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9" r:id="rId2"/>
  </p:sldMasterIdLst>
  <p:notesMasterIdLst>
    <p:notesMasterId r:id="rId15"/>
  </p:notesMasterIdLst>
  <p:sldIdLst>
    <p:sldId id="256" r:id="rId3"/>
    <p:sldId id="259" r:id="rId4"/>
    <p:sldId id="260" r:id="rId5"/>
    <p:sldId id="268" r:id="rId6"/>
    <p:sldId id="279" r:id="rId7"/>
    <p:sldId id="288" r:id="rId8"/>
    <p:sldId id="261" r:id="rId9"/>
    <p:sldId id="267" r:id="rId10"/>
    <p:sldId id="264" r:id="rId11"/>
    <p:sldId id="262" r:id="rId12"/>
    <p:sldId id="263" r:id="rId13"/>
    <p:sldId id="291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A57"/>
    <a:srgbClr val="3A5686"/>
    <a:srgbClr val="C8C6D1"/>
    <a:srgbClr val="9B6A23"/>
    <a:srgbClr val="0F3A6D"/>
    <a:srgbClr val="D11917"/>
    <a:srgbClr val="0C34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2BA9F-6003-47F3-8AF2-CEC89B7EC5BA}" v="129" dt="2022-04-13T20:33:51.3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9" autoAdjust="0"/>
    <p:restoredTop sz="96314" autoAdjust="0"/>
  </p:normalViewPr>
  <p:slideViewPr>
    <p:cSldViewPr snapToGrid="0">
      <p:cViewPr varScale="1">
        <p:scale>
          <a:sx n="81" d="100"/>
          <a:sy n="81" d="100"/>
        </p:scale>
        <p:origin x="168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Fangzhe" userId="e137be5fdc1c9671" providerId="LiveId" clId="{0A22BA9F-6003-47F3-8AF2-CEC89B7EC5BA}"/>
    <pc:docChg chg="undo custSel addSld delSld modSld sldOrd">
      <pc:chgData name="Li Fangzhe" userId="e137be5fdc1c9671" providerId="LiveId" clId="{0A22BA9F-6003-47F3-8AF2-CEC89B7EC5BA}" dt="2022-04-13T20:52:23.112" v="1305" actId="20577"/>
      <pc:docMkLst>
        <pc:docMk/>
      </pc:docMkLst>
      <pc:sldChg chg="addSp delSp modSp mod addAnim delAnim modAnim">
        <pc:chgData name="Li Fangzhe" userId="e137be5fdc1c9671" providerId="LiveId" clId="{0A22BA9F-6003-47F3-8AF2-CEC89B7EC5BA}" dt="2022-04-13T20:33:19.517" v="1265"/>
        <pc:sldMkLst>
          <pc:docMk/>
          <pc:sldMk cId="933894849" sldId="256"/>
        </pc:sldMkLst>
        <pc:spChg chg="add mod">
          <ac:chgData name="Li Fangzhe" userId="e137be5fdc1c9671" providerId="LiveId" clId="{0A22BA9F-6003-47F3-8AF2-CEC89B7EC5BA}" dt="2022-04-13T18:48:56.222" v="49" actId="1076"/>
          <ac:spMkLst>
            <pc:docMk/>
            <pc:sldMk cId="933894849" sldId="256"/>
            <ac:spMk id="5" creationId="{C539A5A7-3F2B-4AFD-B730-F6D6BAF7B572}"/>
          </ac:spMkLst>
        </pc:spChg>
        <pc:spChg chg="add mod">
          <ac:chgData name="Li Fangzhe" userId="e137be5fdc1c9671" providerId="LiveId" clId="{0A22BA9F-6003-47F3-8AF2-CEC89B7EC5BA}" dt="2022-04-13T20:31:39.841" v="1263" actId="20577"/>
          <ac:spMkLst>
            <pc:docMk/>
            <pc:sldMk cId="933894849" sldId="256"/>
            <ac:spMk id="12" creationId="{21283BE3-DC8B-4ADF-969D-987A6E6E1956}"/>
          </ac:spMkLst>
        </pc:spChg>
        <pc:spChg chg="del mod topLvl">
          <ac:chgData name="Li Fangzhe" userId="e137be5fdc1c9671" providerId="LiveId" clId="{0A22BA9F-6003-47F3-8AF2-CEC89B7EC5BA}" dt="2022-04-13T18:48:59.982" v="50" actId="478"/>
          <ac:spMkLst>
            <pc:docMk/>
            <pc:sldMk cId="933894849" sldId="256"/>
            <ac:spMk id="13" creationId="{00000000-0000-0000-0000-000000000000}"/>
          </ac:spMkLst>
        </pc:spChg>
        <pc:spChg chg="mod">
          <ac:chgData name="Li Fangzhe" userId="e137be5fdc1c9671" providerId="LiveId" clId="{0A22BA9F-6003-47F3-8AF2-CEC89B7EC5BA}" dt="2022-04-13T18:48:38.552" v="46" actId="688"/>
          <ac:spMkLst>
            <pc:docMk/>
            <pc:sldMk cId="933894849" sldId="256"/>
            <ac:spMk id="23" creationId="{00000000-0000-0000-0000-000000000000}"/>
          </ac:spMkLst>
        </pc:spChg>
        <pc:spChg chg="mod">
          <ac:chgData name="Li Fangzhe" userId="e137be5fdc1c9671" providerId="LiveId" clId="{0A22BA9F-6003-47F3-8AF2-CEC89B7EC5BA}" dt="2022-04-13T18:22:15.037" v="26" actId="6549"/>
          <ac:spMkLst>
            <pc:docMk/>
            <pc:sldMk cId="933894849" sldId="256"/>
            <ac:spMk id="24" creationId="{00000000-0000-0000-0000-000000000000}"/>
          </ac:spMkLst>
        </pc:spChg>
        <pc:grpChg chg="add del mod">
          <ac:chgData name="Li Fangzhe" userId="e137be5fdc1c9671" providerId="LiveId" clId="{0A22BA9F-6003-47F3-8AF2-CEC89B7EC5BA}" dt="2022-04-13T18:48:59.982" v="50" actId="478"/>
          <ac:grpSpMkLst>
            <pc:docMk/>
            <pc:sldMk cId="933894849" sldId="256"/>
            <ac:grpSpMk id="3" creationId="{45C685FB-37BF-424F-842A-8A5DFF74C5B6}"/>
          </ac:grpSpMkLst>
        </pc:grpChg>
        <pc:grpChg chg="del mod">
          <ac:chgData name="Li Fangzhe" userId="e137be5fdc1c9671" providerId="LiveId" clId="{0A22BA9F-6003-47F3-8AF2-CEC89B7EC5BA}" dt="2022-04-13T18:46:57.242" v="36" actId="478"/>
          <ac:grpSpMkLst>
            <pc:docMk/>
            <pc:sldMk cId="933894849" sldId="256"/>
            <ac:grpSpMk id="10" creationId="{00000000-0000-0000-0000-000000000000}"/>
          </ac:grpSpMkLst>
        </pc:grpChg>
        <pc:grpChg chg="del">
          <ac:chgData name="Li Fangzhe" userId="e137be5fdc1c9671" providerId="LiveId" clId="{0A22BA9F-6003-47F3-8AF2-CEC89B7EC5BA}" dt="2022-04-13T18:22:17.402" v="27" actId="478"/>
          <ac:grpSpMkLst>
            <pc:docMk/>
            <pc:sldMk cId="933894849" sldId="256"/>
            <ac:grpSpMk id="11" creationId="{00000000-0000-0000-0000-000000000000}"/>
          </ac:grpSpMkLst>
        </pc:grpChg>
        <pc:grpChg chg="add del mod topLvl">
          <ac:chgData name="Li Fangzhe" userId="e137be5fdc1c9671" providerId="LiveId" clId="{0A22BA9F-6003-47F3-8AF2-CEC89B7EC5BA}" dt="2022-04-13T18:48:59.982" v="50" actId="478"/>
          <ac:grpSpMkLst>
            <pc:docMk/>
            <pc:sldMk cId="933894849" sldId="256"/>
            <ac:grpSpMk id="37" creationId="{00000000-0000-0000-0000-000000000000}"/>
          </ac:grpSpMkLst>
        </pc:grpChg>
      </pc:sldChg>
      <pc:sldChg chg="del">
        <pc:chgData name="Li Fangzhe" userId="e137be5fdc1c9671" providerId="LiveId" clId="{0A22BA9F-6003-47F3-8AF2-CEC89B7EC5BA}" dt="2022-04-13T18:50:52.214" v="101" actId="47"/>
        <pc:sldMkLst>
          <pc:docMk/>
          <pc:sldMk cId="1869483290" sldId="258"/>
        </pc:sldMkLst>
      </pc:sldChg>
      <pc:sldChg chg="addSp delSp modSp mod addAnim delAnim modAnim">
        <pc:chgData name="Li Fangzhe" userId="e137be5fdc1c9671" providerId="LiveId" clId="{0A22BA9F-6003-47F3-8AF2-CEC89B7EC5BA}" dt="2022-04-13T20:33:23.555" v="1271"/>
        <pc:sldMkLst>
          <pc:docMk/>
          <pc:sldMk cId="3611014263" sldId="259"/>
        </pc:sldMkLst>
        <pc:spChg chg="mod">
          <ac:chgData name="Li Fangzhe" userId="e137be5fdc1c9671" providerId="LiveId" clId="{0A22BA9F-6003-47F3-8AF2-CEC89B7EC5BA}" dt="2022-04-13T18:52:53.181" v="134" actId="1076"/>
          <ac:spMkLst>
            <pc:docMk/>
            <pc:sldMk cId="3611014263" sldId="259"/>
            <ac:spMk id="6" creationId="{00000000-0000-0000-0000-000000000000}"/>
          </ac:spMkLst>
        </pc:spChg>
        <pc:spChg chg="add del mod topLvl">
          <ac:chgData name="Li Fangzhe" userId="e137be5fdc1c9671" providerId="LiveId" clId="{0A22BA9F-6003-47F3-8AF2-CEC89B7EC5BA}" dt="2022-04-13T19:39:11.278" v="388" actId="1076"/>
          <ac:spMkLst>
            <pc:docMk/>
            <pc:sldMk cId="3611014263" sldId="259"/>
            <ac:spMk id="28" creationId="{00000000-0000-0000-0000-000000000000}"/>
          </ac:spMkLst>
        </pc:spChg>
        <pc:spChg chg="add del mod topLvl">
          <ac:chgData name="Li Fangzhe" userId="e137be5fdc1c9671" providerId="LiveId" clId="{0A22BA9F-6003-47F3-8AF2-CEC89B7EC5BA}" dt="2022-04-13T18:52:22.542" v="114" actId="478"/>
          <ac:spMkLst>
            <pc:docMk/>
            <pc:sldMk cId="3611014263" sldId="259"/>
            <ac:spMk id="29" creationId="{00000000-0000-0000-0000-000000000000}"/>
          </ac:spMkLst>
        </pc:spChg>
        <pc:spChg chg="del">
          <ac:chgData name="Li Fangzhe" userId="e137be5fdc1c9671" providerId="LiveId" clId="{0A22BA9F-6003-47F3-8AF2-CEC89B7EC5BA}" dt="2022-04-13T18:52:55.897" v="135" actId="478"/>
          <ac:spMkLst>
            <pc:docMk/>
            <pc:sldMk cId="3611014263" sldId="259"/>
            <ac:spMk id="36" creationId="{00000000-0000-0000-0000-000000000000}"/>
          </ac:spMkLst>
        </pc:spChg>
        <pc:grpChg chg="add del">
          <ac:chgData name="Li Fangzhe" userId="e137be5fdc1c9671" providerId="LiveId" clId="{0A22BA9F-6003-47F3-8AF2-CEC89B7EC5BA}" dt="2022-04-13T18:52:15.107" v="111" actId="165"/>
          <ac:grpSpMkLst>
            <pc:docMk/>
            <pc:sldMk cId="3611014263" sldId="259"/>
            <ac:grpSpMk id="25" creationId="{00000000-0000-0000-0000-000000000000}"/>
          </ac:grpSpMkLst>
        </pc:grpChg>
      </pc:sldChg>
      <pc:sldChg chg="addSp delSp modSp mod ord delAnim">
        <pc:chgData name="Li Fangzhe" userId="e137be5fdc1c9671" providerId="LiveId" clId="{0A22BA9F-6003-47F3-8AF2-CEC89B7EC5BA}" dt="2022-04-13T19:07:22.694" v="216" actId="20577"/>
        <pc:sldMkLst>
          <pc:docMk/>
          <pc:sldMk cId="1426981911" sldId="260"/>
        </pc:sldMkLst>
        <pc:spChg chg="del">
          <ac:chgData name="Li Fangzhe" userId="e137be5fdc1c9671" providerId="LiveId" clId="{0A22BA9F-6003-47F3-8AF2-CEC89B7EC5BA}" dt="2022-04-13T18:57:28.089" v="138" actId="478"/>
          <ac:spMkLst>
            <pc:docMk/>
            <pc:sldMk cId="1426981911" sldId="260"/>
            <ac:spMk id="2" creationId="{00000000-0000-0000-0000-000000000000}"/>
          </ac:spMkLst>
        </pc:spChg>
        <pc:spChg chg="del">
          <ac:chgData name="Li Fangzhe" userId="e137be5fdc1c9671" providerId="LiveId" clId="{0A22BA9F-6003-47F3-8AF2-CEC89B7EC5BA}" dt="2022-04-13T18:59:30.679" v="152" actId="478"/>
          <ac:spMkLst>
            <pc:docMk/>
            <pc:sldMk cId="1426981911" sldId="260"/>
            <ac:spMk id="3" creationId="{00000000-0000-0000-0000-000000000000}"/>
          </ac:spMkLst>
        </pc:spChg>
        <pc:spChg chg="del">
          <ac:chgData name="Li Fangzhe" userId="e137be5fdc1c9671" providerId="LiveId" clId="{0A22BA9F-6003-47F3-8AF2-CEC89B7EC5BA}" dt="2022-04-13T18:59:32.088" v="153" actId="478"/>
          <ac:spMkLst>
            <pc:docMk/>
            <pc:sldMk cId="1426981911" sldId="260"/>
            <ac:spMk id="4" creationId="{00000000-0000-0000-0000-000000000000}"/>
          </ac:spMkLst>
        </pc:spChg>
        <pc:spChg chg="add mod">
          <ac:chgData name="Li Fangzhe" userId="e137be5fdc1c9671" providerId="LiveId" clId="{0A22BA9F-6003-47F3-8AF2-CEC89B7EC5BA}" dt="2022-04-13T19:07:22.694" v="216" actId="20577"/>
          <ac:spMkLst>
            <pc:docMk/>
            <pc:sldMk cId="1426981911" sldId="260"/>
            <ac:spMk id="5" creationId="{E34D3CF4-E9EA-4E1A-8AB1-D0CAC0ECBB2B}"/>
          </ac:spMkLst>
        </pc:spChg>
        <pc:spChg chg="del mod topLvl">
          <ac:chgData name="Li Fangzhe" userId="e137be5fdc1c9671" providerId="LiveId" clId="{0A22BA9F-6003-47F3-8AF2-CEC89B7EC5BA}" dt="2022-04-13T18:58:30.197" v="150" actId="478"/>
          <ac:spMkLst>
            <pc:docMk/>
            <pc:sldMk cId="1426981911" sldId="260"/>
            <ac:spMk id="6" creationId="{00000000-0000-0000-0000-000000000000}"/>
          </ac:spMkLst>
        </pc:spChg>
        <pc:spChg chg="del topLvl">
          <ac:chgData name="Li Fangzhe" userId="e137be5fdc1c9671" providerId="LiveId" clId="{0A22BA9F-6003-47F3-8AF2-CEC89B7EC5BA}" dt="2022-04-13T18:57:31.740" v="139" actId="478"/>
          <ac:spMkLst>
            <pc:docMk/>
            <pc:sldMk cId="1426981911" sldId="260"/>
            <ac:spMk id="8" creationId="{00000000-0000-0000-0000-000000000000}"/>
          </ac:spMkLst>
        </pc:spChg>
        <pc:spChg chg="add mod">
          <ac:chgData name="Li Fangzhe" userId="e137be5fdc1c9671" providerId="LiveId" clId="{0A22BA9F-6003-47F3-8AF2-CEC89B7EC5BA}" dt="2022-04-13T19:02:20.751" v="179" actId="1076"/>
          <ac:spMkLst>
            <pc:docMk/>
            <pc:sldMk cId="1426981911" sldId="260"/>
            <ac:spMk id="11" creationId="{3258EBC4-0052-427E-8F6E-DF3731BD3093}"/>
          </ac:spMkLst>
        </pc:spChg>
        <pc:grpChg chg="del">
          <ac:chgData name="Li Fangzhe" userId="e137be5fdc1c9671" providerId="LiveId" clId="{0A22BA9F-6003-47F3-8AF2-CEC89B7EC5BA}" dt="2022-04-13T18:57:31.740" v="139" actId="478"/>
          <ac:grpSpMkLst>
            <pc:docMk/>
            <pc:sldMk cId="1426981911" sldId="260"/>
            <ac:grpSpMk id="9" creationId="{00000000-0000-0000-0000-000000000000}"/>
          </ac:grpSpMkLst>
        </pc:grpChg>
        <pc:picChg chg="add mod">
          <ac:chgData name="Li Fangzhe" userId="e137be5fdc1c9671" providerId="LiveId" clId="{0A22BA9F-6003-47F3-8AF2-CEC89B7EC5BA}" dt="2022-04-13T19:00:34.370" v="173" actId="14100"/>
          <ac:picMkLst>
            <pc:docMk/>
            <pc:sldMk cId="1426981911" sldId="260"/>
            <ac:picMk id="1026" creationId="{D77D709A-A0D6-438F-984B-56826FD2A35C}"/>
          </ac:picMkLst>
        </pc:picChg>
      </pc:sldChg>
      <pc:sldChg chg="addSp delSp modSp mod delAnim modAnim">
        <pc:chgData name="Li Fangzhe" userId="e137be5fdc1c9671" providerId="LiveId" clId="{0A22BA9F-6003-47F3-8AF2-CEC89B7EC5BA}" dt="2022-04-13T20:33:37.643" v="1291"/>
        <pc:sldMkLst>
          <pc:docMk/>
          <pc:sldMk cId="3658562854" sldId="261"/>
        </pc:sldMkLst>
        <pc:spChg chg="mod">
          <ac:chgData name="Li Fangzhe" userId="e137be5fdc1c9671" providerId="LiveId" clId="{0A22BA9F-6003-47F3-8AF2-CEC89B7EC5BA}" dt="2022-04-13T19:42:36.951" v="518" actId="403"/>
          <ac:spMkLst>
            <pc:docMk/>
            <pc:sldMk cId="3658562854" sldId="261"/>
            <ac:spMk id="11" creationId="{00000000-0000-0000-0000-000000000000}"/>
          </ac:spMkLst>
        </pc:spChg>
        <pc:spChg chg="mod">
          <ac:chgData name="Li Fangzhe" userId="e137be5fdc1c9671" providerId="LiveId" clId="{0A22BA9F-6003-47F3-8AF2-CEC89B7EC5BA}" dt="2022-04-13T19:42:33.215" v="516" actId="403"/>
          <ac:spMkLst>
            <pc:docMk/>
            <pc:sldMk cId="3658562854" sldId="261"/>
            <ac:spMk id="12" creationId="{00000000-0000-0000-0000-000000000000}"/>
          </ac:spMkLst>
        </pc:spChg>
        <pc:grpChg chg="del">
          <ac:chgData name="Li Fangzhe" userId="e137be5fdc1c9671" providerId="LiveId" clId="{0A22BA9F-6003-47F3-8AF2-CEC89B7EC5BA}" dt="2022-04-13T19:42:20.011" v="512" actId="478"/>
          <ac:grpSpMkLst>
            <pc:docMk/>
            <pc:sldMk cId="3658562854" sldId="261"/>
            <ac:grpSpMk id="2" creationId="{00000000-0000-0000-0000-000000000000}"/>
          </ac:grpSpMkLst>
        </pc:grpChg>
        <pc:grpChg chg="mod">
          <ac:chgData name="Li Fangzhe" userId="e137be5fdc1c9671" providerId="LiveId" clId="{0A22BA9F-6003-47F3-8AF2-CEC89B7EC5BA}" dt="2022-04-13T19:45:35.269" v="640" actId="1076"/>
          <ac:grpSpMkLst>
            <pc:docMk/>
            <pc:sldMk cId="3658562854" sldId="261"/>
            <ac:grpSpMk id="3" creationId="{00000000-0000-0000-0000-000000000000}"/>
          </ac:grpSpMkLst>
        </pc:grpChg>
        <pc:picChg chg="add del mod">
          <ac:chgData name="Li Fangzhe" userId="e137be5fdc1c9671" providerId="LiveId" clId="{0A22BA9F-6003-47F3-8AF2-CEC89B7EC5BA}" dt="2022-04-13T19:46:55.656" v="644" actId="478"/>
          <ac:picMkLst>
            <pc:docMk/>
            <pc:sldMk cId="3658562854" sldId="261"/>
            <ac:picMk id="6" creationId="{16EB30DF-8662-45D1-B326-DC295E8825B7}"/>
          </ac:picMkLst>
        </pc:picChg>
        <pc:picChg chg="add del mod">
          <ac:chgData name="Li Fangzhe" userId="e137be5fdc1c9671" providerId="LiveId" clId="{0A22BA9F-6003-47F3-8AF2-CEC89B7EC5BA}" dt="2022-04-13T19:54:05.884" v="650" actId="478"/>
          <ac:picMkLst>
            <pc:docMk/>
            <pc:sldMk cId="3658562854" sldId="261"/>
            <ac:picMk id="8" creationId="{3EBF51FD-AB2E-4CA4-A54E-D08DF75CB604}"/>
          </ac:picMkLst>
        </pc:picChg>
        <pc:picChg chg="add mod">
          <ac:chgData name="Li Fangzhe" userId="e137be5fdc1c9671" providerId="LiveId" clId="{0A22BA9F-6003-47F3-8AF2-CEC89B7EC5BA}" dt="2022-04-13T19:54:11.479" v="654" actId="1076"/>
          <ac:picMkLst>
            <pc:docMk/>
            <pc:sldMk cId="3658562854" sldId="261"/>
            <ac:picMk id="10" creationId="{5A53E728-53FF-48DF-8FC0-1CAE4810EB3D}"/>
          </ac:picMkLst>
        </pc:picChg>
      </pc:sldChg>
      <pc:sldChg chg="addSp delSp modSp mod delAnim modAnim">
        <pc:chgData name="Li Fangzhe" userId="e137be5fdc1c9671" providerId="LiveId" clId="{0A22BA9F-6003-47F3-8AF2-CEC89B7EC5BA}" dt="2022-04-13T20:33:46.363" v="1297"/>
        <pc:sldMkLst>
          <pc:docMk/>
          <pc:sldMk cId="3473675286" sldId="262"/>
        </pc:sldMkLst>
        <pc:spChg chg="add mod">
          <ac:chgData name="Li Fangzhe" userId="e137be5fdc1c9671" providerId="LiveId" clId="{0A22BA9F-6003-47F3-8AF2-CEC89B7EC5BA}" dt="2022-04-13T20:19:48.121" v="1026" actId="1076"/>
          <ac:spMkLst>
            <pc:docMk/>
            <pc:sldMk cId="3473675286" sldId="262"/>
            <ac:spMk id="2" creationId="{095A4AF8-7A92-41C3-8DB0-93378C4D79A3}"/>
          </ac:spMkLst>
        </pc:spChg>
        <pc:spChg chg="add mod">
          <ac:chgData name="Li Fangzhe" userId="e137be5fdc1c9671" providerId="LiveId" clId="{0A22BA9F-6003-47F3-8AF2-CEC89B7EC5BA}" dt="2022-04-13T20:18:42.581" v="977" actId="20577"/>
          <ac:spMkLst>
            <pc:docMk/>
            <pc:sldMk cId="3473675286" sldId="262"/>
            <ac:spMk id="3" creationId="{5A0EF476-A95E-4040-8FF9-25FA2272EA21}"/>
          </ac:spMkLst>
        </pc:spChg>
        <pc:spChg chg="add mod">
          <ac:chgData name="Li Fangzhe" userId="e137be5fdc1c9671" providerId="LiveId" clId="{0A22BA9F-6003-47F3-8AF2-CEC89B7EC5BA}" dt="2022-04-13T20:19:53.271" v="1027" actId="1076"/>
          <ac:spMkLst>
            <pc:docMk/>
            <pc:sldMk cId="3473675286" sldId="262"/>
            <ac:spMk id="4" creationId="{D454F1BE-5D31-4579-AEBE-C9093BF83E94}"/>
          </ac:spMkLst>
        </pc:spChg>
        <pc:spChg chg="del">
          <ac:chgData name="Li Fangzhe" userId="e137be5fdc1c9671" providerId="LiveId" clId="{0A22BA9F-6003-47F3-8AF2-CEC89B7EC5BA}" dt="2022-04-13T20:05:55.799" v="819" actId="478"/>
          <ac:spMkLst>
            <pc:docMk/>
            <pc:sldMk cId="3473675286" sldId="262"/>
            <ac:spMk id="8" creationId="{00000000-0000-0000-0000-000000000000}"/>
          </ac:spMkLst>
        </pc:spChg>
        <pc:spChg chg="add mod">
          <ac:chgData name="Li Fangzhe" userId="e137be5fdc1c9671" providerId="LiveId" clId="{0A22BA9F-6003-47F3-8AF2-CEC89B7EC5BA}" dt="2022-04-13T20:15:01.511" v="904" actId="20577"/>
          <ac:spMkLst>
            <pc:docMk/>
            <pc:sldMk cId="3473675286" sldId="262"/>
            <ac:spMk id="9" creationId="{D93A2135-34ED-4E45-B16F-00FDDBCC7EDD}"/>
          </ac:spMkLst>
        </pc:spChg>
        <pc:spChg chg="del">
          <ac:chgData name="Li Fangzhe" userId="e137be5fdc1c9671" providerId="LiveId" clId="{0A22BA9F-6003-47F3-8AF2-CEC89B7EC5BA}" dt="2022-04-13T20:05:55.799" v="819" actId="478"/>
          <ac:spMkLst>
            <pc:docMk/>
            <pc:sldMk cId="3473675286" sldId="262"/>
            <ac:spMk id="15" creationId="{00000000-0000-0000-0000-000000000000}"/>
          </ac:spMkLst>
        </pc:spChg>
        <pc:spChg chg="del">
          <ac:chgData name="Li Fangzhe" userId="e137be5fdc1c9671" providerId="LiveId" clId="{0A22BA9F-6003-47F3-8AF2-CEC89B7EC5BA}" dt="2022-04-13T20:05:55.799" v="819" actId="478"/>
          <ac:spMkLst>
            <pc:docMk/>
            <pc:sldMk cId="3473675286" sldId="262"/>
            <ac:spMk id="16" creationId="{00000000-0000-0000-0000-000000000000}"/>
          </ac:spMkLst>
        </pc:spChg>
      </pc:sldChg>
      <pc:sldChg chg="addSp delSp modSp mod addAnim delAnim modAnim">
        <pc:chgData name="Li Fangzhe" userId="e137be5fdc1c9671" providerId="LiveId" clId="{0A22BA9F-6003-47F3-8AF2-CEC89B7EC5BA}" dt="2022-04-13T20:33:48.802" v="1298"/>
        <pc:sldMkLst>
          <pc:docMk/>
          <pc:sldMk cId="1420971292" sldId="263"/>
        </pc:sldMkLst>
        <pc:spChg chg="add mod">
          <ac:chgData name="Li Fangzhe" userId="e137be5fdc1c9671" providerId="LiveId" clId="{0A22BA9F-6003-47F3-8AF2-CEC89B7EC5BA}" dt="2022-04-13T20:30:21.290" v="1235" actId="1037"/>
          <ac:spMkLst>
            <pc:docMk/>
            <pc:sldMk cId="1420971292" sldId="263"/>
            <ac:spMk id="15" creationId="{648026B4-7D0E-42D8-BE06-BB39C652FDA7}"/>
          </ac:spMkLst>
        </pc:spChg>
        <pc:spChg chg="add mod">
          <ac:chgData name="Li Fangzhe" userId="e137be5fdc1c9671" providerId="LiveId" clId="{0A22BA9F-6003-47F3-8AF2-CEC89B7EC5BA}" dt="2022-04-13T20:30:14.267" v="1223" actId="1038"/>
          <ac:spMkLst>
            <pc:docMk/>
            <pc:sldMk cId="1420971292" sldId="263"/>
            <ac:spMk id="16" creationId="{A908BC2E-8553-498F-8571-FE1623E11491}"/>
          </ac:spMkLst>
        </pc:spChg>
        <pc:spChg chg="add mod">
          <ac:chgData name="Li Fangzhe" userId="e137be5fdc1c9671" providerId="LiveId" clId="{0A22BA9F-6003-47F3-8AF2-CEC89B7EC5BA}" dt="2022-04-13T20:30:10.388" v="1208" actId="1038"/>
          <ac:spMkLst>
            <pc:docMk/>
            <pc:sldMk cId="1420971292" sldId="263"/>
            <ac:spMk id="17" creationId="{238EE64D-793B-4347-9DA2-B397BB28AE2F}"/>
          </ac:spMkLst>
        </pc:spChg>
        <pc:spChg chg="add del mod">
          <ac:chgData name="Li Fangzhe" userId="e137be5fdc1c9671" providerId="LiveId" clId="{0A22BA9F-6003-47F3-8AF2-CEC89B7EC5BA}" dt="2022-04-13T20:22:04.741" v="1043" actId="478"/>
          <ac:spMkLst>
            <pc:docMk/>
            <pc:sldMk cId="1420971292" sldId="263"/>
            <ac:spMk id="20" creationId="{F64AD979-849A-4CC8-8117-F58F1D53CCFC}"/>
          </ac:spMkLst>
        </pc:spChg>
        <pc:spChg chg="add mod">
          <ac:chgData name="Li Fangzhe" userId="e137be5fdc1c9671" providerId="LiveId" clId="{0A22BA9F-6003-47F3-8AF2-CEC89B7EC5BA}" dt="2022-04-13T20:29:55.713" v="1179" actId="14100"/>
          <ac:spMkLst>
            <pc:docMk/>
            <pc:sldMk cId="1420971292" sldId="263"/>
            <ac:spMk id="21" creationId="{B8F1E28C-AD04-44DD-BCAD-BB2051365D97}"/>
          </ac:spMkLst>
        </pc:spChg>
        <pc:spChg chg="del">
          <ac:chgData name="Li Fangzhe" userId="e137be5fdc1c9671" providerId="LiveId" clId="{0A22BA9F-6003-47F3-8AF2-CEC89B7EC5BA}" dt="2022-04-13T20:20:36.180" v="1028" actId="478"/>
          <ac:spMkLst>
            <pc:docMk/>
            <pc:sldMk cId="1420971292" sldId="263"/>
            <ac:spMk id="23" creationId="{00000000-0000-0000-0000-000000000000}"/>
          </ac:spMkLst>
        </pc:spChg>
        <pc:spChg chg="del">
          <ac:chgData name="Li Fangzhe" userId="e137be5fdc1c9671" providerId="LiveId" clId="{0A22BA9F-6003-47F3-8AF2-CEC89B7EC5BA}" dt="2022-04-13T20:20:36.180" v="1028" actId="478"/>
          <ac:spMkLst>
            <pc:docMk/>
            <pc:sldMk cId="1420971292" sldId="263"/>
            <ac:spMk id="24" creationId="{00000000-0000-0000-0000-000000000000}"/>
          </ac:spMkLst>
        </pc:spChg>
        <pc:spChg chg="del">
          <ac:chgData name="Li Fangzhe" userId="e137be5fdc1c9671" providerId="LiveId" clId="{0A22BA9F-6003-47F3-8AF2-CEC89B7EC5BA}" dt="2022-04-13T20:20:36.180" v="1028" actId="478"/>
          <ac:spMkLst>
            <pc:docMk/>
            <pc:sldMk cId="1420971292" sldId="263"/>
            <ac:spMk id="25" creationId="{00000000-0000-0000-0000-000000000000}"/>
          </ac:spMkLst>
        </pc:spChg>
        <pc:grpChg chg="del">
          <ac:chgData name="Li Fangzhe" userId="e137be5fdc1c9671" providerId="LiveId" clId="{0A22BA9F-6003-47F3-8AF2-CEC89B7EC5BA}" dt="2022-04-13T20:20:36.180" v="1028" actId="478"/>
          <ac:grpSpMkLst>
            <pc:docMk/>
            <pc:sldMk cId="1420971292" sldId="263"/>
            <ac:grpSpMk id="4" creationId="{00000000-0000-0000-0000-000000000000}"/>
          </ac:grpSpMkLst>
        </pc:grpChg>
        <pc:grpChg chg="add del mod">
          <ac:chgData name="Li Fangzhe" userId="e137be5fdc1c9671" providerId="LiveId" clId="{0A22BA9F-6003-47F3-8AF2-CEC89B7EC5BA}" dt="2022-04-13T20:20:43.991" v="1031" actId="1076"/>
          <ac:grpSpMkLst>
            <pc:docMk/>
            <pc:sldMk cId="1420971292" sldId="263"/>
            <ac:grpSpMk id="12" creationId="{00000000-0000-0000-0000-000000000000}"/>
          </ac:grpSpMkLst>
        </pc:grpChg>
        <pc:grpChg chg="del">
          <ac:chgData name="Li Fangzhe" userId="e137be5fdc1c9671" providerId="LiveId" clId="{0A22BA9F-6003-47F3-8AF2-CEC89B7EC5BA}" dt="2022-04-13T20:20:36.180" v="1028" actId="478"/>
          <ac:grpSpMkLst>
            <pc:docMk/>
            <pc:sldMk cId="1420971292" sldId="263"/>
            <ac:grpSpMk id="18" creationId="{00000000-0000-0000-0000-000000000000}"/>
          </ac:grpSpMkLst>
        </pc:grpChg>
      </pc:sldChg>
      <pc:sldChg chg="addSp delSp modSp mod delAnim modAnim">
        <pc:chgData name="Li Fangzhe" userId="e137be5fdc1c9671" providerId="LiveId" clId="{0A22BA9F-6003-47F3-8AF2-CEC89B7EC5BA}" dt="2022-04-13T20:43:36.165" v="1304" actId="5793"/>
        <pc:sldMkLst>
          <pc:docMk/>
          <pc:sldMk cId="2233443818" sldId="264"/>
        </pc:sldMkLst>
        <pc:spChg chg="mod topLvl">
          <ac:chgData name="Li Fangzhe" userId="e137be5fdc1c9671" providerId="LiveId" clId="{0A22BA9F-6003-47F3-8AF2-CEC89B7EC5BA}" dt="2022-04-13T20:01:48.987" v="810" actId="1076"/>
          <ac:spMkLst>
            <pc:docMk/>
            <pc:sldMk cId="2233443818" sldId="264"/>
            <ac:spMk id="12" creationId="{00000000-0000-0000-0000-000000000000}"/>
          </ac:spMkLst>
        </pc:spChg>
        <pc:spChg chg="del topLvl">
          <ac:chgData name="Li Fangzhe" userId="e137be5fdc1c9671" providerId="LiveId" clId="{0A22BA9F-6003-47F3-8AF2-CEC89B7EC5BA}" dt="2022-04-13T19:58:49.769" v="760" actId="478"/>
          <ac:spMkLst>
            <pc:docMk/>
            <pc:sldMk cId="2233443818" sldId="264"/>
            <ac:spMk id="13" creationId="{00000000-0000-0000-0000-000000000000}"/>
          </ac:spMkLst>
        </pc:spChg>
        <pc:spChg chg="mod">
          <ac:chgData name="Li Fangzhe" userId="e137be5fdc1c9671" providerId="LiveId" clId="{0A22BA9F-6003-47F3-8AF2-CEC89B7EC5BA}" dt="2022-04-13T19:59:58.070" v="764"/>
          <ac:spMkLst>
            <pc:docMk/>
            <pc:sldMk cId="2233443818" sldId="264"/>
            <ac:spMk id="15" creationId="{00000000-0000-0000-0000-000000000000}"/>
          </ac:spMkLst>
        </pc:spChg>
        <pc:spChg chg="add mod">
          <ac:chgData name="Li Fangzhe" userId="e137be5fdc1c9671" providerId="LiveId" clId="{0A22BA9F-6003-47F3-8AF2-CEC89B7EC5BA}" dt="2022-04-13T20:43:36.165" v="1304" actId="5793"/>
          <ac:spMkLst>
            <pc:docMk/>
            <pc:sldMk cId="2233443818" sldId="264"/>
            <ac:spMk id="16" creationId="{A02377F1-30DD-4887-8109-05CB8518B10E}"/>
          </ac:spMkLst>
        </pc:spChg>
        <pc:grpChg chg="del">
          <ac:chgData name="Li Fangzhe" userId="e137be5fdc1c9671" providerId="LiveId" clId="{0A22BA9F-6003-47F3-8AF2-CEC89B7EC5BA}" dt="2022-04-13T20:00:13.310" v="767" actId="478"/>
          <ac:grpSpMkLst>
            <pc:docMk/>
            <pc:sldMk cId="2233443818" sldId="264"/>
            <ac:grpSpMk id="3" creationId="{00000000-0000-0000-0000-000000000000}"/>
          </ac:grpSpMkLst>
        </pc:grpChg>
        <pc:grpChg chg="del">
          <ac:chgData name="Li Fangzhe" userId="e137be5fdc1c9671" providerId="LiveId" clId="{0A22BA9F-6003-47F3-8AF2-CEC89B7EC5BA}" dt="2022-04-13T19:58:49.769" v="760" actId="478"/>
          <ac:grpSpMkLst>
            <pc:docMk/>
            <pc:sldMk cId="2233443818" sldId="264"/>
            <ac:grpSpMk id="11" creationId="{00000000-0000-0000-0000-000000000000}"/>
          </ac:grpSpMkLst>
        </pc:grpChg>
      </pc:sldChg>
      <pc:sldChg chg="del">
        <pc:chgData name="Li Fangzhe" userId="e137be5fdc1c9671" providerId="LiveId" clId="{0A22BA9F-6003-47F3-8AF2-CEC89B7EC5BA}" dt="2022-04-13T20:05:43.347" v="818" actId="47"/>
        <pc:sldMkLst>
          <pc:docMk/>
          <pc:sldMk cId="2771712393" sldId="266"/>
        </pc:sldMkLst>
      </pc:sldChg>
      <pc:sldChg chg="addSp delSp modSp mod delAnim modAnim">
        <pc:chgData name="Li Fangzhe" userId="e137be5fdc1c9671" providerId="LiveId" clId="{0A22BA9F-6003-47F3-8AF2-CEC89B7EC5BA}" dt="2022-04-13T20:33:40.083" v="1293"/>
        <pc:sldMkLst>
          <pc:docMk/>
          <pc:sldMk cId="3404650806" sldId="267"/>
        </pc:sldMkLst>
        <pc:spChg chg="del">
          <ac:chgData name="Li Fangzhe" userId="e137be5fdc1c9671" providerId="LiveId" clId="{0A22BA9F-6003-47F3-8AF2-CEC89B7EC5BA}" dt="2022-04-13T19:42:47.752" v="521" actId="478"/>
          <ac:spMkLst>
            <pc:docMk/>
            <pc:sldMk cId="3404650806" sldId="267"/>
            <ac:spMk id="5" creationId="{00000000-0000-0000-0000-000000000000}"/>
          </ac:spMkLst>
        </pc:spChg>
        <pc:spChg chg="del mod">
          <ac:chgData name="Li Fangzhe" userId="e137be5fdc1c9671" providerId="LiveId" clId="{0A22BA9F-6003-47F3-8AF2-CEC89B7EC5BA}" dt="2022-04-13T19:42:46.672" v="520" actId="478"/>
          <ac:spMkLst>
            <pc:docMk/>
            <pc:sldMk cId="3404650806" sldId="267"/>
            <ac:spMk id="6" creationId="{00000000-0000-0000-0000-000000000000}"/>
          </ac:spMkLst>
        </pc:spChg>
        <pc:spChg chg="mod">
          <ac:chgData name="Li Fangzhe" userId="e137be5fdc1c9671" providerId="LiveId" clId="{0A22BA9F-6003-47F3-8AF2-CEC89B7EC5BA}" dt="2022-04-13T19:42:57.647" v="535" actId="20577"/>
          <ac:spMkLst>
            <pc:docMk/>
            <pc:sldMk cId="3404650806" sldId="267"/>
            <ac:spMk id="10" creationId="{0E879DCA-7289-4B51-A71C-176E20225CC5}"/>
          </ac:spMkLst>
        </pc:spChg>
        <pc:spChg chg="mod">
          <ac:chgData name="Li Fangzhe" userId="e137be5fdc1c9671" providerId="LiveId" clId="{0A22BA9F-6003-47F3-8AF2-CEC89B7EC5BA}" dt="2022-04-13T20:08:29.955" v="876" actId="20577"/>
          <ac:spMkLst>
            <pc:docMk/>
            <pc:sldMk cId="3404650806" sldId="267"/>
            <ac:spMk id="11" creationId="{C1A379D7-538B-4B68-B1EE-9E19A29359BB}"/>
          </ac:spMkLst>
        </pc:spChg>
        <pc:grpChg chg="add mod">
          <ac:chgData name="Li Fangzhe" userId="e137be5fdc1c9671" providerId="LiveId" clId="{0A22BA9F-6003-47F3-8AF2-CEC89B7EC5BA}" dt="2022-04-13T19:58:22.369" v="752" actId="1076"/>
          <ac:grpSpMkLst>
            <pc:docMk/>
            <pc:sldMk cId="3404650806" sldId="267"/>
            <ac:grpSpMk id="7" creationId="{C3184B0F-6B9C-4044-8FEF-7AED8C8C64C2}"/>
          </ac:grpSpMkLst>
        </pc:grpChg>
        <pc:picChg chg="add del mod">
          <ac:chgData name="Li Fangzhe" userId="e137be5fdc1c9671" providerId="LiveId" clId="{0A22BA9F-6003-47F3-8AF2-CEC89B7EC5BA}" dt="2022-04-13T20:04:49" v="812" actId="478"/>
          <ac:picMkLst>
            <pc:docMk/>
            <pc:sldMk cId="3404650806" sldId="267"/>
            <ac:picMk id="3" creationId="{3B9CDDF5-179D-4985-93A4-E83DB7207C83}"/>
          </ac:picMkLst>
        </pc:picChg>
        <pc:picChg chg="add mod">
          <ac:chgData name="Li Fangzhe" userId="e137be5fdc1c9671" providerId="LiveId" clId="{0A22BA9F-6003-47F3-8AF2-CEC89B7EC5BA}" dt="2022-04-13T20:05:16.489" v="817" actId="1076"/>
          <ac:picMkLst>
            <pc:docMk/>
            <pc:sldMk cId="3404650806" sldId="267"/>
            <ac:picMk id="12" creationId="{52F82948-4635-455D-A535-7D454C804479}"/>
          </ac:picMkLst>
        </pc:picChg>
      </pc:sldChg>
      <pc:sldChg chg="addSp delSp modSp mod ord delAnim modAnim">
        <pc:chgData name="Li Fangzhe" userId="e137be5fdc1c9671" providerId="LiveId" clId="{0A22BA9F-6003-47F3-8AF2-CEC89B7EC5BA}" dt="2022-04-13T20:33:28.920" v="1280"/>
        <pc:sldMkLst>
          <pc:docMk/>
          <pc:sldMk cId="83951070" sldId="268"/>
        </pc:sldMkLst>
        <pc:spChg chg="add mod">
          <ac:chgData name="Li Fangzhe" userId="e137be5fdc1c9671" providerId="LiveId" clId="{0A22BA9F-6003-47F3-8AF2-CEC89B7EC5BA}" dt="2022-04-13T19:09:32.953" v="239" actId="1076"/>
          <ac:spMkLst>
            <pc:docMk/>
            <pc:sldMk cId="83951070" sldId="268"/>
            <ac:spMk id="11" creationId="{56A1BCF8-A449-43FE-BFB7-1E5B0C3D80E1}"/>
          </ac:spMkLst>
        </pc:spChg>
        <pc:spChg chg="del">
          <ac:chgData name="Li Fangzhe" userId="e137be5fdc1c9671" providerId="LiveId" clId="{0A22BA9F-6003-47F3-8AF2-CEC89B7EC5BA}" dt="2022-04-13T19:08:48.153" v="219" actId="478"/>
          <ac:spMkLst>
            <pc:docMk/>
            <pc:sldMk cId="83951070" sldId="268"/>
            <ac:spMk id="22" creationId="{00000000-0000-0000-0000-000000000000}"/>
          </ac:spMkLst>
        </pc:spChg>
        <pc:spChg chg="del">
          <ac:chgData name="Li Fangzhe" userId="e137be5fdc1c9671" providerId="LiveId" clId="{0A22BA9F-6003-47F3-8AF2-CEC89B7EC5BA}" dt="2022-04-13T19:08:54.125" v="221" actId="478"/>
          <ac:spMkLst>
            <pc:docMk/>
            <pc:sldMk cId="83951070" sldId="268"/>
            <ac:spMk id="34" creationId="{00000000-0000-0000-0000-000000000000}"/>
          </ac:spMkLst>
        </pc:spChg>
      </pc:sldChg>
      <pc:sldChg chg="del">
        <pc:chgData name="Li Fangzhe" userId="e137be5fdc1c9671" providerId="LiveId" clId="{0A22BA9F-6003-47F3-8AF2-CEC89B7EC5BA}" dt="2022-04-13T20:30:42.631" v="1237" actId="47"/>
        <pc:sldMkLst>
          <pc:docMk/>
          <pc:sldMk cId="1755967313" sldId="269"/>
        </pc:sldMkLst>
      </pc:sldChg>
      <pc:sldChg chg="del">
        <pc:chgData name="Li Fangzhe" userId="e137be5fdc1c9671" providerId="LiveId" clId="{0A22BA9F-6003-47F3-8AF2-CEC89B7EC5BA}" dt="2022-04-13T20:30:43.121" v="1238" actId="47"/>
        <pc:sldMkLst>
          <pc:docMk/>
          <pc:sldMk cId="818452680" sldId="270"/>
        </pc:sldMkLst>
      </pc:sldChg>
      <pc:sldChg chg="del">
        <pc:chgData name="Li Fangzhe" userId="e137be5fdc1c9671" providerId="LiveId" clId="{0A22BA9F-6003-47F3-8AF2-CEC89B7EC5BA}" dt="2022-04-13T20:30:45.031" v="1240" actId="47"/>
        <pc:sldMkLst>
          <pc:docMk/>
          <pc:sldMk cId="2589111557" sldId="272"/>
        </pc:sldMkLst>
      </pc:sldChg>
      <pc:sldChg chg="del">
        <pc:chgData name="Li Fangzhe" userId="e137be5fdc1c9671" providerId="LiveId" clId="{0A22BA9F-6003-47F3-8AF2-CEC89B7EC5BA}" dt="2022-04-13T20:30:45.681" v="1241" actId="47"/>
        <pc:sldMkLst>
          <pc:docMk/>
          <pc:sldMk cId="193388887" sldId="273"/>
        </pc:sldMkLst>
      </pc:sldChg>
      <pc:sldChg chg="del">
        <pc:chgData name="Li Fangzhe" userId="e137be5fdc1c9671" providerId="LiveId" clId="{0A22BA9F-6003-47F3-8AF2-CEC89B7EC5BA}" dt="2022-04-13T20:30:50.211" v="1250" actId="47"/>
        <pc:sldMkLst>
          <pc:docMk/>
          <pc:sldMk cId="581009673" sldId="274"/>
        </pc:sldMkLst>
      </pc:sldChg>
      <pc:sldChg chg="del">
        <pc:chgData name="Li Fangzhe" userId="e137be5fdc1c9671" providerId="LiveId" clId="{0A22BA9F-6003-47F3-8AF2-CEC89B7EC5BA}" dt="2022-04-13T20:30:46.561" v="1243" actId="47"/>
        <pc:sldMkLst>
          <pc:docMk/>
          <pc:sldMk cId="3624984" sldId="275"/>
        </pc:sldMkLst>
      </pc:sldChg>
      <pc:sldChg chg="del">
        <pc:chgData name="Li Fangzhe" userId="e137be5fdc1c9671" providerId="LiveId" clId="{0A22BA9F-6003-47F3-8AF2-CEC89B7EC5BA}" dt="2022-04-13T20:30:47.341" v="1245" actId="47"/>
        <pc:sldMkLst>
          <pc:docMk/>
          <pc:sldMk cId="1139633550" sldId="276"/>
        </pc:sldMkLst>
      </pc:sldChg>
      <pc:sldChg chg="del">
        <pc:chgData name="Li Fangzhe" userId="e137be5fdc1c9671" providerId="LiveId" clId="{0A22BA9F-6003-47F3-8AF2-CEC89B7EC5BA}" dt="2022-04-13T20:30:46.881" v="1244" actId="47"/>
        <pc:sldMkLst>
          <pc:docMk/>
          <pc:sldMk cId="275141291" sldId="278"/>
        </pc:sldMkLst>
      </pc:sldChg>
      <pc:sldChg chg="addSp delSp modSp mod delAnim modAnim">
        <pc:chgData name="Li Fangzhe" userId="e137be5fdc1c9671" providerId="LiveId" clId="{0A22BA9F-6003-47F3-8AF2-CEC89B7EC5BA}" dt="2022-04-13T20:52:23.112" v="1305" actId="20577"/>
        <pc:sldMkLst>
          <pc:docMk/>
          <pc:sldMk cId="2279545187" sldId="279"/>
        </pc:sldMkLst>
        <pc:spChg chg="add mod">
          <ac:chgData name="Li Fangzhe" userId="e137be5fdc1c9671" providerId="LiveId" clId="{0A22BA9F-6003-47F3-8AF2-CEC89B7EC5BA}" dt="2022-04-13T20:52:23.112" v="1305" actId="20577"/>
          <ac:spMkLst>
            <pc:docMk/>
            <pc:sldMk cId="2279545187" sldId="279"/>
            <ac:spMk id="3" creationId="{DE9EA5C7-BAF9-4D62-BF1F-879182947B3B}"/>
          </ac:spMkLst>
        </pc:spChg>
        <pc:spChg chg="del">
          <ac:chgData name="Li Fangzhe" userId="e137be5fdc1c9671" providerId="LiveId" clId="{0A22BA9F-6003-47F3-8AF2-CEC89B7EC5BA}" dt="2022-04-13T19:09:46.304" v="240" actId="478"/>
          <ac:spMkLst>
            <pc:docMk/>
            <pc:sldMk cId="2279545187" sldId="279"/>
            <ac:spMk id="43" creationId="{00000000-0000-0000-0000-000000000000}"/>
          </ac:spMkLst>
        </pc:spChg>
        <pc:spChg chg="del">
          <ac:chgData name="Li Fangzhe" userId="e137be5fdc1c9671" providerId="LiveId" clId="{0A22BA9F-6003-47F3-8AF2-CEC89B7EC5BA}" dt="2022-04-13T19:09:46.304" v="240" actId="478"/>
          <ac:spMkLst>
            <pc:docMk/>
            <pc:sldMk cId="2279545187" sldId="279"/>
            <ac:spMk id="44" creationId="{00000000-0000-0000-0000-000000000000}"/>
          </ac:spMkLst>
        </pc:spChg>
        <pc:spChg chg="del">
          <ac:chgData name="Li Fangzhe" userId="e137be5fdc1c9671" providerId="LiveId" clId="{0A22BA9F-6003-47F3-8AF2-CEC89B7EC5BA}" dt="2022-04-13T19:09:46.304" v="240" actId="478"/>
          <ac:spMkLst>
            <pc:docMk/>
            <pc:sldMk cId="2279545187" sldId="279"/>
            <ac:spMk id="45" creationId="{00000000-0000-0000-0000-000000000000}"/>
          </ac:spMkLst>
        </pc:spChg>
      </pc:sldChg>
      <pc:sldChg chg="del">
        <pc:chgData name="Li Fangzhe" userId="e137be5fdc1c9671" providerId="LiveId" clId="{0A22BA9F-6003-47F3-8AF2-CEC89B7EC5BA}" dt="2022-04-13T20:30:48.362" v="1247" actId="47"/>
        <pc:sldMkLst>
          <pc:docMk/>
          <pc:sldMk cId="817643537" sldId="280"/>
        </pc:sldMkLst>
      </pc:sldChg>
      <pc:sldChg chg="del">
        <pc:chgData name="Li Fangzhe" userId="e137be5fdc1c9671" providerId="LiveId" clId="{0A22BA9F-6003-47F3-8AF2-CEC89B7EC5BA}" dt="2022-04-13T20:30:49.395" v="1248" actId="47"/>
        <pc:sldMkLst>
          <pc:docMk/>
          <pc:sldMk cId="2193212209" sldId="281"/>
        </pc:sldMkLst>
      </pc:sldChg>
      <pc:sldChg chg="delSp modSp mod ord delAnim modAnim">
        <pc:chgData name="Li Fangzhe" userId="e137be5fdc1c9671" providerId="LiveId" clId="{0A22BA9F-6003-47F3-8AF2-CEC89B7EC5BA}" dt="2022-04-13T20:33:34.586" v="1288"/>
        <pc:sldMkLst>
          <pc:docMk/>
          <pc:sldMk cId="3507482452" sldId="288"/>
        </pc:sldMkLst>
        <pc:spChg chg="mod">
          <ac:chgData name="Li Fangzhe" userId="e137be5fdc1c9671" providerId="LiveId" clId="{0A22BA9F-6003-47F3-8AF2-CEC89B7EC5BA}" dt="2022-04-13T19:39:44.038" v="406" actId="1076"/>
          <ac:spMkLst>
            <pc:docMk/>
            <pc:sldMk cId="3507482452" sldId="288"/>
            <ac:spMk id="6" creationId="{00000000-0000-0000-0000-000000000000}"/>
          </ac:spMkLst>
        </pc:spChg>
        <pc:spChg chg="mod">
          <ac:chgData name="Li Fangzhe" userId="e137be5fdc1c9671" providerId="LiveId" clId="{0A22BA9F-6003-47F3-8AF2-CEC89B7EC5BA}" dt="2022-04-13T19:38:52.428" v="385" actId="255"/>
          <ac:spMkLst>
            <pc:docMk/>
            <pc:sldMk cId="3507482452" sldId="288"/>
            <ac:spMk id="19" creationId="{00000000-0000-0000-0000-000000000000}"/>
          </ac:spMkLst>
        </pc:spChg>
        <pc:spChg chg="del topLvl">
          <ac:chgData name="Li Fangzhe" userId="e137be5fdc1c9671" providerId="LiveId" clId="{0A22BA9F-6003-47F3-8AF2-CEC89B7EC5BA}" dt="2022-04-13T19:37:11.424" v="364" actId="478"/>
          <ac:spMkLst>
            <pc:docMk/>
            <pc:sldMk cId="3507482452" sldId="288"/>
            <ac:spMk id="28" creationId="{00000000-0000-0000-0000-000000000000}"/>
          </ac:spMkLst>
        </pc:spChg>
        <pc:spChg chg="del topLvl">
          <ac:chgData name="Li Fangzhe" userId="e137be5fdc1c9671" providerId="LiveId" clId="{0A22BA9F-6003-47F3-8AF2-CEC89B7EC5BA}" dt="2022-04-13T19:37:12.168" v="365" actId="478"/>
          <ac:spMkLst>
            <pc:docMk/>
            <pc:sldMk cId="3507482452" sldId="288"/>
            <ac:spMk id="29" creationId="{00000000-0000-0000-0000-000000000000}"/>
          </ac:spMkLst>
        </pc:spChg>
        <pc:spChg chg="del">
          <ac:chgData name="Li Fangzhe" userId="e137be5fdc1c9671" providerId="LiveId" clId="{0A22BA9F-6003-47F3-8AF2-CEC89B7EC5BA}" dt="2022-04-13T19:39:45.998" v="407" actId="478"/>
          <ac:spMkLst>
            <pc:docMk/>
            <pc:sldMk cId="3507482452" sldId="288"/>
            <ac:spMk id="36" creationId="{00000000-0000-0000-0000-000000000000}"/>
          </ac:spMkLst>
        </pc:spChg>
        <pc:grpChg chg="del">
          <ac:chgData name="Li Fangzhe" userId="e137be5fdc1c9671" providerId="LiveId" clId="{0A22BA9F-6003-47F3-8AF2-CEC89B7EC5BA}" dt="2022-04-13T19:37:11.424" v="364" actId="478"/>
          <ac:grpSpMkLst>
            <pc:docMk/>
            <pc:sldMk cId="3507482452" sldId="288"/>
            <ac:grpSpMk id="25" creationId="{00000000-0000-0000-0000-000000000000}"/>
          </ac:grpSpMkLst>
        </pc:grpChg>
        <pc:grpChg chg="mod">
          <ac:chgData name="Li Fangzhe" userId="e137be5fdc1c9671" providerId="LiveId" clId="{0A22BA9F-6003-47F3-8AF2-CEC89B7EC5BA}" dt="2022-04-13T19:39:32.178" v="392" actId="1076"/>
          <ac:grpSpMkLst>
            <pc:docMk/>
            <pc:sldMk cId="3507482452" sldId="288"/>
            <ac:grpSpMk id="34" creationId="{00000000-0000-0000-0000-000000000000}"/>
          </ac:grpSpMkLst>
        </pc:grpChg>
        <pc:picChg chg="mod">
          <ac:chgData name="Li Fangzhe" userId="e137be5fdc1c9671" providerId="LiveId" clId="{0A22BA9F-6003-47F3-8AF2-CEC89B7EC5BA}" dt="2022-04-13T19:39:41.228" v="405" actId="1076"/>
          <ac:picMkLst>
            <pc:docMk/>
            <pc:sldMk cId="3507482452" sldId="288"/>
            <ac:picMk id="37" creationId="{00000000-0000-0000-0000-000000000000}"/>
          </ac:picMkLst>
        </pc:picChg>
      </pc:sldChg>
      <pc:sldChg chg="del">
        <pc:chgData name="Li Fangzhe" userId="e137be5fdc1c9671" providerId="LiveId" clId="{0A22BA9F-6003-47F3-8AF2-CEC89B7EC5BA}" dt="2022-04-13T20:30:43.876" v="1239" actId="47"/>
        <pc:sldMkLst>
          <pc:docMk/>
          <pc:sldMk cId="1713810436" sldId="289"/>
        </pc:sldMkLst>
      </pc:sldChg>
      <pc:sldChg chg="del">
        <pc:chgData name="Li Fangzhe" userId="e137be5fdc1c9671" providerId="LiveId" clId="{0A22BA9F-6003-47F3-8AF2-CEC89B7EC5BA}" dt="2022-04-13T20:30:48.001" v="1246" actId="47"/>
        <pc:sldMkLst>
          <pc:docMk/>
          <pc:sldMk cId="1516742691" sldId="290"/>
        </pc:sldMkLst>
      </pc:sldChg>
      <pc:sldChg chg="delSp modSp add del mod modAnim">
        <pc:chgData name="Li Fangzhe" userId="e137be5fdc1c9671" providerId="LiveId" clId="{0A22BA9F-6003-47F3-8AF2-CEC89B7EC5BA}" dt="2022-04-13T20:33:51.394" v="1301"/>
        <pc:sldMkLst>
          <pc:docMk/>
          <pc:sldMk cId="1493117692" sldId="291"/>
        </pc:sldMkLst>
        <pc:spChg chg="mod">
          <ac:chgData name="Li Fangzhe" userId="e137be5fdc1c9671" providerId="LiveId" clId="{0A22BA9F-6003-47F3-8AF2-CEC89B7EC5BA}" dt="2022-04-13T20:31:04.211" v="1259" actId="20577"/>
          <ac:spMkLst>
            <pc:docMk/>
            <pc:sldMk cId="1493117692" sldId="291"/>
            <ac:spMk id="14" creationId="{00000000-0000-0000-0000-000000000000}"/>
          </ac:spMkLst>
        </pc:spChg>
        <pc:spChg chg="del">
          <ac:chgData name="Li Fangzhe" userId="e137be5fdc1c9671" providerId="LiveId" clId="{0A22BA9F-6003-47F3-8AF2-CEC89B7EC5BA}" dt="2022-04-13T20:31:07.281" v="1260" actId="478"/>
          <ac:spMkLst>
            <pc:docMk/>
            <pc:sldMk cId="1493117692" sldId="291"/>
            <ac:spMk id="15" creationId="{00000000-0000-0000-0000-000000000000}"/>
          </ac:spMkLst>
        </pc:spChg>
      </pc:sldChg>
      <pc:sldChg chg="del">
        <pc:chgData name="Li Fangzhe" userId="e137be5fdc1c9671" providerId="LiveId" clId="{0A22BA9F-6003-47F3-8AF2-CEC89B7EC5BA}" dt="2022-04-13T20:30:46.136" v="1242" actId="47"/>
        <pc:sldMkLst>
          <pc:docMk/>
          <pc:sldMk cId="3434561370" sldId="293"/>
        </pc:sldMkLst>
      </pc:sldChg>
      <pc:sldChg chg="del">
        <pc:chgData name="Li Fangzhe" userId="e137be5fdc1c9671" providerId="LiveId" clId="{0A22BA9F-6003-47F3-8AF2-CEC89B7EC5BA}" dt="2022-04-13T20:30:41.452" v="1236" actId="47"/>
        <pc:sldMkLst>
          <pc:docMk/>
          <pc:sldMk cId="979997569" sldId="294"/>
        </pc:sldMkLst>
      </pc:sldChg>
      <pc:sldChg chg="del">
        <pc:chgData name="Li Fangzhe" userId="e137be5fdc1c9671" providerId="LiveId" clId="{0A22BA9F-6003-47F3-8AF2-CEC89B7EC5BA}" dt="2022-04-13T20:30:49.781" v="1249" actId="47"/>
        <pc:sldMkLst>
          <pc:docMk/>
          <pc:sldMk cId="2412260556" sldId="295"/>
        </pc:sldMkLst>
      </pc:sldChg>
      <pc:sldChg chg="del">
        <pc:chgData name="Li Fangzhe" userId="e137be5fdc1c9671" providerId="LiveId" clId="{0A22BA9F-6003-47F3-8AF2-CEC89B7EC5BA}" dt="2022-04-13T18:21:28.302" v="0" actId="47"/>
        <pc:sldMkLst>
          <pc:docMk/>
          <pc:sldMk cId="2121808937" sldId="29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B7B3FB-A96D-43CE-9937-4E3D045E7B10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952B6-ACE0-48EC-BCEF-45992135E9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459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952B6-ACE0-48EC-BCEF-45992135E99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367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3AE33-8F05-4698-B54E-59BD18E2F04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446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018AA-3D87-4CB2-8E15-2B3D4258DE1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201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3AE33-8F05-4698-B54E-59BD18E2F04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733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3AE33-8F05-4698-B54E-59BD18E2F04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877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3AE33-8F05-4698-B54E-59BD18E2F04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254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018AA-3D87-4CB2-8E15-2B3D4258DE1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424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3AE33-8F05-4698-B54E-59BD18E2F04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401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3AE33-8F05-4698-B54E-59BD18E2F04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810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3AE33-8F05-4698-B54E-59BD18E2F04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1703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3AE33-8F05-4698-B54E-59BD18E2F04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344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36000"/>
                </a:schemeClr>
              </a:gs>
              <a:gs pos="92000">
                <a:srgbClr val="C8C6D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139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99398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59497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20627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11234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43722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35609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91895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432687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412733" y="660286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ea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>
                <a:solidFill>
                  <a:prstClr val="black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ea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prstClr val="black"/>
                </a:solidFill>
                <a:ea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07828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0847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  <a:alpha val="0"/>
                </a:schemeClr>
              </a:gs>
              <a:gs pos="35000">
                <a:schemeClr val="accent3">
                  <a:lumMod val="0"/>
                  <a:lumOff val="100000"/>
                  <a:alpha val="36000"/>
                </a:schemeClr>
              </a:gs>
              <a:gs pos="100000">
                <a:srgbClr val="C8C6D1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0436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102221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2022/4/13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6896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2022/4/13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0749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0126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FE25A-F59E-4A74-B665-864FD89EC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42CC18-0C10-4C0D-A0F2-E6045AE31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1D336C-545D-4EB5-97AD-1195B1E100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177337-1161-4CB2-8B69-3E24C9ADD514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F62F5E-1F39-4ED3-9466-620AD89BE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AB90C6-7DD8-450C-B97D-289F0B937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ED884B-F155-42E3-9801-487CD0C3B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028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069" y="293071"/>
            <a:ext cx="1550628" cy="73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41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5000">
        <p14:pan dir="u"/>
      </p:transition>
    </mc:Choice>
    <mc:Fallback xmlns="">
      <p:transition spd="slow" advClick="0" advTm="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34852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05629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15727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26921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5584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545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9269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" y="4560906"/>
            <a:ext cx="3813620" cy="2296334"/>
          </a:xfrm>
          <a:prstGeom prst="rect">
            <a:avLst/>
          </a:prstGeom>
        </p:spPr>
      </p:pic>
      <p:grpSp>
        <p:nvGrpSpPr>
          <p:cNvPr id="37" name="组合 36"/>
          <p:cNvGrpSpPr/>
          <p:nvPr/>
        </p:nvGrpSpPr>
        <p:grpSpPr>
          <a:xfrm>
            <a:off x="3502849" y="-1"/>
            <a:ext cx="3636793" cy="5066095"/>
            <a:chOff x="5027539" y="-1"/>
            <a:chExt cx="2112104" cy="5066095"/>
          </a:xfrm>
        </p:grpSpPr>
        <p:grpSp>
          <p:nvGrpSpPr>
            <p:cNvPr id="7" name="组合 6"/>
            <p:cNvGrpSpPr/>
            <p:nvPr/>
          </p:nvGrpSpPr>
          <p:grpSpPr>
            <a:xfrm>
              <a:off x="5027539" y="-1"/>
              <a:ext cx="2112104" cy="5066095"/>
              <a:chOff x="5027539" y="-1"/>
              <a:chExt cx="2112104" cy="5066095"/>
            </a:xfrm>
            <a:effectLst>
              <a:outerShdw blurRad="190500" dist="63500" dir="2700000" algn="tl" rotWithShape="0">
                <a:prstClr val="black">
                  <a:alpha val="30000"/>
                </a:prstClr>
              </a:outerShdw>
            </a:effectLst>
          </p:grpSpPr>
          <p:sp>
            <p:nvSpPr>
              <p:cNvPr id="23" name="矩形 22"/>
              <p:cNvSpPr/>
              <p:nvPr/>
            </p:nvSpPr>
            <p:spPr>
              <a:xfrm>
                <a:off x="5027539" y="-1"/>
                <a:ext cx="2112104" cy="3863689"/>
              </a:xfrm>
              <a:prstGeom prst="rect">
                <a:avLst/>
              </a:prstGeom>
              <a:solidFill>
                <a:srgbClr val="2B3A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7" name="任意多边形 26"/>
              <p:cNvSpPr/>
              <p:nvPr/>
            </p:nvSpPr>
            <p:spPr>
              <a:xfrm flipH="1">
                <a:off x="5027539" y="3863688"/>
                <a:ext cx="2112104" cy="1202406"/>
              </a:xfrm>
              <a:custGeom>
                <a:avLst/>
                <a:gdLst>
                  <a:gd name="connsiteX0" fmla="*/ 2112104 w 2112104"/>
                  <a:gd name="connsiteY0" fmla="*/ 0 h 1202406"/>
                  <a:gd name="connsiteX1" fmla="*/ 1056976 w 2112104"/>
                  <a:gd name="connsiteY1" fmla="*/ 0 h 1202406"/>
                  <a:gd name="connsiteX2" fmla="*/ 1055128 w 2112104"/>
                  <a:gd name="connsiteY2" fmla="*/ 0 h 1202406"/>
                  <a:gd name="connsiteX3" fmla="*/ 0 w 2112104"/>
                  <a:gd name="connsiteY3" fmla="*/ 0 h 1202406"/>
                  <a:gd name="connsiteX4" fmla="*/ 1381 w 2112104"/>
                  <a:gd name="connsiteY4" fmla="*/ 671247 h 1202406"/>
                  <a:gd name="connsiteX5" fmla="*/ 363071 w 2112104"/>
                  <a:gd name="connsiteY5" fmla="*/ 866229 h 1202406"/>
                  <a:gd name="connsiteX6" fmla="*/ 882163 w 2112104"/>
                  <a:gd name="connsiteY6" fmla="*/ 1054488 h 1202406"/>
                  <a:gd name="connsiteX7" fmla="*/ 1005996 w 2112104"/>
                  <a:gd name="connsiteY7" fmla="*/ 1148912 h 1202406"/>
                  <a:gd name="connsiteX8" fmla="*/ 1055128 w 2112104"/>
                  <a:gd name="connsiteY8" fmla="*/ 1200467 h 1202406"/>
                  <a:gd name="connsiteX9" fmla="*/ 1055128 w 2112104"/>
                  <a:gd name="connsiteY9" fmla="*/ 1202406 h 1202406"/>
                  <a:gd name="connsiteX10" fmla="*/ 1056052 w 2112104"/>
                  <a:gd name="connsiteY10" fmla="*/ 1201437 h 1202406"/>
                  <a:gd name="connsiteX11" fmla="*/ 1056976 w 2112104"/>
                  <a:gd name="connsiteY11" fmla="*/ 1202406 h 1202406"/>
                  <a:gd name="connsiteX12" fmla="*/ 1056976 w 2112104"/>
                  <a:gd name="connsiteY12" fmla="*/ 1200467 h 1202406"/>
                  <a:gd name="connsiteX13" fmla="*/ 1106108 w 2112104"/>
                  <a:gd name="connsiteY13" fmla="*/ 1148912 h 1202406"/>
                  <a:gd name="connsiteX14" fmla="*/ 1229941 w 2112104"/>
                  <a:gd name="connsiteY14" fmla="*/ 1054488 h 1202406"/>
                  <a:gd name="connsiteX15" fmla="*/ 1749033 w 2112104"/>
                  <a:gd name="connsiteY15" fmla="*/ 866229 h 1202406"/>
                  <a:gd name="connsiteX16" fmla="*/ 2110723 w 2112104"/>
                  <a:gd name="connsiteY16" fmla="*/ 671247 h 1202406"/>
                  <a:gd name="connsiteX17" fmla="*/ 2112104 w 2112104"/>
                  <a:gd name="connsiteY17" fmla="*/ 0 h 1202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112104" h="1202406">
                    <a:moveTo>
                      <a:pt x="2112104" y="0"/>
                    </a:moveTo>
                    <a:lnTo>
                      <a:pt x="1056976" y="0"/>
                    </a:lnTo>
                    <a:lnTo>
                      <a:pt x="1055128" y="0"/>
                    </a:lnTo>
                    <a:lnTo>
                      <a:pt x="0" y="0"/>
                    </a:lnTo>
                    <a:cubicBezTo>
                      <a:pt x="460" y="223749"/>
                      <a:pt x="921" y="447498"/>
                      <a:pt x="1381" y="671247"/>
                    </a:cubicBezTo>
                    <a:cubicBezTo>
                      <a:pt x="921" y="848300"/>
                      <a:pt x="161825" y="911053"/>
                      <a:pt x="363071" y="866229"/>
                    </a:cubicBezTo>
                    <a:cubicBezTo>
                      <a:pt x="407456" y="1153685"/>
                      <a:pt x="805790" y="1063936"/>
                      <a:pt x="882163" y="1054488"/>
                    </a:cubicBezTo>
                    <a:cubicBezTo>
                      <a:pt x="939443" y="1047402"/>
                      <a:pt x="963261" y="1095411"/>
                      <a:pt x="1005996" y="1148912"/>
                    </a:cubicBezTo>
                    <a:lnTo>
                      <a:pt x="1055128" y="1200467"/>
                    </a:lnTo>
                    <a:lnTo>
                      <a:pt x="1055128" y="1202406"/>
                    </a:lnTo>
                    <a:lnTo>
                      <a:pt x="1056052" y="1201437"/>
                    </a:lnTo>
                    <a:lnTo>
                      <a:pt x="1056976" y="1202406"/>
                    </a:lnTo>
                    <a:lnTo>
                      <a:pt x="1056976" y="1200467"/>
                    </a:lnTo>
                    <a:lnTo>
                      <a:pt x="1106108" y="1148912"/>
                    </a:lnTo>
                    <a:cubicBezTo>
                      <a:pt x="1148843" y="1095411"/>
                      <a:pt x="1172661" y="1047402"/>
                      <a:pt x="1229941" y="1054488"/>
                    </a:cubicBezTo>
                    <a:cubicBezTo>
                      <a:pt x="1306314" y="1063936"/>
                      <a:pt x="1704648" y="1153685"/>
                      <a:pt x="1749033" y="866229"/>
                    </a:cubicBezTo>
                    <a:cubicBezTo>
                      <a:pt x="1950279" y="911053"/>
                      <a:pt x="2111183" y="848300"/>
                      <a:pt x="2110723" y="671247"/>
                    </a:cubicBezTo>
                    <a:cubicBezTo>
                      <a:pt x="2111183" y="447498"/>
                      <a:pt x="2111644" y="223749"/>
                      <a:pt x="2112104" y="0"/>
                    </a:cubicBezTo>
                    <a:close/>
                  </a:path>
                </a:pathLst>
              </a:custGeom>
              <a:solidFill>
                <a:srgbClr val="3A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5326"/>
            <a:stretch/>
          </p:blipFill>
          <p:spPr>
            <a:xfrm>
              <a:off x="5243657" y="4095750"/>
              <a:ext cx="1677388" cy="617098"/>
            </a:xfrm>
            <a:prstGeom prst="rect">
              <a:avLst/>
            </a:prstGeom>
          </p:spPr>
        </p:pic>
      </p:grpSp>
      <p:pic>
        <p:nvPicPr>
          <p:cNvPr id="34" name="图片 33" descr="图片包含 鲜花, 花瓶, 室内, 就坐&#10;&#10;已生成极高可信度的说明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677" y="2853532"/>
            <a:ext cx="2428131" cy="270597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051" y="4768062"/>
            <a:ext cx="5178563" cy="13594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39A5A7-3F2B-4AFD-B730-F6D6BAF7B572}"/>
              </a:ext>
            </a:extLst>
          </p:cNvPr>
          <p:cNvSpPr txBox="1"/>
          <p:nvPr/>
        </p:nvSpPr>
        <p:spPr>
          <a:xfrm>
            <a:off x="2985412" y="415400"/>
            <a:ext cx="468133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effectLst>
                  <a:outerShdw blurRad="76200" dist="38100" dir="2700000" algn="tl" rotWithShape="0">
                    <a:prstClr val="black">
                      <a:alpha val="30000"/>
                    </a:prstClr>
                  </a:outerShdw>
                </a:effectLst>
                <a:cs typeface="+mn-ea"/>
                <a:sym typeface="+mn-lt"/>
              </a:rPr>
              <a:t>Chinese Classical Poem Generation</a:t>
            </a:r>
            <a:endParaRPr lang="zh-CN" altLang="en-US" sz="5400" dirty="0">
              <a:solidFill>
                <a:schemeClr val="bg1"/>
              </a:solidFill>
              <a:effectLst>
                <a:outerShdw blurRad="76200" dist="38100" dir="2700000" algn="tl" rotWithShape="0">
                  <a:prstClr val="black">
                    <a:alpha val="30000"/>
                  </a:prstClr>
                </a:outerShdw>
              </a:effectLst>
              <a:cs typeface="+mn-ea"/>
              <a:sym typeface="+mn-lt"/>
            </a:endParaRP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283BE3-DC8B-4ADF-969D-987A6E6E1956}"/>
              </a:ext>
            </a:extLst>
          </p:cNvPr>
          <p:cNvSpPr txBox="1"/>
          <p:nvPr/>
        </p:nvSpPr>
        <p:spPr>
          <a:xfrm>
            <a:off x="8577141" y="3945718"/>
            <a:ext cx="2271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Frank Fangzhe Li</a:t>
            </a:r>
          </a:p>
          <a:p>
            <a:pPr algn="ctr"/>
            <a:r>
              <a:rPr lang="en-US" altLang="zh-CN" dirty="0"/>
              <a:t>Apr.</a:t>
            </a:r>
            <a:r>
              <a:rPr lang="zh-CN" altLang="en-US" dirty="0"/>
              <a:t> </a:t>
            </a:r>
            <a:r>
              <a:rPr lang="en-US" altLang="zh-CN" dirty="0"/>
              <a:t>13,</a:t>
            </a:r>
            <a:r>
              <a:rPr lang="zh-CN" altLang="en-US" dirty="0"/>
              <a:t> </a:t>
            </a:r>
            <a:r>
              <a:rPr lang="en-US" altLang="zh-CN" dirty="0"/>
              <a:t>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89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ripple/>
      </p:transition>
    </mc:Choice>
    <mc:Fallback xmlns="">
      <p:transition spd="slow" advClick="0" advTm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包含 室内, 餐桌, 鲜花&#10;&#10;已生成高可信度的说明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6670316" y="1458863"/>
            <a:ext cx="5536924" cy="53991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95A4AF8-7A92-41C3-8DB0-93378C4D79A3}"/>
              </a:ext>
            </a:extLst>
          </p:cNvPr>
          <p:cNvSpPr txBox="1"/>
          <p:nvPr/>
        </p:nvSpPr>
        <p:spPr>
          <a:xfrm>
            <a:off x="850344" y="2554664"/>
            <a:ext cx="25358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0" i="0" dirty="0">
                <a:effectLst/>
                <a:latin typeface="Source Sans Pro" panose="020B0604020202020204" pitchFamily="34" charset="0"/>
              </a:rPr>
              <a:t>Output</a:t>
            </a:r>
            <a:r>
              <a:rPr lang="en-US" altLang="zh-CN" sz="3200" dirty="0">
                <a:latin typeface="Source Sans Pro" panose="020B0604020202020204" pitchFamily="34" charset="0"/>
              </a:rPr>
              <a:t>:</a:t>
            </a:r>
            <a:endParaRPr lang="en-US" altLang="zh-CN" sz="3200" b="0" i="0" dirty="0">
              <a:effectLst/>
              <a:latin typeface="Source Sans Pro" panose="020B0604020202020204" pitchFamily="34" charset="0"/>
            </a:endParaRPr>
          </a:p>
          <a:p>
            <a:r>
              <a:rPr lang="zh-CN" altLang="en-US" sz="3200" b="0" i="0" dirty="0">
                <a:effectLst/>
                <a:latin typeface="Source Sans Pro" panose="020B0604020202020204" pitchFamily="34" charset="0"/>
              </a:rPr>
              <a:t>床前明月光， </a:t>
            </a:r>
            <a:endParaRPr lang="en-US" altLang="zh-CN" sz="3200" b="0" i="0" dirty="0">
              <a:effectLst/>
              <a:latin typeface="Source Sans Pro" panose="020B0604020202020204" pitchFamily="34" charset="0"/>
            </a:endParaRPr>
          </a:p>
          <a:p>
            <a:r>
              <a:rPr lang="zh-CN" altLang="en-US" sz="3200" b="0" i="0" dirty="0">
                <a:effectLst/>
                <a:latin typeface="Source Sans Pro" panose="020B0604020202020204" pitchFamily="34" charset="0"/>
              </a:rPr>
              <a:t>池上新歌扇 。 </a:t>
            </a:r>
            <a:endParaRPr lang="en-US" altLang="zh-CN" sz="3200" b="0" i="0" dirty="0">
              <a:effectLst/>
              <a:latin typeface="Source Sans Pro" panose="020B0604020202020204" pitchFamily="34" charset="0"/>
            </a:endParaRPr>
          </a:p>
          <a:p>
            <a:r>
              <a:rPr lang="zh-CN" altLang="en-US" sz="3200" b="0" i="0" dirty="0">
                <a:effectLst/>
                <a:latin typeface="Source Sans Pro" panose="020B0604020202020204" pitchFamily="34" charset="0"/>
              </a:rPr>
              <a:t>行将近君床 ，</a:t>
            </a:r>
            <a:endParaRPr lang="en-US" altLang="zh-CN" sz="3200" b="0" i="0" dirty="0">
              <a:effectLst/>
              <a:latin typeface="Source Sans Pro" panose="020B0604020202020204" pitchFamily="34" charset="0"/>
            </a:endParaRPr>
          </a:p>
          <a:p>
            <a:r>
              <a:rPr lang="zh-CN" altLang="en-US" sz="3200" b="0" i="0" dirty="0">
                <a:effectLst/>
                <a:latin typeface="Source Sans Pro" panose="020B0604020202020204" pitchFamily="34" charset="0"/>
              </a:rPr>
              <a:t>重叠绣双燕 </a:t>
            </a:r>
            <a:r>
              <a:rPr lang="zh-CN" altLang="en-US" sz="3200" b="0" i="0" dirty="0">
                <a:solidFill>
                  <a:srgbClr val="064E3B"/>
                </a:solidFill>
                <a:effectLst/>
                <a:latin typeface="Source Sans Pro" panose="020B0604020202020204" pitchFamily="34" charset="0"/>
              </a:rPr>
              <a:t>。</a:t>
            </a:r>
            <a:endParaRPr lang="en-US" sz="3200" dirty="0"/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D93A2135-34ED-4E45-B16F-00FDDBCC7EDD}"/>
              </a:ext>
            </a:extLst>
          </p:cNvPr>
          <p:cNvSpPr txBox="1"/>
          <p:nvPr/>
        </p:nvSpPr>
        <p:spPr>
          <a:xfrm>
            <a:off x="759710" y="1076484"/>
            <a:ext cx="3802529" cy="38237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Playfair Display Black" charset="0"/>
                <a:ea typeface="Playfair Display Black" charset="0"/>
                <a:cs typeface="Playfair Display Black" charset="0"/>
              </a:defRPr>
            </a:lvl1pPr>
          </a:lstStyle>
          <a:p>
            <a:pPr algn="l"/>
            <a:r>
              <a:rPr lang="en-US" altLang="zh-CN" sz="3200" dirty="0">
                <a:solidFill>
                  <a:srgbClr val="2B3A57"/>
                </a:solidFill>
                <a:latin typeface="+mn-lt"/>
                <a:ea typeface="+mn-ea"/>
                <a:cs typeface="+mn-ea"/>
                <a:sym typeface="+mn-lt"/>
              </a:rPr>
              <a:t>Model Output</a:t>
            </a:r>
          </a:p>
          <a:p>
            <a:pPr algn="l"/>
            <a:endParaRPr lang="en-US" sz="3200" dirty="0">
              <a:solidFill>
                <a:srgbClr val="2B3A5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0EF476-A95E-4040-8FF9-25FA2272EA21}"/>
              </a:ext>
            </a:extLst>
          </p:cNvPr>
          <p:cNvSpPr txBox="1"/>
          <p:nvPr/>
        </p:nvSpPr>
        <p:spPr>
          <a:xfrm>
            <a:off x="753839" y="1889176"/>
            <a:ext cx="2669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Input: </a:t>
            </a:r>
            <a:r>
              <a:rPr lang="zh-CN" altLang="en-US" sz="2400" b="0" i="0" dirty="0">
                <a:effectLst/>
                <a:latin typeface="Source Sans Pro" panose="020B0604020202020204" pitchFamily="34" charset="0"/>
              </a:rPr>
              <a:t>床前明月光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54F1BE-5D31-4579-AEBE-C9093BF83E94}"/>
              </a:ext>
            </a:extLst>
          </p:cNvPr>
          <p:cNvSpPr txBox="1"/>
          <p:nvPr/>
        </p:nvSpPr>
        <p:spPr>
          <a:xfrm>
            <a:off x="3423159" y="2554664"/>
            <a:ext cx="269606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ource Sans Pro" panose="020B0604020202020204" pitchFamily="34" charset="0"/>
              </a:rPr>
              <a:t>Original:</a:t>
            </a:r>
          </a:p>
          <a:p>
            <a:pPr algn="l"/>
            <a:r>
              <a:rPr lang="zh-CN" altLang="en-US" sz="3200" dirty="0">
                <a:latin typeface="Source Sans Pro" panose="020B0604020202020204" pitchFamily="34" charset="0"/>
              </a:rPr>
              <a:t>床前明月光，疑是地上霜。</a:t>
            </a:r>
          </a:p>
          <a:p>
            <a:pPr algn="l"/>
            <a:r>
              <a:rPr lang="zh-CN" altLang="en-US" sz="3200" dirty="0">
                <a:latin typeface="Source Sans Pro" panose="020B0604020202020204" pitchFamily="34" charset="0"/>
              </a:rPr>
              <a:t>举头望明月，低头思故乡。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67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9679052" y="-236617"/>
            <a:ext cx="2512948" cy="2512948"/>
            <a:chOff x="1798395" y="1431796"/>
            <a:chExt cx="2512948" cy="2512948"/>
          </a:xfrm>
        </p:grpSpPr>
        <p:sp>
          <p:nvSpPr>
            <p:cNvPr id="13" name="椭圆 12"/>
            <p:cNvSpPr/>
            <p:nvPr/>
          </p:nvSpPr>
          <p:spPr>
            <a:xfrm>
              <a:off x="2189455" y="1822856"/>
              <a:ext cx="1730828" cy="173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8395" y="1431796"/>
              <a:ext cx="2512948" cy="251294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48026B4-7D0E-42D8-BE06-BB39C652FDA7}"/>
              </a:ext>
            </a:extLst>
          </p:cNvPr>
          <p:cNvSpPr txBox="1"/>
          <p:nvPr/>
        </p:nvSpPr>
        <p:spPr>
          <a:xfrm>
            <a:off x="3252953" y="168110"/>
            <a:ext cx="25358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0" i="0" dirty="0">
                <a:effectLst/>
                <a:latin typeface="Source Sans Pro" panose="020B0604020202020204" pitchFamily="34" charset="0"/>
              </a:rPr>
              <a:t>Output</a:t>
            </a:r>
            <a:r>
              <a:rPr lang="en-US" altLang="zh-CN" sz="3200" dirty="0">
                <a:latin typeface="Source Sans Pro" panose="020B0604020202020204" pitchFamily="34" charset="0"/>
              </a:rPr>
              <a:t>:</a:t>
            </a:r>
            <a:endParaRPr lang="en-US" altLang="zh-CN" sz="3200" b="0" i="0" dirty="0">
              <a:effectLst/>
              <a:latin typeface="Source Sans Pro" panose="020B0604020202020204" pitchFamily="34" charset="0"/>
            </a:endParaRPr>
          </a:p>
          <a:p>
            <a:r>
              <a:rPr lang="zh-CN" altLang="en-US" sz="3200" b="0" i="0" dirty="0">
                <a:effectLst/>
                <a:latin typeface="Source Sans Pro" panose="020B0604020202020204" pitchFamily="34" charset="0"/>
              </a:rPr>
              <a:t>床前明月光， </a:t>
            </a:r>
            <a:endParaRPr lang="en-US" altLang="zh-CN" sz="3200" b="0" i="0" dirty="0">
              <a:effectLst/>
              <a:latin typeface="Source Sans Pro" panose="020B0604020202020204" pitchFamily="34" charset="0"/>
            </a:endParaRPr>
          </a:p>
          <a:p>
            <a:r>
              <a:rPr lang="zh-CN" altLang="en-US" sz="3200" b="0" i="0" dirty="0">
                <a:effectLst/>
                <a:latin typeface="Source Sans Pro" panose="020B0604020202020204" pitchFamily="34" charset="0"/>
              </a:rPr>
              <a:t>池上新歌扇 。 </a:t>
            </a:r>
            <a:endParaRPr lang="en-US" altLang="zh-CN" sz="3200" b="0" i="0" dirty="0">
              <a:effectLst/>
              <a:latin typeface="Source Sans Pro" panose="020B0604020202020204" pitchFamily="34" charset="0"/>
            </a:endParaRPr>
          </a:p>
          <a:p>
            <a:r>
              <a:rPr lang="zh-CN" altLang="en-US" sz="3200" b="0" i="0" dirty="0">
                <a:effectLst/>
                <a:latin typeface="Source Sans Pro" panose="020B0604020202020204" pitchFamily="34" charset="0"/>
              </a:rPr>
              <a:t>行将近君床 ，</a:t>
            </a:r>
            <a:endParaRPr lang="en-US" altLang="zh-CN" sz="3200" b="0" i="0" dirty="0">
              <a:effectLst/>
              <a:latin typeface="Source Sans Pro" panose="020B0604020202020204" pitchFamily="34" charset="0"/>
            </a:endParaRPr>
          </a:p>
          <a:p>
            <a:r>
              <a:rPr lang="zh-CN" altLang="en-US" sz="3200" b="0" i="0" dirty="0">
                <a:effectLst/>
                <a:latin typeface="Source Sans Pro" panose="020B0604020202020204" pitchFamily="34" charset="0"/>
              </a:rPr>
              <a:t>重叠绣双燕 </a:t>
            </a:r>
            <a:r>
              <a:rPr lang="zh-CN" altLang="en-US" sz="3200" b="0" i="0" dirty="0">
                <a:solidFill>
                  <a:srgbClr val="064E3B"/>
                </a:solidFill>
                <a:effectLst/>
                <a:latin typeface="Source Sans Pro" panose="020B0604020202020204" pitchFamily="34" charset="0"/>
              </a:rPr>
              <a:t>。</a:t>
            </a:r>
            <a:endParaRPr lang="en-US" sz="3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08BC2E-8553-498F-8571-FE1623E11491}"/>
              </a:ext>
            </a:extLst>
          </p:cNvPr>
          <p:cNvSpPr txBox="1"/>
          <p:nvPr/>
        </p:nvSpPr>
        <p:spPr>
          <a:xfrm>
            <a:off x="6325742" y="154443"/>
            <a:ext cx="269606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ource Sans Pro" panose="020B0604020202020204" pitchFamily="34" charset="0"/>
              </a:rPr>
              <a:t>Original:</a:t>
            </a:r>
          </a:p>
          <a:p>
            <a:pPr algn="l"/>
            <a:r>
              <a:rPr lang="zh-CN" altLang="en-US" sz="3200" dirty="0">
                <a:latin typeface="Source Sans Pro" panose="020B0604020202020204" pitchFamily="34" charset="0"/>
              </a:rPr>
              <a:t>床前明月光，疑是地上霜。</a:t>
            </a:r>
          </a:p>
          <a:p>
            <a:pPr algn="l"/>
            <a:r>
              <a:rPr lang="zh-CN" altLang="en-US" sz="3200" dirty="0">
                <a:latin typeface="Source Sans Pro" panose="020B0604020202020204" pitchFamily="34" charset="0"/>
              </a:rPr>
              <a:t>举头望明月，低头思故乡。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8EE64D-793B-4347-9DA2-B397BB28AE2F}"/>
              </a:ext>
            </a:extLst>
          </p:cNvPr>
          <p:cNvSpPr txBox="1"/>
          <p:nvPr/>
        </p:nvSpPr>
        <p:spPr>
          <a:xfrm>
            <a:off x="6251035" y="2837074"/>
            <a:ext cx="6591570" cy="2796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Before my bed a pool of light—</a:t>
            </a:r>
            <a:br>
              <a:rPr lang="en-US" sz="2400" dirty="0"/>
            </a:b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O can it be hoar-frost on the ground?</a:t>
            </a:r>
            <a:br>
              <a:rPr lang="en-US" sz="2400" dirty="0"/>
            </a:b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Looking up, I find the moon bright;</a:t>
            </a:r>
            <a:br>
              <a:rPr lang="en-US" sz="2400" dirty="0"/>
            </a:b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Bowing, in homesickness I’m drowned.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333333"/>
                </a:solidFill>
                <a:latin typeface="Helvetica Neue"/>
              </a:rPr>
              <a:t>		--Translated by Yuan Xu</a:t>
            </a:r>
            <a:endParaRPr 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F1E28C-AD04-44DD-BCAD-BB2051365D97}"/>
              </a:ext>
            </a:extLst>
          </p:cNvPr>
          <p:cNvSpPr txBox="1"/>
          <p:nvPr/>
        </p:nvSpPr>
        <p:spPr>
          <a:xfrm>
            <a:off x="414779" y="2845079"/>
            <a:ext cx="5671793" cy="2793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Before my bed a pool of light—</a:t>
            </a:r>
            <a:br>
              <a:rPr lang="en-US" sz="2400" dirty="0"/>
            </a:b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Can you hear someone singing outside?</a:t>
            </a:r>
            <a:br>
              <a:rPr lang="en-US" sz="2400" dirty="0"/>
            </a:b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Going near your bed,</a:t>
            </a: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solidFill>
                  <a:srgbClr val="333333"/>
                </a:solidFill>
                <a:effectLst/>
                <a:latin typeface="Helvetica Neue"/>
              </a:rPr>
              <a:t>Seeing 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</a:rPr>
              <a:t>you 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embroidering two swallows,  again and again	</a:t>
            </a:r>
          </a:p>
        </p:txBody>
      </p:sp>
    </p:spTree>
    <p:extLst>
      <p:ext uri="{BB962C8B-B14F-4D97-AF65-F5344CB8AC3E}">
        <p14:creationId xmlns:p14="http://schemas.microsoft.com/office/powerpoint/2010/main" val="142097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3009285" y="2080466"/>
            <a:ext cx="6152300" cy="3022886"/>
            <a:chOff x="3009285" y="2080466"/>
            <a:chExt cx="6152300" cy="3022886"/>
          </a:xfrm>
        </p:grpSpPr>
        <p:grpSp>
          <p:nvGrpSpPr>
            <p:cNvPr id="13" name="组合 12"/>
            <p:cNvGrpSpPr/>
            <p:nvPr/>
          </p:nvGrpSpPr>
          <p:grpSpPr>
            <a:xfrm>
              <a:off x="3394841" y="4155524"/>
              <a:ext cx="5440000" cy="947828"/>
              <a:chOff x="3257713" y="4284773"/>
              <a:chExt cx="5643916" cy="527164"/>
            </a:xfrm>
          </p:grpSpPr>
          <p:pic>
            <p:nvPicPr>
              <p:cNvPr id="11" name="Picture 8">
                <a:extLst>
                  <a:ext uri="{FF2B5EF4-FFF2-40B4-BE49-F238E27FC236}">
                    <a16:creationId xmlns:a16="http://schemas.microsoft.com/office/drawing/2014/main" id="{5BF082A2-8483-46B2-ADE5-4B5CCE1F96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 flipH="1">
                <a:off x="5816089" y="1726397"/>
                <a:ext cx="527164" cy="5643916"/>
              </a:xfrm>
              <a:prstGeom prst="rect">
                <a:avLst/>
              </a:prstGeom>
            </p:spPr>
          </p:pic>
          <p:pic>
            <p:nvPicPr>
              <p:cNvPr id="12" name="Picture 8">
                <a:extLst>
                  <a:ext uri="{FF2B5EF4-FFF2-40B4-BE49-F238E27FC236}">
                    <a16:creationId xmlns:a16="http://schemas.microsoft.com/office/drawing/2014/main" id="{5BF082A2-8483-46B2-ADE5-4B5CCE1F96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 flipH="1">
                <a:off x="5816089" y="1726397"/>
                <a:ext cx="527164" cy="5643916"/>
              </a:xfrm>
              <a:prstGeom prst="rect">
                <a:avLst/>
              </a:prstGeom>
            </p:spPr>
          </p:pic>
        </p:grpSp>
        <p:grpSp>
          <p:nvGrpSpPr>
            <p:cNvPr id="10" name="组合 9"/>
            <p:cNvGrpSpPr/>
            <p:nvPr/>
          </p:nvGrpSpPr>
          <p:grpSpPr>
            <a:xfrm>
              <a:off x="3009285" y="2080466"/>
              <a:ext cx="6152300" cy="2072952"/>
              <a:chOff x="3550544" y="1476995"/>
              <a:chExt cx="6268500" cy="2112104"/>
            </a:xfrm>
          </p:grpSpPr>
          <p:grpSp>
            <p:nvGrpSpPr>
              <p:cNvPr id="3" name="组合 2"/>
              <p:cNvGrpSpPr/>
              <p:nvPr/>
            </p:nvGrpSpPr>
            <p:grpSpPr>
              <a:xfrm rot="5400000">
                <a:off x="5628742" y="-601203"/>
                <a:ext cx="2112104" cy="6268500"/>
                <a:chOff x="5027539" y="-1202406"/>
                <a:chExt cx="2112104" cy="6268500"/>
              </a:xfrm>
              <a:effectLst>
                <a:outerShdw blurRad="190500" dist="63500" dir="2700000" algn="tl" rotWithShape="0">
                  <a:prstClr val="black">
                    <a:alpha val="30000"/>
                  </a:prstClr>
                </a:outerShdw>
              </a:effectLst>
            </p:grpSpPr>
            <p:sp>
              <p:nvSpPr>
                <p:cNvPr id="4" name="矩形 3"/>
                <p:cNvSpPr/>
                <p:nvPr/>
              </p:nvSpPr>
              <p:spPr>
                <a:xfrm>
                  <a:off x="5027539" y="0"/>
                  <a:ext cx="2112104" cy="3863688"/>
                </a:xfrm>
                <a:prstGeom prst="rect">
                  <a:avLst/>
                </a:prstGeom>
                <a:solidFill>
                  <a:srgbClr val="2B3A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" name="任意多边形 4"/>
                <p:cNvSpPr/>
                <p:nvPr/>
              </p:nvSpPr>
              <p:spPr>
                <a:xfrm flipH="1">
                  <a:off x="5027539" y="3863688"/>
                  <a:ext cx="2112104" cy="1202406"/>
                </a:xfrm>
                <a:custGeom>
                  <a:avLst/>
                  <a:gdLst>
                    <a:gd name="connsiteX0" fmla="*/ 2112104 w 2112104"/>
                    <a:gd name="connsiteY0" fmla="*/ 0 h 1202406"/>
                    <a:gd name="connsiteX1" fmla="*/ 1056976 w 2112104"/>
                    <a:gd name="connsiteY1" fmla="*/ 0 h 1202406"/>
                    <a:gd name="connsiteX2" fmla="*/ 1055128 w 2112104"/>
                    <a:gd name="connsiteY2" fmla="*/ 0 h 1202406"/>
                    <a:gd name="connsiteX3" fmla="*/ 0 w 2112104"/>
                    <a:gd name="connsiteY3" fmla="*/ 0 h 1202406"/>
                    <a:gd name="connsiteX4" fmla="*/ 1381 w 2112104"/>
                    <a:gd name="connsiteY4" fmla="*/ 671247 h 1202406"/>
                    <a:gd name="connsiteX5" fmla="*/ 363071 w 2112104"/>
                    <a:gd name="connsiteY5" fmla="*/ 866229 h 1202406"/>
                    <a:gd name="connsiteX6" fmla="*/ 882163 w 2112104"/>
                    <a:gd name="connsiteY6" fmla="*/ 1054488 h 1202406"/>
                    <a:gd name="connsiteX7" fmla="*/ 1005996 w 2112104"/>
                    <a:gd name="connsiteY7" fmla="*/ 1148912 h 1202406"/>
                    <a:gd name="connsiteX8" fmla="*/ 1055128 w 2112104"/>
                    <a:gd name="connsiteY8" fmla="*/ 1200467 h 1202406"/>
                    <a:gd name="connsiteX9" fmla="*/ 1055128 w 2112104"/>
                    <a:gd name="connsiteY9" fmla="*/ 1202406 h 1202406"/>
                    <a:gd name="connsiteX10" fmla="*/ 1056052 w 2112104"/>
                    <a:gd name="connsiteY10" fmla="*/ 1201437 h 1202406"/>
                    <a:gd name="connsiteX11" fmla="*/ 1056976 w 2112104"/>
                    <a:gd name="connsiteY11" fmla="*/ 1202406 h 1202406"/>
                    <a:gd name="connsiteX12" fmla="*/ 1056976 w 2112104"/>
                    <a:gd name="connsiteY12" fmla="*/ 1200467 h 1202406"/>
                    <a:gd name="connsiteX13" fmla="*/ 1106108 w 2112104"/>
                    <a:gd name="connsiteY13" fmla="*/ 1148912 h 1202406"/>
                    <a:gd name="connsiteX14" fmla="*/ 1229941 w 2112104"/>
                    <a:gd name="connsiteY14" fmla="*/ 1054488 h 1202406"/>
                    <a:gd name="connsiteX15" fmla="*/ 1749033 w 2112104"/>
                    <a:gd name="connsiteY15" fmla="*/ 866229 h 1202406"/>
                    <a:gd name="connsiteX16" fmla="*/ 2110723 w 2112104"/>
                    <a:gd name="connsiteY16" fmla="*/ 671247 h 1202406"/>
                    <a:gd name="connsiteX17" fmla="*/ 2112104 w 2112104"/>
                    <a:gd name="connsiteY17" fmla="*/ 0 h 1202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112104" h="1202406">
                      <a:moveTo>
                        <a:pt x="2112104" y="0"/>
                      </a:moveTo>
                      <a:lnTo>
                        <a:pt x="1056976" y="0"/>
                      </a:lnTo>
                      <a:lnTo>
                        <a:pt x="1055128" y="0"/>
                      </a:lnTo>
                      <a:lnTo>
                        <a:pt x="0" y="0"/>
                      </a:lnTo>
                      <a:cubicBezTo>
                        <a:pt x="460" y="223749"/>
                        <a:pt x="921" y="447498"/>
                        <a:pt x="1381" y="671247"/>
                      </a:cubicBezTo>
                      <a:cubicBezTo>
                        <a:pt x="921" y="848300"/>
                        <a:pt x="161825" y="911053"/>
                        <a:pt x="363071" y="866229"/>
                      </a:cubicBezTo>
                      <a:cubicBezTo>
                        <a:pt x="407456" y="1153685"/>
                        <a:pt x="805790" y="1063936"/>
                        <a:pt x="882163" y="1054488"/>
                      </a:cubicBezTo>
                      <a:cubicBezTo>
                        <a:pt x="939443" y="1047402"/>
                        <a:pt x="963261" y="1095411"/>
                        <a:pt x="1005996" y="1148912"/>
                      </a:cubicBezTo>
                      <a:lnTo>
                        <a:pt x="1055128" y="1200467"/>
                      </a:lnTo>
                      <a:lnTo>
                        <a:pt x="1055128" y="1202406"/>
                      </a:lnTo>
                      <a:lnTo>
                        <a:pt x="1056052" y="1201437"/>
                      </a:lnTo>
                      <a:lnTo>
                        <a:pt x="1056976" y="1202406"/>
                      </a:lnTo>
                      <a:lnTo>
                        <a:pt x="1056976" y="1200467"/>
                      </a:lnTo>
                      <a:lnTo>
                        <a:pt x="1106108" y="1148912"/>
                      </a:lnTo>
                      <a:cubicBezTo>
                        <a:pt x="1148843" y="1095411"/>
                        <a:pt x="1172661" y="1047402"/>
                        <a:pt x="1229941" y="1054488"/>
                      </a:cubicBezTo>
                      <a:cubicBezTo>
                        <a:pt x="1306314" y="1063936"/>
                        <a:pt x="1704648" y="1153685"/>
                        <a:pt x="1749033" y="866229"/>
                      </a:cubicBezTo>
                      <a:cubicBezTo>
                        <a:pt x="1950279" y="911053"/>
                        <a:pt x="2111183" y="848300"/>
                        <a:pt x="2110723" y="671247"/>
                      </a:cubicBezTo>
                      <a:cubicBezTo>
                        <a:pt x="2111183" y="447498"/>
                        <a:pt x="2111644" y="223749"/>
                        <a:pt x="2112104" y="0"/>
                      </a:cubicBezTo>
                      <a:close/>
                    </a:path>
                  </a:pathLst>
                </a:custGeom>
                <a:solidFill>
                  <a:srgbClr val="3A56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" name="任意多边形 7"/>
                <p:cNvSpPr/>
                <p:nvPr/>
              </p:nvSpPr>
              <p:spPr>
                <a:xfrm rot="10800000">
                  <a:off x="5027539" y="-1202406"/>
                  <a:ext cx="2112104" cy="1202406"/>
                </a:xfrm>
                <a:custGeom>
                  <a:avLst/>
                  <a:gdLst>
                    <a:gd name="connsiteX0" fmla="*/ 2112104 w 2112104"/>
                    <a:gd name="connsiteY0" fmla="*/ 0 h 1202406"/>
                    <a:gd name="connsiteX1" fmla="*/ 1056976 w 2112104"/>
                    <a:gd name="connsiteY1" fmla="*/ 0 h 1202406"/>
                    <a:gd name="connsiteX2" fmla="*/ 1055128 w 2112104"/>
                    <a:gd name="connsiteY2" fmla="*/ 0 h 1202406"/>
                    <a:gd name="connsiteX3" fmla="*/ 0 w 2112104"/>
                    <a:gd name="connsiteY3" fmla="*/ 0 h 1202406"/>
                    <a:gd name="connsiteX4" fmla="*/ 1381 w 2112104"/>
                    <a:gd name="connsiteY4" fmla="*/ 671247 h 1202406"/>
                    <a:gd name="connsiteX5" fmla="*/ 363071 w 2112104"/>
                    <a:gd name="connsiteY5" fmla="*/ 866229 h 1202406"/>
                    <a:gd name="connsiteX6" fmla="*/ 882163 w 2112104"/>
                    <a:gd name="connsiteY6" fmla="*/ 1054488 h 1202406"/>
                    <a:gd name="connsiteX7" fmla="*/ 1005996 w 2112104"/>
                    <a:gd name="connsiteY7" fmla="*/ 1148912 h 1202406"/>
                    <a:gd name="connsiteX8" fmla="*/ 1055128 w 2112104"/>
                    <a:gd name="connsiteY8" fmla="*/ 1200467 h 1202406"/>
                    <a:gd name="connsiteX9" fmla="*/ 1055128 w 2112104"/>
                    <a:gd name="connsiteY9" fmla="*/ 1202406 h 1202406"/>
                    <a:gd name="connsiteX10" fmla="*/ 1056052 w 2112104"/>
                    <a:gd name="connsiteY10" fmla="*/ 1201437 h 1202406"/>
                    <a:gd name="connsiteX11" fmla="*/ 1056976 w 2112104"/>
                    <a:gd name="connsiteY11" fmla="*/ 1202406 h 1202406"/>
                    <a:gd name="connsiteX12" fmla="*/ 1056976 w 2112104"/>
                    <a:gd name="connsiteY12" fmla="*/ 1200467 h 1202406"/>
                    <a:gd name="connsiteX13" fmla="*/ 1106108 w 2112104"/>
                    <a:gd name="connsiteY13" fmla="*/ 1148912 h 1202406"/>
                    <a:gd name="connsiteX14" fmla="*/ 1229941 w 2112104"/>
                    <a:gd name="connsiteY14" fmla="*/ 1054488 h 1202406"/>
                    <a:gd name="connsiteX15" fmla="*/ 1749033 w 2112104"/>
                    <a:gd name="connsiteY15" fmla="*/ 866229 h 1202406"/>
                    <a:gd name="connsiteX16" fmla="*/ 2110723 w 2112104"/>
                    <a:gd name="connsiteY16" fmla="*/ 671247 h 1202406"/>
                    <a:gd name="connsiteX17" fmla="*/ 2112104 w 2112104"/>
                    <a:gd name="connsiteY17" fmla="*/ 0 h 1202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112104" h="1202406">
                      <a:moveTo>
                        <a:pt x="2112104" y="0"/>
                      </a:moveTo>
                      <a:lnTo>
                        <a:pt x="1056976" y="0"/>
                      </a:lnTo>
                      <a:lnTo>
                        <a:pt x="1055128" y="0"/>
                      </a:lnTo>
                      <a:lnTo>
                        <a:pt x="0" y="0"/>
                      </a:lnTo>
                      <a:cubicBezTo>
                        <a:pt x="460" y="223749"/>
                        <a:pt x="921" y="447498"/>
                        <a:pt x="1381" y="671247"/>
                      </a:cubicBezTo>
                      <a:cubicBezTo>
                        <a:pt x="921" y="848300"/>
                        <a:pt x="161825" y="911053"/>
                        <a:pt x="363071" y="866229"/>
                      </a:cubicBezTo>
                      <a:cubicBezTo>
                        <a:pt x="407456" y="1153685"/>
                        <a:pt x="805790" y="1063936"/>
                        <a:pt x="882163" y="1054488"/>
                      </a:cubicBezTo>
                      <a:cubicBezTo>
                        <a:pt x="939443" y="1047402"/>
                        <a:pt x="963261" y="1095411"/>
                        <a:pt x="1005996" y="1148912"/>
                      </a:cubicBezTo>
                      <a:lnTo>
                        <a:pt x="1055128" y="1200467"/>
                      </a:lnTo>
                      <a:lnTo>
                        <a:pt x="1055128" y="1202406"/>
                      </a:lnTo>
                      <a:lnTo>
                        <a:pt x="1056052" y="1201437"/>
                      </a:lnTo>
                      <a:lnTo>
                        <a:pt x="1056976" y="1202406"/>
                      </a:lnTo>
                      <a:lnTo>
                        <a:pt x="1056976" y="1200467"/>
                      </a:lnTo>
                      <a:lnTo>
                        <a:pt x="1106108" y="1148912"/>
                      </a:lnTo>
                      <a:cubicBezTo>
                        <a:pt x="1148843" y="1095411"/>
                        <a:pt x="1172661" y="1047402"/>
                        <a:pt x="1229941" y="1054488"/>
                      </a:cubicBezTo>
                      <a:cubicBezTo>
                        <a:pt x="1306314" y="1063936"/>
                        <a:pt x="1704648" y="1153685"/>
                        <a:pt x="1749033" y="866229"/>
                      </a:cubicBezTo>
                      <a:cubicBezTo>
                        <a:pt x="1950279" y="911053"/>
                        <a:pt x="2111183" y="848300"/>
                        <a:pt x="2110723" y="671247"/>
                      </a:cubicBezTo>
                      <a:cubicBezTo>
                        <a:pt x="2111183" y="447498"/>
                        <a:pt x="2111644" y="223749"/>
                        <a:pt x="2112104" y="0"/>
                      </a:cubicBezTo>
                      <a:close/>
                    </a:path>
                  </a:pathLst>
                </a:custGeom>
                <a:solidFill>
                  <a:srgbClr val="3A56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pic>
            <p:nvPicPr>
              <p:cNvPr id="7" name="图片 6"/>
              <p:cNvPicPr>
                <a:picLocks noChangeAspect="1"/>
              </p:cNvPicPr>
              <p:nvPr/>
            </p:nvPicPr>
            <p:blipFill rotWithShape="1"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5326"/>
              <a:stretch/>
            </p:blipFill>
            <p:spPr>
              <a:xfrm rot="5400000">
                <a:off x="3425874" y="2224498"/>
                <a:ext cx="1677388" cy="617098"/>
              </a:xfrm>
              <a:prstGeom prst="rect">
                <a:avLst/>
              </a:prstGeom>
            </p:spPr>
          </p:pic>
          <p:pic>
            <p:nvPicPr>
              <p:cNvPr id="9" name="图片 8"/>
              <p:cNvPicPr>
                <a:picLocks noChangeAspect="1"/>
              </p:cNvPicPr>
              <p:nvPr/>
            </p:nvPicPr>
            <p:blipFill rotWithShape="1"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5326"/>
              <a:stretch/>
            </p:blipFill>
            <p:spPr>
              <a:xfrm rot="16200000" flipH="1">
                <a:off x="8266326" y="2224498"/>
                <a:ext cx="1677388" cy="617098"/>
              </a:xfrm>
              <a:prstGeom prst="rect">
                <a:avLst/>
              </a:prstGeom>
            </p:spPr>
          </p:pic>
        </p:grpSp>
        <p:sp>
          <p:nvSpPr>
            <p:cNvPr id="14" name="文本框 13"/>
            <p:cNvSpPr txBox="1"/>
            <p:nvPr/>
          </p:nvSpPr>
          <p:spPr>
            <a:xfrm>
              <a:off x="4819604" y="2514597"/>
              <a:ext cx="2706189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Q &amp; A</a:t>
              </a:r>
              <a:endParaRPr lang="zh-CN" altLang="en-US" sz="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762075" y="5405521"/>
            <a:ext cx="4395892" cy="1221650"/>
            <a:chOff x="2426669" y="5757576"/>
            <a:chExt cx="2763865" cy="768098"/>
          </a:xfrm>
        </p:grpSpPr>
        <p:sp>
          <p:nvSpPr>
            <p:cNvPr id="17" name="椭圆 16"/>
            <p:cNvSpPr/>
            <p:nvPr/>
          </p:nvSpPr>
          <p:spPr>
            <a:xfrm>
              <a:off x="2426669" y="5757576"/>
              <a:ext cx="2763865" cy="768098"/>
            </a:xfrm>
            <a:prstGeom prst="ellipse">
              <a:avLst/>
            </a:prstGeom>
            <a:noFill/>
            <a:ln w="38100">
              <a:gradFill>
                <a:gsLst>
                  <a:gs pos="0">
                    <a:schemeClr val="bg1">
                      <a:lumMod val="65000"/>
                      <a:alpha val="16000"/>
                    </a:schemeClr>
                  </a:gs>
                  <a:gs pos="50000">
                    <a:srgbClr val="949494">
                      <a:alpha val="0"/>
                    </a:srgbClr>
                  </a:gs>
                  <a:gs pos="100000">
                    <a:schemeClr val="bg1">
                      <a:lumMod val="50000"/>
                      <a:alpha val="32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3020150" y="5897457"/>
              <a:ext cx="1576902" cy="438232"/>
            </a:xfrm>
            <a:prstGeom prst="ellipse">
              <a:avLst/>
            </a:prstGeom>
            <a:noFill/>
            <a:ln w="38100">
              <a:gradFill>
                <a:gsLst>
                  <a:gs pos="0">
                    <a:schemeClr val="bg1">
                      <a:lumMod val="65000"/>
                      <a:alpha val="16000"/>
                    </a:schemeClr>
                  </a:gs>
                  <a:gs pos="50000">
                    <a:srgbClr val="949494">
                      <a:alpha val="0"/>
                    </a:srgbClr>
                  </a:gs>
                  <a:gs pos="100000">
                    <a:schemeClr val="bg1">
                      <a:lumMod val="50000"/>
                      <a:alpha val="23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395931" y="5976837"/>
              <a:ext cx="825340" cy="229368"/>
            </a:xfrm>
            <a:prstGeom prst="ellipse">
              <a:avLst/>
            </a:prstGeom>
            <a:noFill/>
            <a:ln w="38100">
              <a:gradFill>
                <a:gsLst>
                  <a:gs pos="0">
                    <a:schemeClr val="bg1">
                      <a:lumMod val="65000"/>
                      <a:alpha val="8000"/>
                    </a:schemeClr>
                  </a:gs>
                  <a:gs pos="50000">
                    <a:srgbClr val="949494">
                      <a:alpha val="0"/>
                    </a:srgbClr>
                  </a:gs>
                  <a:gs pos="100000">
                    <a:schemeClr val="bg1">
                      <a:lumMod val="50000"/>
                      <a:alpha val="12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707" y="4522233"/>
            <a:ext cx="1975398" cy="197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1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ripple/>
      </p:transition>
    </mc:Choice>
    <mc:Fallback xmlns="">
      <p:transition spd="slow" advClick="0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3808602" y="1197029"/>
            <a:ext cx="4542138" cy="3235692"/>
            <a:chOff x="3808602" y="1197029"/>
            <a:chExt cx="4542138" cy="3235692"/>
          </a:xfrm>
        </p:grpSpPr>
        <p:grpSp>
          <p:nvGrpSpPr>
            <p:cNvPr id="5" name="组合 4"/>
            <p:cNvGrpSpPr/>
            <p:nvPr/>
          </p:nvGrpSpPr>
          <p:grpSpPr>
            <a:xfrm>
              <a:off x="3808602" y="1199942"/>
              <a:ext cx="4542138" cy="424254"/>
              <a:chOff x="2674177" y="314381"/>
              <a:chExt cx="5725277" cy="534764"/>
            </a:xfrm>
          </p:grpSpPr>
          <p:pic>
            <p:nvPicPr>
              <p:cNvPr id="22" name="Picture 8">
                <a:extLst>
                  <a:ext uri="{FF2B5EF4-FFF2-40B4-BE49-F238E27FC236}">
                    <a16:creationId xmlns:a16="http://schemas.microsoft.com/office/drawing/2014/main" id="{5BF082A2-8483-46B2-ADE5-4B5CCE1F96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 flipH="1">
                <a:off x="5269434" y="-2280876"/>
                <a:ext cx="534764" cy="5725277"/>
              </a:xfrm>
              <a:prstGeom prst="rect">
                <a:avLst/>
              </a:prstGeom>
            </p:spPr>
          </p:pic>
          <p:pic>
            <p:nvPicPr>
              <p:cNvPr id="23" name="Picture 8">
                <a:extLst>
                  <a:ext uri="{FF2B5EF4-FFF2-40B4-BE49-F238E27FC236}">
                    <a16:creationId xmlns:a16="http://schemas.microsoft.com/office/drawing/2014/main" id="{5BF082A2-8483-46B2-ADE5-4B5CCE1F96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 flipH="1">
                <a:off x="5269434" y="-2280876"/>
                <a:ext cx="534764" cy="5725277"/>
              </a:xfrm>
              <a:prstGeom prst="rect">
                <a:avLst/>
              </a:prstGeom>
            </p:spPr>
          </p:pic>
        </p:grpSp>
        <p:grpSp>
          <p:nvGrpSpPr>
            <p:cNvPr id="4" name="组合 3"/>
            <p:cNvGrpSpPr/>
            <p:nvPr/>
          </p:nvGrpSpPr>
          <p:grpSpPr>
            <a:xfrm>
              <a:off x="5023619" y="1197029"/>
              <a:ext cx="2112104" cy="3235692"/>
              <a:chOff x="7127595" y="1725540"/>
              <a:chExt cx="2112104" cy="3235692"/>
            </a:xfrm>
          </p:grpSpPr>
          <p:grpSp>
            <p:nvGrpSpPr>
              <p:cNvPr id="18" name="组合 17"/>
              <p:cNvGrpSpPr/>
              <p:nvPr/>
            </p:nvGrpSpPr>
            <p:grpSpPr>
              <a:xfrm>
                <a:off x="7127595" y="1725540"/>
                <a:ext cx="2112104" cy="3235692"/>
                <a:chOff x="5027539" y="1830402"/>
                <a:chExt cx="2112104" cy="3235692"/>
              </a:xfrm>
              <a:effectLst>
                <a:outerShdw blurRad="190500" dist="63500" dir="2700000" algn="tl" rotWithShape="0">
                  <a:prstClr val="black">
                    <a:alpha val="30000"/>
                  </a:prstClr>
                </a:outerShdw>
              </a:effectLst>
            </p:grpSpPr>
            <p:sp>
              <p:nvSpPr>
                <p:cNvPr id="19" name="矩形 18"/>
                <p:cNvSpPr/>
                <p:nvPr/>
              </p:nvSpPr>
              <p:spPr>
                <a:xfrm>
                  <a:off x="5027539" y="1830402"/>
                  <a:ext cx="2112104" cy="2033286"/>
                </a:xfrm>
                <a:prstGeom prst="rect">
                  <a:avLst/>
                </a:prstGeom>
                <a:solidFill>
                  <a:srgbClr val="2B3A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0" name="任意多边形 19"/>
                <p:cNvSpPr/>
                <p:nvPr/>
              </p:nvSpPr>
              <p:spPr>
                <a:xfrm flipH="1">
                  <a:off x="5027539" y="3863688"/>
                  <a:ext cx="2112104" cy="1202406"/>
                </a:xfrm>
                <a:custGeom>
                  <a:avLst/>
                  <a:gdLst>
                    <a:gd name="connsiteX0" fmla="*/ 2112104 w 2112104"/>
                    <a:gd name="connsiteY0" fmla="*/ 0 h 1202406"/>
                    <a:gd name="connsiteX1" fmla="*/ 1056976 w 2112104"/>
                    <a:gd name="connsiteY1" fmla="*/ 0 h 1202406"/>
                    <a:gd name="connsiteX2" fmla="*/ 1055128 w 2112104"/>
                    <a:gd name="connsiteY2" fmla="*/ 0 h 1202406"/>
                    <a:gd name="connsiteX3" fmla="*/ 0 w 2112104"/>
                    <a:gd name="connsiteY3" fmla="*/ 0 h 1202406"/>
                    <a:gd name="connsiteX4" fmla="*/ 1381 w 2112104"/>
                    <a:gd name="connsiteY4" fmla="*/ 671247 h 1202406"/>
                    <a:gd name="connsiteX5" fmla="*/ 363071 w 2112104"/>
                    <a:gd name="connsiteY5" fmla="*/ 866229 h 1202406"/>
                    <a:gd name="connsiteX6" fmla="*/ 882163 w 2112104"/>
                    <a:gd name="connsiteY6" fmla="*/ 1054488 h 1202406"/>
                    <a:gd name="connsiteX7" fmla="*/ 1005996 w 2112104"/>
                    <a:gd name="connsiteY7" fmla="*/ 1148912 h 1202406"/>
                    <a:gd name="connsiteX8" fmla="*/ 1055128 w 2112104"/>
                    <a:gd name="connsiteY8" fmla="*/ 1200467 h 1202406"/>
                    <a:gd name="connsiteX9" fmla="*/ 1055128 w 2112104"/>
                    <a:gd name="connsiteY9" fmla="*/ 1202406 h 1202406"/>
                    <a:gd name="connsiteX10" fmla="*/ 1056052 w 2112104"/>
                    <a:gd name="connsiteY10" fmla="*/ 1201437 h 1202406"/>
                    <a:gd name="connsiteX11" fmla="*/ 1056976 w 2112104"/>
                    <a:gd name="connsiteY11" fmla="*/ 1202406 h 1202406"/>
                    <a:gd name="connsiteX12" fmla="*/ 1056976 w 2112104"/>
                    <a:gd name="connsiteY12" fmla="*/ 1200467 h 1202406"/>
                    <a:gd name="connsiteX13" fmla="*/ 1106108 w 2112104"/>
                    <a:gd name="connsiteY13" fmla="*/ 1148912 h 1202406"/>
                    <a:gd name="connsiteX14" fmla="*/ 1229941 w 2112104"/>
                    <a:gd name="connsiteY14" fmla="*/ 1054488 h 1202406"/>
                    <a:gd name="connsiteX15" fmla="*/ 1749033 w 2112104"/>
                    <a:gd name="connsiteY15" fmla="*/ 866229 h 1202406"/>
                    <a:gd name="connsiteX16" fmla="*/ 2110723 w 2112104"/>
                    <a:gd name="connsiteY16" fmla="*/ 671247 h 1202406"/>
                    <a:gd name="connsiteX17" fmla="*/ 2112104 w 2112104"/>
                    <a:gd name="connsiteY17" fmla="*/ 0 h 1202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112104" h="1202406">
                      <a:moveTo>
                        <a:pt x="2112104" y="0"/>
                      </a:moveTo>
                      <a:lnTo>
                        <a:pt x="1056976" y="0"/>
                      </a:lnTo>
                      <a:lnTo>
                        <a:pt x="1055128" y="0"/>
                      </a:lnTo>
                      <a:lnTo>
                        <a:pt x="0" y="0"/>
                      </a:lnTo>
                      <a:cubicBezTo>
                        <a:pt x="460" y="223749"/>
                        <a:pt x="921" y="447498"/>
                        <a:pt x="1381" y="671247"/>
                      </a:cubicBezTo>
                      <a:cubicBezTo>
                        <a:pt x="921" y="848300"/>
                        <a:pt x="161825" y="911053"/>
                        <a:pt x="363071" y="866229"/>
                      </a:cubicBezTo>
                      <a:cubicBezTo>
                        <a:pt x="407456" y="1153685"/>
                        <a:pt x="805790" y="1063936"/>
                        <a:pt x="882163" y="1054488"/>
                      </a:cubicBezTo>
                      <a:cubicBezTo>
                        <a:pt x="939443" y="1047402"/>
                        <a:pt x="963261" y="1095411"/>
                        <a:pt x="1005996" y="1148912"/>
                      </a:cubicBezTo>
                      <a:lnTo>
                        <a:pt x="1055128" y="1200467"/>
                      </a:lnTo>
                      <a:lnTo>
                        <a:pt x="1055128" y="1202406"/>
                      </a:lnTo>
                      <a:lnTo>
                        <a:pt x="1056052" y="1201437"/>
                      </a:lnTo>
                      <a:lnTo>
                        <a:pt x="1056976" y="1202406"/>
                      </a:lnTo>
                      <a:lnTo>
                        <a:pt x="1056976" y="1200467"/>
                      </a:lnTo>
                      <a:lnTo>
                        <a:pt x="1106108" y="1148912"/>
                      </a:lnTo>
                      <a:cubicBezTo>
                        <a:pt x="1148843" y="1095411"/>
                        <a:pt x="1172661" y="1047402"/>
                        <a:pt x="1229941" y="1054488"/>
                      </a:cubicBezTo>
                      <a:cubicBezTo>
                        <a:pt x="1306314" y="1063936"/>
                        <a:pt x="1704648" y="1153685"/>
                        <a:pt x="1749033" y="866229"/>
                      </a:cubicBezTo>
                      <a:cubicBezTo>
                        <a:pt x="1950279" y="911053"/>
                        <a:pt x="2111183" y="848300"/>
                        <a:pt x="2110723" y="671247"/>
                      </a:cubicBezTo>
                      <a:cubicBezTo>
                        <a:pt x="2111183" y="447498"/>
                        <a:pt x="2111644" y="223749"/>
                        <a:pt x="2112104" y="0"/>
                      </a:cubicBezTo>
                      <a:close/>
                    </a:path>
                  </a:pathLst>
                </a:custGeom>
                <a:solidFill>
                  <a:srgbClr val="3A56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pic>
            <p:nvPicPr>
              <p:cNvPr id="21" name="图片 20"/>
              <p:cNvPicPr>
                <a:picLocks noChangeAspect="1"/>
              </p:cNvPicPr>
              <p:nvPr/>
            </p:nvPicPr>
            <p:blipFill rotWithShape="1">
              <a:blip r:embed="rId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5326"/>
              <a:stretch/>
            </p:blipFill>
            <p:spPr>
              <a:xfrm>
                <a:off x="7343713" y="3990888"/>
                <a:ext cx="1677388" cy="617098"/>
              </a:xfrm>
              <a:prstGeom prst="rect">
                <a:avLst/>
              </a:prstGeom>
            </p:spPr>
          </p:pic>
        </p:grpSp>
      </p:grpSp>
      <p:sp>
        <p:nvSpPr>
          <p:cNvPr id="28" name="文本框 27"/>
          <p:cNvSpPr txBox="1"/>
          <p:nvPr/>
        </p:nvSpPr>
        <p:spPr>
          <a:xfrm>
            <a:off x="5424745" y="1333012"/>
            <a:ext cx="1342510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cs typeface="+mn-ea"/>
                <a:sym typeface="Wingdings 2" panose="05020102010507070707" pitchFamily="18" charset="2"/>
              </a:rPr>
              <a:t></a:t>
            </a:r>
            <a:endParaRPr lang="zh-CN" altLang="en-US" sz="9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81390" y="4819888"/>
            <a:ext cx="17940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rgbClr val="2B3A57"/>
                </a:solidFill>
                <a:effectLst>
                  <a:outerShdw blurRad="38100" dist="38100" dir="2700000" algn="tl">
                    <a:srgbClr val="000000">
                      <a:alpha val="20000"/>
                    </a:srgbClr>
                  </a:outerShdw>
                </a:effectLst>
                <a:cs typeface="+mn-ea"/>
                <a:sym typeface="+mn-lt"/>
              </a:rPr>
              <a:t>About</a:t>
            </a:r>
            <a:endParaRPr lang="zh-CN" altLang="en-US" sz="4000" b="1" dirty="0">
              <a:solidFill>
                <a:srgbClr val="2B3A57"/>
              </a:solidFill>
              <a:effectLst>
                <a:outerShdw blurRad="38100" dist="38100" dir="2700000" algn="tl">
                  <a:srgbClr val="000000">
                    <a:alpha val="20000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75800" flipH="1">
            <a:off x="7641923" y="1613137"/>
            <a:ext cx="997359" cy="997359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1135755" y="5744009"/>
            <a:ext cx="2763865" cy="768098"/>
            <a:chOff x="2426669" y="5757576"/>
            <a:chExt cx="2763865" cy="768098"/>
          </a:xfrm>
        </p:grpSpPr>
        <p:sp>
          <p:nvSpPr>
            <p:cNvPr id="7" name="椭圆 6"/>
            <p:cNvSpPr/>
            <p:nvPr/>
          </p:nvSpPr>
          <p:spPr>
            <a:xfrm>
              <a:off x="2426669" y="5757576"/>
              <a:ext cx="2763865" cy="768098"/>
            </a:xfrm>
            <a:prstGeom prst="ellipse">
              <a:avLst/>
            </a:prstGeom>
            <a:noFill/>
            <a:ln w="38100">
              <a:gradFill>
                <a:gsLst>
                  <a:gs pos="0">
                    <a:schemeClr val="bg1">
                      <a:lumMod val="65000"/>
                      <a:alpha val="16000"/>
                    </a:schemeClr>
                  </a:gs>
                  <a:gs pos="50000">
                    <a:srgbClr val="949494">
                      <a:alpha val="0"/>
                    </a:srgbClr>
                  </a:gs>
                  <a:gs pos="100000">
                    <a:schemeClr val="bg1">
                      <a:lumMod val="50000"/>
                      <a:alpha val="32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020150" y="5897457"/>
              <a:ext cx="1576902" cy="438232"/>
            </a:xfrm>
            <a:prstGeom prst="ellipse">
              <a:avLst/>
            </a:prstGeom>
            <a:noFill/>
            <a:ln w="38100">
              <a:gradFill>
                <a:gsLst>
                  <a:gs pos="0">
                    <a:schemeClr val="bg1">
                      <a:lumMod val="65000"/>
                      <a:alpha val="16000"/>
                    </a:schemeClr>
                  </a:gs>
                  <a:gs pos="50000">
                    <a:srgbClr val="949494">
                      <a:alpha val="0"/>
                    </a:srgbClr>
                  </a:gs>
                  <a:gs pos="100000">
                    <a:schemeClr val="bg1">
                      <a:lumMod val="50000"/>
                      <a:alpha val="23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3395931" y="5976837"/>
              <a:ext cx="825340" cy="229368"/>
            </a:xfrm>
            <a:prstGeom prst="ellipse">
              <a:avLst/>
            </a:prstGeom>
            <a:noFill/>
            <a:ln w="38100">
              <a:gradFill>
                <a:gsLst>
                  <a:gs pos="0">
                    <a:schemeClr val="bg1">
                      <a:lumMod val="65000"/>
                      <a:alpha val="8000"/>
                    </a:schemeClr>
                  </a:gs>
                  <a:gs pos="50000">
                    <a:srgbClr val="949494">
                      <a:alpha val="0"/>
                    </a:srgbClr>
                  </a:gs>
                  <a:gs pos="100000">
                    <a:schemeClr val="bg1">
                      <a:lumMod val="50000"/>
                      <a:alpha val="12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6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2" t="22123" r="64699" b="37877"/>
          <a:stretch/>
        </p:blipFill>
        <p:spPr>
          <a:xfrm>
            <a:off x="2444089" y="5461519"/>
            <a:ext cx="503404" cy="726284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195" y="3567712"/>
            <a:ext cx="4534292" cy="128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01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:blinds dir="vert"/>
      </p:transition>
    </mc:Choice>
    <mc:Fallback xmlns="">
      <p:transition spd="slow" advClick="0" advTm="2000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34D3CF4-E9EA-4E1A-8AB1-D0CAC0ECBB2B}"/>
              </a:ext>
            </a:extLst>
          </p:cNvPr>
          <p:cNvSpPr txBox="1"/>
          <p:nvPr/>
        </p:nvSpPr>
        <p:spPr>
          <a:xfrm>
            <a:off x="214583" y="1419578"/>
            <a:ext cx="6591570" cy="367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333333"/>
                </a:solidFill>
                <a:effectLst/>
                <a:latin typeface="Helvetica Neue"/>
              </a:rPr>
              <a:t>Thoughts on a Tranquil Night</a:t>
            </a:r>
            <a:endParaRPr lang="en-US" sz="28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333333"/>
                </a:solidFill>
                <a:effectLst/>
                <a:latin typeface="Helvetica Neue"/>
              </a:rPr>
              <a:t>Before my bed a pool of light—</a:t>
            </a:r>
            <a:br>
              <a:rPr lang="en-US" sz="2800" dirty="0"/>
            </a:br>
            <a:r>
              <a:rPr lang="en-US" sz="2800" b="0" i="0" dirty="0">
                <a:solidFill>
                  <a:srgbClr val="333333"/>
                </a:solidFill>
                <a:effectLst/>
                <a:latin typeface="Helvetica Neue"/>
              </a:rPr>
              <a:t>O can it be hoar-frost on the ground?</a:t>
            </a:r>
            <a:br>
              <a:rPr lang="en-US" sz="2800" dirty="0"/>
            </a:br>
            <a:r>
              <a:rPr lang="en-US" sz="2800" b="0" i="0" dirty="0">
                <a:solidFill>
                  <a:srgbClr val="333333"/>
                </a:solidFill>
                <a:effectLst/>
                <a:latin typeface="Helvetica Neue"/>
              </a:rPr>
              <a:t>Looking up, I find the moon bright;</a:t>
            </a:r>
            <a:br>
              <a:rPr lang="en-US" sz="2800" dirty="0"/>
            </a:br>
            <a:r>
              <a:rPr lang="en-US" sz="2800" b="0" i="0" dirty="0">
                <a:solidFill>
                  <a:srgbClr val="333333"/>
                </a:solidFill>
                <a:effectLst/>
                <a:latin typeface="Helvetica Neue"/>
              </a:rPr>
              <a:t>Bowing, in homesickness I’m drowned.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333333"/>
                </a:solidFill>
                <a:latin typeface="Helvetica Neue"/>
              </a:rPr>
              <a:t>		--Translated by Yuan Xu</a:t>
            </a:r>
            <a:endParaRPr lang="en-US" sz="2800" dirty="0"/>
          </a:p>
        </p:txBody>
      </p:sp>
      <p:pic>
        <p:nvPicPr>
          <p:cNvPr id="1026" name="Picture 2" descr="李白《静夜思》之月明长乡思:: Homesick in Bright Moonlight - 知乎">
            <a:extLst>
              <a:ext uri="{FF2B5EF4-FFF2-40B4-BE49-F238E27FC236}">
                <a16:creationId xmlns:a16="http://schemas.microsoft.com/office/drawing/2014/main" id="{D77D709A-A0D6-438F-984B-56826FD2A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418" y="656007"/>
            <a:ext cx="5068318" cy="495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258EBC4-0052-427E-8F6E-DF3731BD3093}"/>
              </a:ext>
            </a:extLst>
          </p:cNvPr>
          <p:cNvSpPr txBox="1"/>
          <p:nvPr/>
        </p:nvSpPr>
        <p:spPr>
          <a:xfrm>
            <a:off x="6045363" y="6141687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https://www.google.com/url?sa=i&amp;url=https%3A%2F%2Fzhuanlan.zhihu.com%2Fp%2F30517618&amp;psig=AOvVaw3nQNl__YUgyW2tnppZImyw&amp;ust=1649962721676000&amp;source=images&amp;cd=vfe&amp;ved=0CAwQjRxqFwoTCJihkaHckfcCFQAAAAAdAAAAABAO</a:t>
            </a:r>
          </a:p>
        </p:txBody>
      </p:sp>
    </p:spTree>
    <p:extLst>
      <p:ext uri="{BB962C8B-B14F-4D97-AF65-F5344CB8AC3E}">
        <p14:creationId xmlns:p14="http://schemas.microsoft.com/office/powerpoint/2010/main" val="142698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/>
          <p:nvPr/>
        </p:nvSpPr>
        <p:spPr>
          <a:xfrm>
            <a:off x="3539442" y="872442"/>
            <a:ext cx="5113117" cy="5113117"/>
          </a:xfrm>
          <a:prstGeom prst="ellipse">
            <a:avLst/>
          </a:prstGeom>
          <a:noFill/>
          <a:ln>
            <a:gradFill flip="none" rotWithShape="1">
              <a:gsLst>
                <a:gs pos="0">
                  <a:srgbClr val="16233E"/>
                </a:gs>
                <a:gs pos="100000">
                  <a:srgbClr val="16233E"/>
                </a:gs>
                <a:gs pos="50000">
                  <a:schemeClr val="bg1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931534" y="1264534"/>
            <a:ext cx="4328932" cy="4328932"/>
          </a:xfrm>
          <a:prstGeom prst="ellipse">
            <a:avLst/>
          </a:prstGeom>
          <a:noFill/>
          <a:ln>
            <a:gradFill flip="none" rotWithShape="1">
              <a:gsLst>
                <a:gs pos="0">
                  <a:srgbClr val="16233E"/>
                </a:gs>
                <a:gs pos="100000">
                  <a:srgbClr val="16233E"/>
                </a:gs>
                <a:gs pos="50000">
                  <a:schemeClr val="bg1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lum brigh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022" y="2417557"/>
            <a:ext cx="1510617" cy="683941"/>
          </a:xfrm>
          <a:prstGeom prst="rect">
            <a:avLst/>
          </a:prstGeom>
        </p:spPr>
      </p:pic>
      <p:sp>
        <p:nvSpPr>
          <p:cNvPr id="35" name="矩形 34"/>
          <p:cNvSpPr/>
          <p:nvPr/>
        </p:nvSpPr>
        <p:spPr>
          <a:xfrm>
            <a:off x="825380" y="544009"/>
            <a:ext cx="648886" cy="6323515"/>
          </a:xfrm>
          <a:prstGeom prst="rect">
            <a:avLst/>
          </a:prstGeom>
          <a:solidFill>
            <a:srgbClr val="2B3A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A38D5F"/>
              </a:solidFill>
              <a:cs typeface="+mn-ea"/>
              <a:sym typeface="+mn-lt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13" y="3692324"/>
            <a:ext cx="1291838" cy="1851950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40" name="矩形 39"/>
          <p:cNvSpPr/>
          <p:nvPr/>
        </p:nvSpPr>
        <p:spPr>
          <a:xfrm>
            <a:off x="10540415" y="534484"/>
            <a:ext cx="648886" cy="6323515"/>
          </a:xfrm>
          <a:prstGeom prst="rect">
            <a:avLst/>
          </a:prstGeom>
          <a:solidFill>
            <a:srgbClr val="2B3A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A38D5F"/>
              </a:solidFill>
              <a:cs typeface="+mn-ea"/>
              <a:sym typeface="+mn-lt"/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918" y="3692324"/>
            <a:ext cx="1291838" cy="1851950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11" name="文本框 5">
            <a:extLst>
              <a:ext uri="{FF2B5EF4-FFF2-40B4-BE49-F238E27FC236}">
                <a16:creationId xmlns:a16="http://schemas.microsoft.com/office/drawing/2014/main" id="{56A1BCF8-A449-43FE-BFB7-1E5B0C3D80E1}"/>
              </a:ext>
            </a:extLst>
          </p:cNvPr>
          <p:cNvSpPr txBox="1"/>
          <p:nvPr/>
        </p:nvSpPr>
        <p:spPr>
          <a:xfrm>
            <a:off x="4415818" y="3341004"/>
            <a:ext cx="36570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rgbClr val="2B3A57"/>
                </a:solidFill>
                <a:effectLst>
                  <a:outerShdw blurRad="38100" dist="38100" dir="2700000" algn="tl">
                    <a:srgbClr val="000000">
                      <a:alpha val="20000"/>
                    </a:srgbClr>
                  </a:outerShdw>
                </a:effectLst>
                <a:cs typeface="+mn-ea"/>
                <a:sym typeface="+mn-lt"/>
              </a:rPr>
              <a:t>Challenges</a:t>
            </a:r>
            <a:endParaRPr lang="zh-CN" altLang="en-US" sz="4800" b="1" dirty="0">
              <a:solidFill>
                <a:srgbClr val="2B3A57"/>
              </a:solidFill>
              <a:effectLst>
                <a:outerShdw blurRad="38100" dist="38100" dir="2700000" algn="tl">
                  <a:srgbClr val="000000">
                    <a:alpha val="20000"/>
                  </a:srgbClr>
                </a:outerShdw>
              </a:effectLst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95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868" y="4159359"/>
            <a:ext cx="1282550" cy="18288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0" y="161925"/>
            <a:ext cx="5143500" cy="653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9EA5C7-BAF9-4D62-BF1F-879182947B3B}"/>
              </a:ext>
            </a:extLst>
          </p:cNvPr>
          <p:cNvSpPr txBox="1"/>
          <p:nvPr/>
        </p:nvSpPr>
        <p:spPr>
          <a:xfrm>
            <a:off x="1140643" y="1590548"/>
            <a:ext cx="4510259" cy="275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Language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Format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/>
              <a:t>Compactness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7954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3808602" y="1197029"/>
            <a:ext cx="4542138" cy="3235692"/>
            <a:chOff x="3808602" y="1197029"/>
            <a:chExt cx="4542138" cy="3235692"/>
          </a:xfrm>
        </p:grpSpPr>
        <p:grpSp>
          <p:nvGrpSpPr>
            <p:cNvPr id="5" name="组合 4"/>
            <p:cNvGrpSpPr/>
            <p:nvPr/>
          </p:nvGrpSpPr>
          <p:grpSpPr>
            <a:xfrm>
              <a:off x="3808602" y="1199942"/>
              <a:ext cx="4542138" cy="424254"/>
              <a:chOff x="2674177" y="314381"/>
              <a:chExt cx="5725277" cy="534764"/>
            </a:xfrm>
          </p:grpSpPr>
          <p:pic>
            <p:nvPicPr>
              <p:cNvPr id="22" name="Picture 8">
                <a:extLst>
                  <a:ext uri="{FF2B5EF4-FFF2-40B4-BE49-F238E27FC236}">
                    <a16:creationId xmlns:a16="http://schemas.microsoft.com/office/drawing/2014/main" id="{5BF082A2-8483-46B2-ADE5-4B5CCE1F96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 flipH="1">
                <a:off x="5269434" y="-2280876"/>
                <a:ext cx="534764" cy="5725277"/>
              </a:xfrm>
              <a:prstGeom prst="rect">
                <a:avLst/>
              </a:prstGeom>
            </p:spPr>
          </p:pic>
          <p:pic>
            <p:nvPicPr>
              <p:cNvPr id="23" name="Picture 8">
                <a:extLst>
                  <a:ext uri="{FF2B5EF4-FFF2-40B4-BE49-F238E27FC236}">
                    <a16:creationId xmlns:a16="http://schemas.microsoft.com/office/drawing/2014/main" id="{5BF082A2-8483-46B2-ADE5-4B5CCE1F96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 flipH="1">
                <a:off x="5269434" y="-2280876"/>
                <a:ext cx="534764" cy="5725277"/>
              </a:xfrm>
              <a:prstGeom prst="rect">
                <a:avLst/>
              </a:prstGeom>
            </p:spPr>
          </p:pic>
        </p:grpSp>
        <p:grpSp>
          <p:nvGrpSpPr>
            <p:cNvPr id="4" name="组合 3"/>
            <p:cNvGrpSpPr/>
            <p:nvPr/>
          </p:nvGrpSpPr>
          <p:grpSpPr>
            <a:xfrm>
              <a:off x="5023619" y="1197029"/>
              <a:ext cx="2112104" cy="3235692"/>
              <a:chOff x="7127595" y="1725540"/>
              <a:chExt cx="2112104" cy="3235692"/>
            </a:xfrm>
          </p:grpSpPr>
          <p:grpSp>
            <p:nvGrpSpPr>
              <p:cNvPr id="18" name="组合 17"/>
              <p:cNvGrpSpPr/>
              <p:nvPr/>
            </p:nvGrpSpPr>
            <p:grpSpPr>
              <a:xfrm>
                <a:off x="7127595" y="1725540"/>
                <a:ext cx="2112104" cy="3235692"/>
                <a:chOff x="5027539" y="1830402"/>
                <a:chExt cx="2112104" cy="3235692"/>
              </a:xfrm>
              <a:effectLst>
                <a:outerShdw blurRad="190500" dist="63500" dir="2700000" algn="tl" rotWithShape="0">
                  <a:prstClr val="black">
                    <a:alpha val="30000"/>
                  </a:prstClr>
                </a:outerShdw>
              </a:effectLst>
            </p:grpSpPr>
            <p:sp>
              <p:nvSpPr>
                <p:cNvPr id="19" name="矩形 18"/>
                <p:cNvSpPr/>
                <p:nvPr/>
              </p:nvSpPr>
              <p:spPr>
                <a:xfrm>
                  <a:off x="5027539" y="1830402"/>
                  <a:ext cx="2112104" cy="2033286"/>
                </a:xfrm>
                <a:prstGeom prst="rect">
                  <a:avLst/>
                </a:prstGeom>
                <a:solidFill>
                  <a:srgbClr val="2B3A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9600" dirty="0">
                      <a:latin typeface="+mj-lt"/>
                      <a:cs typeface="+mn-ea"/>
                      <a:sym typeface="Wingdings 2" panose="05020102010507070707" pitchFamily="18" charset="2"/>
                    </a:rPr>
                    <a:t></a:t>
                  </a:r>
                  <a:endParaRPr lang="zh-CN" altLang="en-US" sz="9600" dirty="0">
                    <a:latin typeface="+mj-lt"/>
                    <a:cs typeface="+mn-ea"/>
                    <a:sym typeface="+mn-lt"/>
                  </a:endParaRPr>
                </a:p>
              </p:txBody>
            </p:sp>
            <p:sp>
              <p:nvSpPr>
                <p:cNvPr id="20" name="任意多边形 19"/>
                <p:cNvSpPr/>
                <p:nvPr/>
              </p:nvSpPr>
              <p:spPr>
                <a:xfrm flipH="1">
                  <a:off x="5027539" y="3863688"/>
                  <a:ext cx="2112104" cy="1202406"/>
                </a:xfrm>
                <a:custGeom>
                  <a:avLst/>
                  <a:gdLst>
                    <a:gd name="connsiteX0" fmla="*/ 2112104 w 2112104"/>
                    <a:gd name="connsiteY0" fmla="*/ 0 h 1202406"/>
                    <a:gd name="connsiteX1" fmla="*/ 1056976 w 2112104"/>
                    <a:gd name="connsiteY1" fmla="*/ 0 h 1202406"/>
                    <a:gd name="connsiteX2" fmla="*/ 1055128 w 2112104"/>
                    <a:gd name="connsiteY2" fmla="*/ 0 h 1202406"/>
                    <a:gd name="connsiteX3" fmla="*/ 0 w 2112104"/>
                    <a:gd name="connsiteY3" fmla="*/ 0 h 1202406"/>
                    <a:gd name="connsiteX4" fmla="*/ 1381 w 2112104"/>
                    <a:gd name="connsiteY4" fmla="*/ 671247 h 1202406"/>
                    <a:gd name="connsiteX5" fmla="*/ 363071 w 2112104"/>
                    <a:gd name="connsiteY5" fmla="*/ 866229 h 1202406"/>
                    <a:gd name="connsiteX6" fmla="*/ 882163 w 2112104"/>
                    <a:gd name="connsiteY6" fmla="*/ 1054488 h 1202406"/>
                    <a:gd name="connsiteX7" fmla="*/ 1005996 w 2112104"/>
                    <a:gd name="connsiteY7" fmla="*/ 1148912 h 1202406"/>
                    <a:gd name="connsiteX8" fmla="*/ 1055128 w 2112104"/>
                    <a:gd name="connsiteY8" fmla="*/ 1200467 h 1202406"/>
                    <a:gd name="connsiteX9" fmla="*/ 1055128 w 2112104"/>
                    <a:gd name="connsiteY9" fmla="*/ 1202406 h 1202406"/>
                    <a:gd name="connsiteX10" fmla="*/ 1056052 w 2112104"/>
                    <a:gd name="connsiteY10" fmla="*/ 1201437 h 1202406"/>
                    <a:gd name="connsiteX11" fmla="*/ 1056976 w 2112104"/>
                    <a:gd name="connsiteY11" fmla="*/ 1202406 h 1202406"/>
                    <a:gd name="connsiteX12" fmla="*/ 1056976 w 2112104"/>
                    <a:gd name="connsiteY12" fmla="*/ 1200467 h 1202406"/>
                    <a:gd name="connsiteX13" fmla="*/ 1106108 w 2112104"/>
                    <a:gd name="connsiteY13" fmla="*/ 1148912 h 1202406"/>
                    <a:gd name="connsiteX14" fmla="*/ 1229941 w 2112104"/>
                    <a:gd name="connsiteY14" fmla="*/ 1054488 h 1202406"/>
                    <a:gd name="connsiteX15" fmla="*/ 1749033 w 2112104"/>
                    <a:gd name="connsiteY15" fmla="*/ 866229 h 1202406"/>
                    <a:gd name="connsiteX16" fmla="*/ 2110723 w 2112104"/>
                    <a:gd name="connsiteY16" fmla="*/ 671247 h 1202406"/>
                    <a:gd name="connsiteX17" fmla="*/ 2112104 w 2112104"/>
                    <a:gd name="connsiteY17" fmla="*/ 0 h 1202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112104" h="1202406">
                      <a:moveTo>
                        <a:pt x="2112104" y="0"/>
                      </a:moveTo>
                      <a:lnTo>
                        <a:pt x="1056976" y="0"/>
                      </a:lnTo>
                      <a:lnTo>
                        <a:pt x="1055128" y="0"/>
                      </a:lnTo>
                      <a:lnTo>
                        <a:pt x="0" y="0"/>
                      </a:lnTo>
                      <a:cubicBezTo>
                        <a:pt x="460" y="223749"/>
                        <a:pt x="921" y="447498"/>
                        <a:pt x="1381" y="671247"/>
                      </a:cubicBezTo>
                      <a:cubicBezTo>
                        <a:pt x="921" y="848300"/>
                        <a:pt x="161825" y="911053"/>
                        <a:pt x="363071" y="866229"/>
                      </a:cubicBezTo>
                      <a:cubicBezTo>
                        <a:pt x="407456" y="1153685"/>
                        <a:pt x="805790" y="1063936"/>
                        <a:pt x="882163" y="1054488"/>
                      </a:cubicBezTo>
                      <a:cubicBezTo>
                        <a:pt x="939443" y="1047402"/>
                        <a:pt x="963261" y="1095411"/>
                        <a:pt x="1005996" y="1148912"/>
                      </a:cubicBezTo>
                      <a:lnTo>
                        <a:pt x="1055128" y="1200467"/>
                      </a:lnTo>
                      <a:lnTo>
                        <a:pt x="1055128" y="1202406"/>
                      </a:lnTo>
                      <a:lnTo>
                        <a:pt x="1056052" y="1201437"/>
                      </a:lnTo>
                      <a:lnTo>
                        <a:pt x="1056976" y="1202406"/>
                      </a:lnTo>
                      <a:lnTo>
                        <a:pt x="1056976" y="1200467"/>
                      </a:lnTo>
                      <a:lnTo>
                        <a:pt x="1106108" y="1148912"/>
                      </a:lnTo>
                      <a:cubicBezTo>
                        <a:pt x="1148843" y="1095411"/>
                        <a:pt x="1172661" y="1047402"/>
                        <a:pt x="1229941" y="1054488"/>
                      </a:cubicBezTo>
                      <a:cubicBezTo>
                        <a:pt x="1306314" y="1063936"/>
                        <a:pt x="1704648" y="1153685"/>
                        <a:pt x="1749033" y="866229"/>
                      </a:cubicBezTo>
                      <a:cubicBezTo>
                        <a:pt x="1950279" y="911053"/>
                        <a:pt x="2111183" y="848300"/>
                        <a:pt x="2110723" y="671247"/>
                      </a:cubicBezTo>
                      <a:cubicBezTo>
                        <a:pt x="2111183" y="447498"/>
                        <a:pt x="2111644" y="223749"/>
                        <a:pt x="2112104" y="0"/>
                      </a:cubicBezTo>
                      <a:close/>
                    </a:path>
                  </a:pathLst>
                </a:custGeom>
                <a:solidFill>
                  <a:srgbClr val="3A56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pic>
            <p:nvPicPr>
              <p:cNvPr id="21" name="图片 20"/>
              <p:cNvPicPr>
                <a:picLocks noChangeAspect="1"/>
              </p:cNvPicPr>
              <p:nvPr/>
            </p:nvPicPr>
            <p:blipFill rotWithShape="1">
              <a:blip r:embed="rId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5326"/>
              <a:stretch/>
            </p:blipFill>
            <p:spPr>
              <a:xfrm>
                <a:off x="7343713" y="3990888"/>
                <a:ext cx="1677388" cy="617098"/>
              </a:xfrm>
              <a:prstGeom prst="rect">
                <a:avLst/>
              </a:prstGeom>
            </p:spPr>
          </p:pic>
        </p:grpSp>
      </p:grpSp>
      <p:sp>
        <p:nvSpPr>
          <p:cNvPr id="6" name="文本框 5"/>
          <p:cNvSpPr txBox="1"/>
          <p:nvPr/>
        </p:nvSpPr>
        <p:spPr>
          <a:xfrm>
            <a:off x="4292838" y="4788868"/>
            <a:ext cx="36952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rgbClr val="2B3A57"/>
                </a:solidFill>
                <a:effectLst>
                  <a:outerShdw blurRad="38100" dist="38100" dir="2700000" algn="tl">
                    <a:srgbClr val="000000">
                      <a:alpha val="20000"/>
                    </a:srgbClr>
                  </a:outerShdw>
                </a:effectLst>
                <a:cs typeface="+mn-ea"/>
                <a:sym typeface="+mn-lt"/>
              </a:rPr>
              <a:t>Methodology</a:t>
            </a:r>
            <a:endParaRPr lang="zh-CN" altLang="en-US" sz="4000" b="1" dirty="0">
              <a:solidFill>
                <a:srgbClr val="2B3A57"/>
              </a:solidFill>
              <a:effectLst>
                <a:outerShdw blurRad="38100" dist="38100" dir="2700000" algn="tl">
                  <a:srgbClr val="000000">
                    <a:alpha val="20000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75800" flipH="1">
            <a:off x="7641923" y="1613137"/>
            <a:ext cx="997359" cy="997359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1135755" y="5744009"/>
            <a:ext cx="2763865" cy="768098"/>
            <a:chOff x="2426669" y="5757576"/>
            <a:chExt cx="2763865" cy="768098"/>
          </a:xfrm>
        </p:grpSpPr>
        <p:sp>
          <p:nvSpPr>
            <p:cNvPr id="7" name="椭圆 6"/>
            <p:cNvSpPr/>
            <p:nvPr/>
          </p:nvSpPr>
          <p:spPr>
            <a:xfrm>
              <a:off x="2426669" y="5757576"/>
              <a:ext cx="2763865" cy="768098"/>
            </a:xfrm>
            <a:prstGeom prst="ellipse">
              <a:avLst/>
            </a:prstGeom>
            <a:noFill/>
            <a:ln w="38100">
              <a:gradFill>
                <a:gsLst>
                  <a:gs pos="0">
                    <a:schemeClr val="bg1">
                      <a:lumMod val="65000"/>
                      <a:alpha val="16000"/>
                    </a:schemeClr>
                  </a:gs>
                  <a:gs pos="50000">
                    <a:srgbClr val="949494">
                      <a:alpha val="0"/>
                    </a:srgbClr>
                  </a:gs>
                  <a:gs pos="100000">
                    <a:schemeClr val="bg1">
                      <a:lumMod val="50000"/>
                      <a:alpha val="32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020150" y="5897457"/>
              <a:ext cx="1576902" cy="438232"/>
            </a:xfrm>
            <a:prstGeom prst="ellipse">
              <a:avLst/>
            </a:prstGeom>
            <a:noFill/>
            <a:ln w="38100">
              <a:gradFill>
                <a:gsLst>
                  <a:gs pos="0">
                    <a:schemeClr val="bg1">
                      <a:lumMod val="65000"/>
                      <a:alpha val="16000"/>
                    </a:schemeClr>
                  </a:gs>
                  <a:gs pos="50000">
                    <a:srgbClr val="949494">
                      <a:alpha val="0"/>
                    </a:srgbClr>
                  </a:gs>
                  <a:gs pos="100000">
                    <a:schemeClr val="bg1">
                      <a:lumMod val="50000"/>
                      <a:alpha val="23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3395931" y="5976837"/>
              <a:ext cx="825340" cy="229368"/>
            </a:xfrm>
            <a:prstGeom prst="ellipse">
              <a:avLst/>
            </a:prstGeom>
            <a:noFill/>
            <a:ln w="38100">
              <a:gradFill>
                <a:gsLst>
                  <a:gs pos="0">
                    <a:schemeClr val="bg1">
                      <a:lumMod val="65000"/>
                      <a:alpha val="8000"/>
                    </a:schemeClr>
                  </a:gs>
                  <a:gs pos="50000">
                    <a:srgbClr val="949494">
                      <a:alpha val="0"/>
                    </a:srgbClr>
                  </a:gs>
                  <a:gs pos="100000">
                    <a:schemeClr val="bg1">
                      <a:lumMod val="50000"/>
                      <a:alpha val="12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6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2" t="22123" r="64699" b="37877"/>
          <a:stretch/>
        </p:blipFill>
        <p:spPr>
          <a:xfrm>
            <a:off x="2444089" y="5461519"/>
            <a:ext cx="503404" cy="726284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195" y="3567712"/>
            <a:ext cx="4534292" cy="128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48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:blinds dir="vert"/>
      </p:transition>
    </mc:Choice>
    <mc:Fallback xmlns="">
      <p:transition spd="slow" advClick="0" advTm="2000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620602" y="848050"/>
            <a:ext cx="6929929" cy="2286846"/>
            <a:chOff x="2230834" y="1897991"/>
            <a:chExt cx="5195408" cy="1030822"/>
          </a:xfrm>
        </p:grpSpPr>
        <p:sp>
          <p:nvSpPr>
            <p:cNvPr id="11" name="Title 4"/>
            <p:cNvSpPr txBox="1"/>
            <p:nvPr/>
          </p:nvSpPr>
          <p:spPr>
            <a:xfrm>
              <a:off x="2230834" y="1897991"/>
              <a:ext cx="3802529" cy="382379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>
                  <a:solidFill>
                    <a:schemeClr val="tx1"/>
                  </a:solidFill>
                  <a:latin typeface="Playfair Display Black" charset="0"/>
                  <a:ea typeface="Playfair Display Black" charset="0"/>
                  <a:cs typeface="Playfair Display Black" charset="0"/>
                </a:defRPr>
              </a:lvl1pPr>
            </a:lstStyle>
            <a:p>
              <a:pPr algn="l"/>
              <a:r>
                <a:rPr lang="en-US" sz="4000" dirty="0">
                  <a:solidFill>
                    <a:srgbClr val="2B3A57"/>
                  </a:solidFill>
                  <a:latin typeface="+mn-lt"/>
                  <a:ea typeface="+mn-ea"/>
                  <a:cs typeface="+mn-ea"/>
                  <a:sym typeface="+mn-lt"/>
                </a:rPr>
                <a:t>Data</a:t>
              </a:r>
            </a:p>
          </p:txBody>
        </p:sp>
        <p:sp>
          <p:nvSpPr>
            <p:cNvPr id="12" name="TextBox 15"/>
            <p:cNvSpPr txBox="1"/>
            <p:nvPr/>
          </p:nvSpPr>
          <p:spPr>
            <a:xfrm>
              <a:off x="2268261" y="2387751"/>
              <a:ext cx="5157981" cy="54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400" b="0" i="0" u="none" strike="noStrike" baseline="0" dirty="0">
                  <a:latin typeface="NimbusRomNo9L-Regu"/>
                </a:rPr>
                <a:t>315000 poems in </a:t>
              </a:r>
              <a:r>
                <a:rPr lang="en-US" sz="2400" b="0" i="0" u="none" strike="noStrike" baseline="0" dirty="0" err="1">
                  <a:latin typeface="NimbusRomNo9L-Regu"/>
                </a:rPr>
                <a:t>chinese</a:t>
              </a:r>
              <a:r>
                <a:rPr lang="en-US" sz="2400" b="0" i="0" u="none" strike="noStrike" baseline="0" dirty="0">
                  <a:latin typeface="NimbusRomNo9L-Regu"/>
                </a:rPr>
                <a:t>-poetry project in GitHub</a:t>
              </a:r>
            </a:p>
            <a:p>
              <a:pPr algn="l"/>
              <a:r>
                <a:rPr lang="en-US" sz="2400" b="0" i="0" u="none" strike="noStrike" baseline="0" dirty="0">
                  <a:latin typeface="NimbusRomNo9L-Regu"/>
                </a:rPr>
                <a:t>https://github.com/chinese-poetry/chinesepoetry/</a:t>
              </a:r>
            </a:p>
            <a:p>
              <a:pPr algn="l"/>
              <a:r>
                <a:rPr lang="en-US" sz="2400" b="0" i="0" u="none" strike="noStrike" baseline="0" dirty="0">
                  <a:latin typeface="NimbusRomNo9L-Regu"/>
                </a:rPr>
                <a:t>tree/master/</a:t>
              </a:r>
              <a:r>
                <a:rPr lang="en-US" sz="2400" b="0" i="0" u="none" strike="noStrike" baseline="0" dirty="0" err="1">
                  <a:latin typeface="NimbusRomNo9L-Regu"/>
                </a:rPr>
                <a:t>json</a:t>
              </a:r>
              <a:endPara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61742">
            <a:off x="-961964" y="-120734"/>
            <a:ext cx="3739697" cy="373969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914" y="3723104"/>
            <a:ext cx="4797235" cy="31348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53E728-53FF-48DF-8FC0-1CAE4810E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347" y="4514406"/>
            <a:ext cx="5993997" cy="155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56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87332" y="1416707"/>
            <a:ext cx="6039180" cy="5245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1241" y="6514375"/>
            <a:ext cx="180020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  <a:ea typeface="微软雅黑" panose="020B0503020204020204" pitchFamily="34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  <a:ea typeface="微软雅黑" panose="020B0503020204020204" pitchFamily="34" charset="-122"/>
              </a:rPr>
              <a:t>模板 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  <a:ea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  <a:ea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schemeClr val="bg1">
                  <a:lumMod val="85000"/>
                </a:schemeClr>
              </a:solidFill>
              <a:ea typeface="微软雅黑" panose="020B0503020204020204" pitchFamily="34" charset="-122"/>
            </a:endParaRPr>
          </a:p>
        </p:txBody>
      </p:sp>
      <p:grpSp>
        <p:nvGrpSpPr>
          <p:cNvPr id="7" name="组合 2">
            <a:extLst>
              <a:ext uri="{FF2B5EF4-FFF2-40B4-BE49-F238E27FC236}">
                <a16:creationId xmlns:a16="http://schemas.microsoft.com/office/drawing/2014/main" id="{C3184B0F-6B9C-4044-8FEF-7AED8C8C64C2}"/>
              </a:ext>
            </a:extLst>
          </p:cNvPr>
          <p:cNvGrpSpPr/>
          <p:nvPr/>
        </p:nvGrpSpPr>
        <p:grpSpPr>
          <a:xfrm>
            <a:off x="609482" y="2746402"/>
            <a:ext cx="6929929" cy="2286846"/>
            <a:chOff x="2230834" y="1897991"/>
            <a:chExt cx="5195408" cy="1030822"/>
          </a:xfrm>
        </p:grpSpPr>
        <p:sp>
          <p:nvSpPr>
            <p:cNvPr id="10" name="Title 4">
              <a:extLst>
                <a:ext uri="{FF2B5EF4-FFF2-40B4-BE49-F238E27FC236}">
                  <a16:creationId xmlns:a16="http://schemas.microsoft.com/office/drawing/2014/main" id="{0E879DCA-7289-4B51-A71C-176E20225CC5}"/>
                </a:ext>
              </a:extLst>
            </p:cNvPr>
            <p:cNvSpPr txBox="1"/>
            <p:nvPr/>
          </p:nvSpPr>
          <p:spPr>
            <a:xfrm>
              <a:off x="2230834" y="1897991"/>
              <a:ext cx="3802529" cy="382379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>
                  <a:solidFill>
                    <a:schemeClr val="tx1"/>
                  </a:solidFill>
                  <a:latin typeface="Playfair Display Black" charset="0"/>
                  <a:ea typeface="Playfair Display Black" charset="0"/>
                  <a:cs typeface="Playfair Display Black" charset="0"/>
                </a:defRPr>
              </a:lvl1pPr>
            </a:lstStyle>
            <a:p>
              <a:pPr algn="l"/>
              <a:r>
                <a:rPr lang="en-US" sz="4000" dirty="0">
                  <a:solidFill>
                    <a:srgbClr val="2B3A57"/>
                  </a:solidFill>
                  <a:latin typeface="+mn-lt"/>
                  <a:ea typeface="+mn-ea"/>
                  <a:cs typeface="+mn-ea"/>
                  <a:sym typeface="+mn-lt"/>
                </a:rPr>
                <a:t>Data Processing</a:t>
              </a:r>
            </a:p>
          </p:txBody>
        </p:sp>
        <p:sp>
          <p:nvSpPr>
            <p:cNvPr id="11" name="TextBox 15">
              <a:extLst>
                <a:ext uri="{FF2B5EF4-FFF2-40B4-BE49-F238E27FC236}">
                  <a16:creationId xmlns:a16="http://schemas.microsoft.com/office/drawing/2014/main" id="{C1A379D7-538B-4B68-B1EE-9E19A29359BB}"/>
                </a:ext>
              </a:extLst>
            </p:cNvPr>
            <p:cNvSpPr txBox="1"/>
            <p:nvPr/>
          </p:nvSpPr>
          <p:spPr>
            <a:xfrm>
              <a:off x="2268261" y="2387751"/>
              <a:ext cx="5157981" cy="54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en-US" sz="2400" b="0" i="0" u="none" strike="noStrike" baseline="0" dirty="0">
                  <a:latin typeface="NimbusRomNo9L-Regu"/>
                </a:rPr>
                <a:t>Converted traditional Chinese to </a:t>
              </a:r>
              <a:r>
                <a:rPr lang="en-US" altLang="zh-CN" sz="2400" b="0" i="0" u="none" strike="noStrike" baseline="0" dirty="0">
                  <a:latin typeface="NimbusRomNo9L-Regu"/>
                </a:rPr>
                <a:t>simplified Chinese</a:t>
              </a:r>
            </a:p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NimbusRomNo9L-Regu"/>
                </a:rPr>
                <a:t>Cut 8-line poems to two 4-line poems</a:t>
              </a:r>
              <a:endParaRPr lang="en-US" sz="2400" b="0" i="0" u="none" strike="noStrike" baseline="0" dirty="0">
                <a:latin typeface="NimbusRomNo9L-Regu"/>
              </a:endParaRPr>
            </a:p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NimbusRomNo9L-Regu"/>
                </a:rPr>
                <a:t>Remove punctuation</a:t>
              </a:r>
              <a:endParaRPr lang="en-US" sz="2400" b="0" i="0" u="none" strike="noStrike" baseline="0" dirty="0">
                <a:latin typeface="NimbusRomNo9L-Regu"/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52F82948-4635-455D-A535-7D454C8044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920" y="685169"/>
            <a:ext cx="11834160" cy="104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65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7"/>
          <a:stretch>
            <a:fillRect/>
          </a:stretch>
        </p:blipFill>
        <p:spPr>
          <a:xfrm>
            <a:off x="192011" y="-2904"/>
            <a:ext cx="5245403" cy="6553200"/>
          </a:xfrm>
          <a:prstGeom prst="rect">
            <a:avLst/>
          </a:prstGeom>
          <a:effectLst>
            <a:softEdge rad="0"/>
          </a:effectLst>
        </p:spPr>
      </p:pic>
      <p:cxnSp>
        <p:nvCxnSpPr>
          <p:cNvPr id="9" name="直接连接符 8"/>
          <p:cNvCxnSpPr/>
          <p:nvPr/>
        </p:nvCxnSpPr>
        <p:spPr>
          <a:xfrm>
            <a:off x="3128879" y="2353115"/>
            <a:ext cx="23085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360779" y="4162865"/>
            <a:ext cx="10766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4"/>
          <p:cNvSpPr txBox="1"/>
          <p:nvPr/>
        </p:nvSpPr>
        <p:spPr>
          <a:xfrm>
            <a:off x="5784717" y="2072383"/>
            <a:ext cx="3802529" cy="38237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Playfair Display Black" charset="0"/>
                <a:ea typeface="Playfair Display Black" charset="0"/>
                <a:cs typeface="Playfair Display Black" charset="0"/>
              </a:defRPr>
            </a:lvl1pPr>
          </a:lstStyle>
          <a:p>
            <a:pPr algn="l"/>
            <a:r>
              <a:rPr lang="en-US" altLang="zh-CN" sz="3200" dirty="0">
                <a:solidFill>
                  <a:srgbClr val="2B3A57"/>
                </a:solidFill>
                <a:latin typeface="+mn-lt"/>
                <a:ea typeface="+mn-ea"/>
                <a:cs typeface="+mn-ea"/>
                <a:sym typeface="+mn-lt"/>
              </a:rPr>
              <a:t>Model</a:t>
            </a:r>
          </a:p>
          <a:p>
            <a:pPr algn="l"/>
            <a:endParaRPr lang="en-US" sz="3200" dirty="0">
              <a:solidFill>
                <a:srgbClr val="2B3A5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2377F1-30DD-4887-8109-05CB8518B10E}"/>
              </a:ext>
            </a:extLst>
          </p:cNvPr>
          <p:cNvSpPr txBox="1"/>
          <p:nvPr/>
        </p:nvSpPr>
        <p:spPr>
          <a:xfrm>
            <a:off x="5663844" y="3013501"/>
            <a:ext cx="3923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NimbusRomNo9L-Regu"/>
              </a:rPr>
              <a:t>Chinese Version of GPT2</a:t>
            </a:r>
            <a:endParaRPr lang="en-US" sz="2400" b="0" i="0" u="none" strike="noStrike" baseline="0" dirty="0">
              <a:latin typeface="NimbusRomNo9L-Regu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NimbusRomNo9L-Regu"/>
                <a:sym typeface="+mn-lt"/>
              </a:rPr>
              <a:t>1 epoch</a:t>
            </a:r>
          </a:p>
        </p:txBody>
      </p:sp>
    </p:spTree>
    <p:extLst>
      <p:ext uri="{BB962C8B-B14F-4D97-AF65-F5344CB8AC3E}">
        <p14:creationId xmlns:p14="http://schemas.microsoft.com/office/powerpoint/2010/main" val="223344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1ctexyq3">
      <a:majorFont>
        <a:latin typeface="微软雅黑" panose="020F0302020204030204"/>
        <a:ea typeface="义启小魏楷"/>
        <a:cs typeface=""/>
      </a:majorFont>
      <a:minorFont>
        <a:latin typeface="微软雅黑" panose="020F0502020204030204"/>
        <a:ea typeface="义启小魏楷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383</Words>
  <Application>Microsoft Office PowerPoint</Application>
  <PresentationFormat>Widescreen</PresentationFormat>
  <Paragraphs>61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Helvetica Neue</vt:lpstr>
      <vt:lpstr>微软雅黑</vt:lpstr>
      <vt:lpstr>NimbusRomNo9L-Regu</vt:lpstr>
      <vt:lpstr>Arial</vt:lpstr>
      <vt:lpstr>Calibri</vt:lpstr>
      <vt:lpstr>Source Sans Pro</vt:lpstr>
      <vt:lpstr>第一PPT，www.1ppt.com</vt:lpstr>
      <vt:lpstr>自定义设计方案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水墨中国风</dc:title>
  <dc:creator>第一PPT</dc:creator>
  <cp:keywords>www.1ppt.com</cp:keywords>
  <dc:description>www.1ppt.com</dc:description>
  <cp:lastModifiedBy>Li Fangzhe</cp:lastModifiedBy>
  <cp:revision>78</cp:revision>
  <dcterms:created xsi:type="dcterms:W3CDTF">2019-07-09T06:34:54Z</dcterms:created>
  <dcterms:modified xsi:type="dcterms:W3CDTF">2022-04-13T20:52:25Z</dcterms:modified>
</cp:coreProperties>
</file>