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BFFE7-29EB-4CB0-A143-BEECCC063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4EA111-C0BC-48E5-9BAE-5028E8E91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4F03FD-5791-425D-A983-1E874461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8E2C-5919-4A70-B8EF-7559B6573B00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DC3A30-CA41-4E9E-BFD4-F0A5760A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88E633-1AE0-47FB-93D3-9DEF86BA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4DAC-F3EB-42E8-A534-AF6396847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2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5240E-7DB8-43AD-B1E9-17FD492D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D571AC-3394-40DA-B040-8D275F9B8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97D40-090D-40E6-9D94-194C3B55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8E2C-5919-4A70-B8EF-7559B6573B00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DA3D7-1D3C-4901-8F40-812301D7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60D51-0101-4E5C-8039-5EFA79E6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4DAC-F3EB-42E8-A534-AF6396847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14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E212C1-D01B-4FAC-8B56-DB40A6428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248FC3-8A5D-462F-806F-23A95E15C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FCC9A4-05FF-42F2-8A9C-C182D0DF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8E2C-5919-4A70-B8EF-7559B6573B00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FFF92-0FC4-4727-814A-EFB02FB1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7EE3EA-BDF7-413E-8DF6-11CFBA65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4DAC-F3EB-42E8-A534-AF6396847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98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A435B-38B9-4EB8-824A-A6EC7149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E83AE-A143-4002-B976-3CE6D82BA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05D963-177D-40F4-B9C8-CDE06C90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8E2C-5919-4A70-B8EF-7559B6573B00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85084A-AB32-40C7-857C-E78A7881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5F9137-E997-4BC9-8730-C6C35F0E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4DAC-F3EB-42E8-A534-AF6396847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92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A9F7D-8290-4625-A672-178F63BD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DC6AA4-2E05-4387-B95C-7CEAC9B3C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EF0E5-8F8D-4570-9E3F-BCE7DC6E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8E2C-5919-4A70-B8EF-7559B6573B00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13295-AA21-4D2F-850F-C079F417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8F904C-B4F9-4DBD-86BC-2531BEDF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4DAC-F3EB-42E8-A534-AF6396847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58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6102C-084E-4B9F-9C53-3264F404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C71EC-5056-4425-8BBF-5B729878E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925835-6CED-4CDC-A3FA-C31DD205D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D6F673-AFA0-4AC0-855B-1324BF14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8E2C-5919-4A70-B8EF-7559B6573B00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D90B64-EA2C-4525-9043-248D2AB9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972164-C084-4F2F-B2D3-A990F2CE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4DAC-F3EB-42E8-A534-AF6396847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90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FD3A2-88E2-4353-A8C8-096FED3EC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095160-B34A-464E-8782-4C9BC5B93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E88C40-0FCA-4606-B167-DDE910447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662BA9-6B69-46F3-803D-A58D1C5AF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5F75ED-0456-47FB-BE51-8C9FF85F0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713B6A-ECF7-4100-A9A8-BED4901D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8E2C-5919-4A70-B8EF-7559B6573B00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FBB393-6934-44A6-8EBF-577F4E90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1FC488-81C2-40FD-8AC0-51BE5075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4DAC-F3EB-42E8-A534-AF6396847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58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72DB1-FFC1-4104-BC91-A9F49A18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50B657-B8D2-40B5-AEDE-951AB776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8E2C-5919-4A70-B8EF-7559B6573B00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1B0FD6-3999-45F9-A9CD-642A2105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8A1B21-BF40-4516-AAFF-7E3E1A21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4DAC-F3EB-42E8-A534-AF6396847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9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415C0E-D03C-4114-9E7E-A3929586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8E2C-5919-4A70-B8EF-7559B6573B00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0091F0-B003-4B08-B32F-795E8947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1E9231-D222-4216-BE56-E7E7ADCE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4DAC-F3EB-42E8-A534-AF6396847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82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9A289-20D7-4C9D-AE22-2F5863F0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134D3-E5E8-4C95-9587-BB2222670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2DF424-5A10-4273-8765-0F7D05EE2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1E2C2-6F91-402B-8FAB-3DBE78E1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8E2C-5919-4A70-B8EF-7559B6573B00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11C919-BE6E-4C00-98E7-8D11578F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2645F8-2F53-4417-8D53-FD3373FB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4DAC-F3EB-42E8-A534-AF6396847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6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A13E5-3BE9-4BFB-BA16-D6C2A473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E52ACB-92E8-40C5-874F-30402D569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E492A2-B0A5-48E9-8415-14E5E66C1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9D9A21-287C-47DB-A43A-4552293D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8E2C-5919-4A70-B8EF-7559B6573B00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2A8755-72E2-451E-A75C-5B0770BD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39A522-1856-41C6-8CD4-C677D2E2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4DAC-F3EB-42E8-A534-AF6396847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29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BD79AE-74E0-493A-A979-027FC30A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C1FCAB-6759-4CA3-A122-A8D6FE09D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4E345F-B244-4722-8E8F-8DC1A4B7C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8E2C-5919-4A70-B8EF-7559B6573B00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61611-22C7-4355-B386-B3829CF53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8FE7E-F611-48E0-84E9-7DF6F4ABE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34DAC-F3EB-42E8-A534-AF6396847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87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6A8FE-31C2-46EE-A845-F56B3157B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这是测试一个用例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8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用来预览文档。</a:t>
            </a:r>
            <a:br>
              <a:rPr lang="zh-CN" altLang="zh-CN" sz="18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6040BA-229D-4018-A247-E3146499EE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1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这是测试一个用例,用来预览文档。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这是测试一个用例,用来预览文档。 </dc:title>
  <dc:creator>方 志熹</dc:creator>
  <cp:lastModifiedBy>方 志熹</cp:lastModifiedBy>
  <cp:revision>1</cp:revision>
  <dcterms:created xsi:type="dcterms:W3CDTF">2021-04-27T16:56:46Z</dcterms:created>
  <dcterms:modified xsi:type="dcterms:W3CDTF">2021-04-27T16:56:53Z</dcterms:modified>
</cp:coreProperties>
</file>