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567" r:id="rId2"/>
    <p:sldId id="539" r:id="rId3"/>
    <p:sldId id="599" r:id="rId4"/>
    <p:sldId id="600" r:id="rId5"/>
    <p:sldId id="601" r:id="rId6"/>
    <p:sldId id="602" r:id="rId7"/>
    <p:sldId id="603" r:id="rId8"/>
    <p:sldId id="604" r:id="rId9"/>
    <p:sldId id="605" r:id="rId10"/>
    <p:sldId id="606" r:id="rId11"/>
    <p:sldId id="607" r:id="rId12"/>
    <p:sldId id="611" r:id="rId13"/>
    <p:sldId id="608" r:id="rId14"/>
    <p:sldId id="609" r:id="rId15"/>
    <p:sldId id="610" r:id="rId16"/>
    <p:sldId id="612" r:id="rId17"/>
    <p:sldId id="538" r:id="rId18"/>
    <p:sldId id="597" r:id="rId19"/>
    <p:sldId id="613" r:id="rId20"/>
    <p:sldId id="614" r:id="rId21"/>
    <p:sldId id="615" r:id="rId22"/>
    <p:sldId id="616" r:id="rId2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EFAEE"/>
    <a:srgbClr val="12B789"/>
    <a:srgbClr val="FF9101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4" autoAdjust="0"/>
    <p:restoredTop sz="94607"/>
  </p:normalViewPr>
  <p:slideViewPr>
    <p:cSldViewPr showGuides="1">
      <p:cViewPr varScale="1">
        <p:scale>
          <a:sx n="144" d="100"/>
          <a:sy n="144" d="100"/>
        </p:scale>
        <p:origin x="546" y="114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image" Target="../media/image89.wmf"/><Relationship Id="rId3" Type="http://schemas.openxmlformats.org/officeDocument/2006/relationships/image" Target="../media/image81.wmf"/><Relationship Id="rId7" Type="http://schemas.openxmlformats.org/officeDocument/2006/relationships/image" Target="../media/image12.wmf"/><Relationship Id="rId12" Type="http://schemas.openxmlformats.org/officeDocument/2006/relationships/image" Target="../media/image88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11.wmf"/><Relationship Id="rId11" Type="http://schemas.openxmlformats.org/officeDocument/2006/relationships/image" Target="../media/image87.wmf"/><Relationship Id="rId5" Type="http://schemas.openxmlformats.org/officeDocument/2006/relationships/image" Target="../media/image83.wmf"/><Relationship Id="rId10" Type="http://schemas.openxmlformats.org/officeDocument/2006/relationships/image" Target="../media/image86.wmf"/><Relationship Id="rId4" Type="http://schemas.openxmlformats.org/officeDocument/2006/relationships/image" Target="../media/image82.wmf"/><Relationship Id="rId9" Type="http://schemas.openxmlformats.org/officeDocument/2006/relationships/image" Target="../media/image8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12" Type="http://schemas.openxmlformats.org/officeDocument/2006/relationships/image" Target="../media/image100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11" Type="http://schemas.openxmlformats.org/officeDocument/2006/relationships/image" Target="../media/image99.wmf"/><Relationship Id="rId5" Type="http://schemas.openxmlformats.org/officeDocument/2006/relationships/image" Target="../media/image94.wmf"/><Relationship Id="rId10" Type="http://schemas.openxmlformats.org/officeDocument/2006/relationships/image" Target="../media/image98.wmf"/><Relationship Id="rId4" Type="http://schemas.openxmlformats.org/officeDocument/2006/relationships/image" Target="../media/image93.wmf"/><Relationship Id="rId9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13.vml.rels><?xml version="1.0" encoding="UTF-8" standalone="yes"?>
<Relationships xmlns="http://schemas.openxmlformats.org/package/2006/relationships"><Relationship Id="rId13" Type="http://schemas.openxmlformats.org/officeDocument/2006/relationships/image" Target="../media/image115.wmf"/><Relationship Id="rId18" Type="http://schemas.openxmlformats.org/officeDocument/2006/relationships/image" Target="../media/image120.wmf"/><Relationship Id="rId26" Type="http://schemas.openxmlformats.org/officeDocument/2006/relationships/image" Target="../media/image128.wmf"/><Relationship Id="rId3" Type="http://schemas.openxmlformats.org/officeDocument/2006/relationships/image" Target="../media/image106.wmf"/><Relationship Id="rId21" Type="http://schemas.openxmlformats.org/officeDocument/2006/relationships/image" Target="../media/image123.wmf"/><Relationship Id="rId34" Type="http://schemas.openxmlformats.org/officeDocument/2006/relationships/image" Target="../media/image136.wmf"/><Relationship Id="rId7" Type="http://schemas.openxmlformats.org/officeDocument/2006/relationships/image" Target="../media/image12.wmf"/><Relationship Id="rId12" Type="http://schemas.openxmlformats.org/officeDocument/2006/relationships/image" Target="../media/image114.wmf"/><Relationship Id="rId17" Type="http://schemas.openxmlformats.org/officeDocument/2006/relationships/image" Target="../media/image119.wmf"/><Relationship Id="rId25" Type="http://schemas.openxmlformats.org/officeDocument/2006/relationships/image" Target="../media/image127.wmf"/><Relationship Id="rId33" Type="http://schemas.openxmlformats.org/officeDocument/2006/relationships/image" Target="../media/image135.wmf"/><Relationship Id="rId2" Type="http://schemas.openxmlformats.org/officeDocument/2006/relationships/image" Target="../media/image105.wmf"/><Relationship Id="rId16" Type="http://schemas.openxmlformats.org/officeDocument/2006/relationships/image" Target="../media/image118.wmf"/><Relationship Id="rId20" Type="http://schemas.openxmlformats.org/officeDocument/2006/relationships/image" Target="../media/image122.wmf"/><Relationship Id="rId29" Type="http://schemas.openxmlformats.org/officeDocument/2006/relationships/image" Target="../media/image131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11" Type="http://schemas.openxmlformats.org/officeDocument/2006/relationships/image" Target="../media/image113.wmf"/><Relationship Id="rId24" Type="http://schemas.openxmlformats.org/officeDocument/2006/relationships/image" Target="../media/image126.wmf"/><Relationship Id="rId32" Type="http://schemas.openxmlformats.org/officeDocument/2006/relationships/image" Target="../media/image134.wmf"/><Relationship Id="rId5" Type="http://schemas.openxmlformats.org/officeDocument/2006/relationships/image" Target="../media/image108.wmf"/><Relationship Id="rId15" Type="http://schemas.openxmlformats.org/officeDocument/2006/relationships/image" Target="../media/image117.wmf"/><Relationship Id="rId23" Type="http://schemas.openxmlformats.org/officeDocument/2006/relationships/image" Target="../media/image125.wmf"/><Relationship Id="rId28" Type="http://schemas.openxmlformats.org/officeDocument/2006/relationships/image" Target="../media/image130.wmf"/><Relationship Id="rId36" Type="http://schemas.openxmlformats.org/officeDocument/2006/relationships/image" Target="../media/image138.wmf"/><Relationship Id="rId10" Type="http://schemas.openxmlformats.org/officeDocument/2006/relationships/image" Target="../media/image112.wmf"/><Relationship Id="rId19" Type="http://schemas.openxmlformats.org/officeDocument/2006/relationships/image" Target="../media/image121.wmf"/><Relationship Id="rId31" Type="http://schemas.openxmlformats.org/officeDocument/2006/relationships/image" Target="../media/image133.wmf"/><Relationship Id="rId4" Type="http://schemas.openxmlformats.org/officeDocument/2006/relationships/image" Target="../media/image107.wmf"/><Relationship Id="rId9" Type="http://schemas.openxmlformats.org/officeDocument/2006/relationships/image" Target="../media/image111.wmf"/><Relationship Id="rId14" Type="http://schemas.openxmlformats.org/officeDocument/2006/relationships/image" Target="../media/image116.wmf"/><Relationship Id="rId22" Type="http://schemas.openxmlformats.org/officeDocument/2006/relationships/image" Target="../media/image124.wmf"/><Relationship Id="rId27" Type="http://schemas.openxmlformats.org/officeDocument/2006/relationships/image" Target="../media/image129.wmf"/><Relationship Id="rId30" Type="http://schemas.openxmlformats.org/officeDocument/2006/relationships/image" Target="../media/image132.wmf"/><Relationship Id="rId35" Type="http://schemas.openxmlformats.org/officeDocument/2006/relationships/image" Target="../media/image137.wmf"/><Relationship Id="rId8" Type="http://schemas.openxmlformats.org/officeDocument/2006/relationships/image" Target="../media/image11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image" Target="../media/image151.wmf"/><Relationship Id="rId18" Type="http://schemas.openxmlformats.org/officeDocument/2006/relationships/image" Target="../media/image156.wmf"/><Relationship Id="rId3" Type="http://schemas.openxmlformats.org/officeDocument/2006/relationships/image" Target="../media/image11.wmf"/><Relationship Id="rId7" Type="http://schemas.openxmlformats.org/officeDocument/2006/relationships/image" Target="../media/image145.wmf"/><Relationship Id="rId12" Type="http://schemas.openxmlformats.org/officeDocument/2006/relationships/image" Target="../media/image150.wmf"/><Relationship Id="rId17" Type="http://schemas.openxmlformats.org/officeDocument/2006/relationships/image" Target="../media/image155.wmf"/><Relationship Id="rId2" Type="http://schemas.openxmlformats.org/officeDocument/2006/relationships/image" Target="../media/image142.wmf"/><Relationship Id="rId16" Type="http://schemas.openxmlformats.org/officeDocument/2006/relationships/image" Target="../media/image154.wmf"/><Relationship Id="rId1" Type="http://schemas.openxmlformats.org/officeDocument/2006/relationships/image" Target="../media/image141.wmf"/><Relationship Id="rId6" Type="http://schemas.openxmlformats.org/officeDocument/2006/relationships/image" Target="../media/image144.wmf"/><Relationship Id="rId11" Type="http://schemas.openxmlformats.org/officeDocument/2006/relationships/image" Target="../media/image149.wmf"/><Relationship Id="rId5" Type="http://schemas.openxmlformats.org/officeDocument/2006/relationships/image" Target="../media/image143.wmf"/><Relationship Id="rId15" Type="http://schemas.openxmlformats.org/officeDocument/2006/relationships/image" Target="../media/image153.wmf"/><Relationship Id="rId10" Type="http://schemas.openxmlformats.org/officeDocument/2006/relationships/image" Target="../media/image148.wmf"/><Relationship Id="rId4" Type="http://schemas.openxmlformats.org/officeDocument/2006/relationships/image" Target="../media/image12.wmf"/><Relationship Id="rId9" Type="http://schemas.openxmlformats.org/officeDocument/2006/relationships/image" Target="../media/image147.wmf"/><Relationship Id="rId14" Type="http://schemas.openxmlformats.org/officeDocument/2006/relationships/image" Target="../media/image15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2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7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7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12" Type="http://schemas.openxmlformats.org/officeDocument/2006/relationships/image" Target="../media/image16.wmf"/><Relationship Id="rId17" Type="http://schemas.openxmlformats.org/officeDocument/2006/relationships/image" Target="../media/image21.wmf"/><Relationship Id="rId2" Type="http://schemas.openxmlformats.org/officeDocument/2006/relationships/image" Target="../media/image6.wmf"/><Relationship Id="rId16" Type="http://schemas.openxmlformats.org/officeDocument/2006/relationships/image" Target="../media/image20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11" Type="http://schemas.openxmlformats.org/officeDocument/2006/relationships/image" Target="../media/image15.wmf"/><Relationship Id="rId5" Type="http://schemas.openxmlformats.org/officeDocument/2006/relationships/image" Target="../media/image9.wmf"/><Relationship Id="rId15" Type="http://schemas.openxmlformats.org/officeDocument/2006/relationships/image" Target="../media/image1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Relationship Id="rId14" Type="http://schemas.openxmlformats.org/officeDocument/2006/relationships/image" Target="../media/image1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4" Type="http://schemas.openxmlformats.org/officeDocument/2006/relationships/image" Target="../media/image15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36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12" Type="http://schemas.openxmlformats.org/officeDocument/2006/relationships/image" Target="../media/image35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11" Type="http://schemas.openxmlformats.org/officeDocument/2006/relationships/image" Target="../media/image34.wmf"/><Relationship Id="rId5" Type="http://schemas.openxmlformats.org/officeDocument/2006/relationships/image" Target="../media/image28.wmf"/><Relationship Id="rId10" Type="http://schemas.openxmlformats.org/officeDocument/2006/relationships/image" Target="../media/image33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Relationship Id="rId14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2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4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58.wmf"/><Relationship Id="rId18" Type="http://schemas.openxmlformats.org/officeDocument/2006/relationships/image" Target="../media/image63.wmf"/><Relationship Id="rId3" Type="http://schemas.openxmlformats.org/officeDocument/2006/relationships/image" Target="../media/image48.wmf"/><Relationship Id="rId21" Type="http://schemas.openxmlformats.org/officeDocument/2006/relationships/image" Target="../media/image66.wmf"/><Relationship Id="rId7" Type="http://schemas.openxmlformats.org/officeDocument/2006/relationships/image" Target="../media/image52.wmf"/><Relationship Id="rId12" Type="http://schemas.openxmlformats.org/officeDocument/2006/relationships/image" Target="../media/image57.wmf"/><Relationship Id="rId17" Type="http://schemas.openxmlformats.org/officeDocument/2006/relationships/image" Target="../media/image62.wmf"/><Relationship Id="rId2" Type="http://schemas.openxmlformats.org/officeDocument/2006/relationships/image" Target="../media/image47.wmf"/><Relationship Id="rId16" Type="http://schemas.openxmlformats.org/officeDocument/2006/relationships/image" Target="../media/image61.wmf"/><Relationship Id="rId20" Type="http://schemas.openxmlformats.org/officeDocument/2006/relationships/image" Target="../media/image65.wmf"/><Relationship Id="rId1" Type="http://schemas.openxmlformats.org/officeDocument/2006/relationships/image" Target="../media/image12.wmf"/><Relationship Id="rId6" Type="http://schemas.openxmlformats.org/officeDocument/2006/relationships/image" Target="../media/image51.wmf"/><Relationship Id="rId11" Type="http://schemas.openxmlformats.org/officeDocument/2006/relationships/image" Target="../media/image56.wmf"/><Relationship Id="rId5" Type="http://schemas.openxmlformats.org/officeDocument/2006/relationships/image" Target="../media/image50.wmf"/><Relationship Id="rId15" Type="http://schemas.openxmlformats.org/officeDocument/2006/relationships/image" Target="../media/image60.wmf"/><Relationship Id="rId10" Type="http://schemas.openxmlformats.org/officeDocument/2006/relationships/image" Target="../media/image55.wmf"/><Relationship Id="rId19" Type="http://schemas.openxmlformats.org/officeDocument/2006/relationships/image" Target="../media/image64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Relationship Id="rId14" Type="http://schemas.openxmlformats.org/officeDocument/2006/relationships/image" Target="../media/image5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2.wmf"/><Relationship Id="rId1" Type="http://schemas.openxmlformats.org/officeDocument/2006/relationships/image" Target="../media/image67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10" Type="http://schemas.openxmlformats.org/officeDocument/2006/relationships/image" Target="../media/image75.wmf"/><Relationship Id="rId4" Type="http://schemas.openxmlformats.org/officeDocument/2006/relationships/image" Target="../media/image69.wmf"/><Relationship Id="rId9" Type="http://schemas.openxmlformats.org/officeDocument/2006/relationships/image" Target="../media/image7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6C747-8546-41BC-BF7F-8053A62085C1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3CD1B-8C3C-41CB-8883-B2B3427AA9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3CD1B-8C3C-41CB-8883-B2B3427AA9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175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3CD1B-8C3C-41CB-8883-B2B3427AA9F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147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3CD1B-8C3C-41CB-8883-B2B3427AA9F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338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C230A-CB50-4E96-B85D-04C40F9295DB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C230A-CB50-4E96-B85D-04C40F9295DB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71041-9707-48A9-BA34-E92ACC587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image" Target="../media/image80.png"/><Relationship Id="rId7" Type="http://schemas.openxmlformats.org/officeDocument/2006/relationships/image" Target="../media/image7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78.wmf"/><Relationship Id="rId5" Type="http://schemas.openxmlformats.org/officeDocument/2006/relationships/image" Target="../media/image82.png"/><Relationship Id="rId10" Type="http://schemas.openxmlformats.org/officeDocument/2006/relationships/oleObject" Target="../embeddings/oleObject80.bin"/><Relationship Id="rId9" Type="http://schemas.openxmlformats.org/officeDocument/2006/relationships/image" Target="../media/image7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84.wmf"/><Relationship Id="rId26" Type="http://schemas.openxmlformats.org/officeDocument/2006/relationships/image" Target="../media/image88.wmf"/><Relationship Id="rId3" Type="http://schemas.openxmlformats.org/officeDocument/2006/relationships/oleObject" Target="../embeddings/oleObject81.bin"/><Relationship Id="rId21" Type="http://schemas.openxmlformats.org/officeDocument/2006/relationships/oleObject" Target="../embeddings/oleObject88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3.wmf"/><Relationship Id="rId17" Type="http://schemas.openxmlformats.org/officeDocument/2006/relationships/oleObject" Target="../embeddings/oleObject86.bin"/><Relationship Id="rId25" Type="http://schemas.openxmlformats.org/officeDocument/2006/relationships/oleObject" Target="../embeddings/oleObject90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2.wmf"/><Relationship Id="rId20" Type="http://schemas.openxmlformats.org/officeDocument/2006/relationships/image" Target="../media/image85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85.bin"/><Relationship Id="rId24" Type="http://schemas.openxmlformats.org/officeDocument/2006/relationships/image" Target="../media/image87.wmf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89.bin"/><Relationship Id="rId28" Type="http://schemas.openxmlformats.org/officeDocument/2006/relationships/image" Target="../media/image89.wmf"/><Relationship Id="rId10" Type="http://schemas.openxmlformats.org/officeDocument/2006/relationships/image" Target="../media/image82.wmf"/><Relationship Id="rId19" Type="http://schemas.openxmlformats.org/officeDocument/2006/relationships/oleObject" Target="../embeddings/oleObject87.bin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11.wmf"/><Relationship Id="rId22" Type="http://schemas.openxmlformats.org/officeDocument/2006/relationships/image" Target="../media/image86.wmf"/><Relationship Id="rId27" Type="http://schemas.openxmlformats.org/officeDocument/2006/relationships/oleObject" Target="../embeddings/oleObject9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97.bin"/><Relationship Id="rId18" Type="http://schemas.openxmlformats.org/officeDocument/2006/relationships/image" Target="../media/image97.wmf"/><Relationship Id="rId26" Type="http://schemas.openxmlformats.org/officeDocument/2006/relationships/image" Target="../media/image100.wmf"/><Relationship Id="rId3" Type="http://schemas.openxmlformats.org/officeDocument/2006/relationships/oleObject" Target="../embeddings/oleObject92.bin"/><Relationship Id="rId21" Type="http://schemas.openxmlformats.org/officeDocument/2006/relationships/oleObject" Target="../embeddings/oleObject100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94.wmf"/><Relationship Id="rId17" Type="http://schemas.openxmlformats.org/officeDocument/2006/relationships/oleObject" Target="../embeddings/oleObject99.bin"/><Relationship Id="rId25" Type="http://schemas.openxmlformats.org/officeDocument/2006/relationships/oleObject" Target="../embeddings/oleObject10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96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96.bin"/><Relationship Id="rId24" Type="http://schemas.openxmlformats.org/officeDocument/2006/relationships/image" Target="../media/image99.wmf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23" Type="http://schemas.openxmlformats.org/officeDocument/2006/relationships/oleObject" Target="../embeddings/oleObject101.bin"/><Relationship Id="rId10" Type="http://schemas.openxmlformats.org/officeDocument/2006/relationships/image" Target="../media/image93.w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90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95.wmf"/><Relationship Id="rId22" Type="http://schemas.openxmlformats.org/officeDocument/2006/relationships/image" Target="../media/image9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101.wmf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4.wmf"/><Relationship Id="rId21" Type="http://schemas.openxmlformats.org/officeDocument/2006/relationships/oleObject" Target="../embeddings/oleObject114.bin"/><Relationship Id="rId42" Type="http://schemas.openxmlformats.org/officeDocument/2006/relationships/image" Target="../media/image122.wmf"/><Relationship Id="rId47" Type="http://schemas.openxmlformats.org/officeDocument/2006/relationships/oleObject" Target="../embeddings/oleObject127.bin"/><Relationship Id="rId63" Type="http://schemas.openxmlformats.org/officeDocument/2006/relationships/image" Target="../media/image132.wmf"/><Relationship Id="rId68" Type="http://schemas.openxmlformats.org/officeDocument/2006/relationships/oleObject" Target="../embeddings/oleObject13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2.wmf"/><Relationship Id="rId29" Type="http://schemas.openxmlformats.org/officeDocument/2006/relationships/oleObject" Target="../embeddings/oleObject118.bin"/><Relationship Id="rId11" Type="http://schemas.openxmlformats.org/officeDocument/2006/relationships/oleObject" Target="../embeddings/oleObject110.bin"/><Relationship Id="rId24" Type="http://schemas.openxmlformats.org/officeDocument/2006/relationships/image" Target="../media/image113.wmf"/><Relationship Id="rId32" Type="http://schemas.openxmlformats.org/officeDocument/2006/relationships/image" Target="../media/image117.wmf"/><Relationship Id="rId37" Type="http://schemas.openxmlformats.org/officeDocument/2006/relationships/oleObject" Target="../embeddings/oleObject122.bin"/><Relationship Id="rId40" Type="http://schemas.openxmlformats.org/officeDocument/2006/relationships/image" Target="../media/image121.wmf"/><Relationship Id="rId45" Type="http://schemas.openxmlformats.org/officeDocument/2006/relationships/oleObject" Target="../embeddings/oleObject126.bin"/><Relationship Id="rId53" Type="http://schemas.openxmlformats.org/officeDocument/2006/relationships/image" Target="../media/image127.wmf"/><Relationship Id="rId58" Type="http://schemas.openxmlformats.org/officeDocument/2006/relationships/oleObject" Target="../embeddings/oleObject133.bin"/><Relationship Id="rId66" Type="http://schemas.openxmlformats.org/officeDocument/2006/relationships/oleObject" Target="../embeddings/oleObject137.bin"/><Relationship Id="rId74" Type="http://schemas.openxmlformats.org/officeDocument/2006/relationships/oleObject" Target="../embeddings/oleObject141.bin"/><Relationship Id="rId5" Type="http://schemas.openxmlformats.org/officeDocument/2006/relationships/oleObject" Target="../embeddings/oleObject107.bin"/><Relationship Id="rId61" Type="http://schemas.openxmlformats.org/officeDocument/2006/relationships/image" Target="../media/image131.wmf"/><Relationship Id="rId19" Type="http://schemas.openxmlformats.org/officeDocument/2006/relationships/oleObject" Target="../embeddings/oleObject113.bin"/><Relationship Id="rId14" Type="http://schemas.openxmlformats.org/officeDocument/2006/relationships/image" Target="../media/image109.wmf"/><Relationship Id="rId22" Type="http://schemas.openxmlformats.org/officeDocument/2006/relationships/image" Target="../media/image112.wmf"/><Relationship Id="rId27" Type="http://schemas.openxmlformats.org/officeDocument/2006/relationships/oleObject" Target="../embeddings/oleObject117.bin"/><Relationship Id="rId30" Type="http://schemas.openxmlformats.org/officeDocument/2006/relationships/image" Target="../media/image116.wmf"/><Relationship Id="rId35" Type="http://schemas.openxmlformats.org/officeDocument/2006/relationships/oleObject" Target="../embeddings/oleObject121.bin"/><Relationship Id="rId43" Type="http://schemas.openxmlformats.org/officeDocument/2006/relationships/oleObject" Target="../embeddings/oleObject125.bin"/><Relationship Id="rId48" Type="http://schemas.openxmlformats.org/officeDocument/2006/relationships/image" Target="../media/image125.wmf"/><Relationship Id="rId56" Type="http://schemas.openxmlformats.org/officeDocument/2006/relationships/oleObject" Target="../embeddings/oleObject132.bin"/><Relationship Id="rId64" Type="http://schemas.openxmlformats.org/officeDocument/2006/relationships/oleObject" Target="../embeddings/oleObject136.bin"/><Relationship Id="rId69" Type="http://schemas.openxmlformats.org/officeDocument/2006/relationships/image" Target="../media/image135.wmf"/><Relationship Id="rId8" Type="http://schemas.openxmlformats.org/officeDocument/2006/relationships/image" Target="../media/image106.wmf"/><Relationship Id="rId51" Type="http://schemas.openxmlformats.org/officeDocument/2006/relationships/oleObject" Target="../embeddings/oleObject129.bin"/><Relationship Id="rId72" Type="http://schemas.openxmlformats.org/officeDocument/2006/relationships/oleObject" Target="../embeddings/oleObject140.bin"/><Relationship Id="rId3" Type="http://schemas.openxmlformats.org/officeDocument/2006/relationships/oleObject" Target="../embeddings/oleObject106.bin"/><Relationship Id="rId12" Type="http://schemas.openxmlformats.org/officeDocument/2006/relationships/image" Target="../media/image108.wmf"/><Relationship Id="rId17" Type="http://schemas.openxmlformats.org/officeDocument/2006/relationships/oleObject" Target="../embeddings/oleObject112.bin"/><Relationship Id="rId25" Type="http://schemas.openxmlformats.org/officeDocument/2006/relationships/oleObject" Target="../embeddings/oleObject116.bin"/><Relationship Id="rId33" Type="http://schemas.openxmlformats.org/officeDocument/2006/relationships/oleObject" Target="../embeddings/oleObject120.bin"/><Relationship Id="rId38" Type="http://schemas.openxmlformats.org/officeDocument/2006/relationships/image" Target="../media/image120.wmf"/><Relationship Id="rId46" Type="http://schemas.openxmlformats.org/officeDocument/2006/relationships/image" Target="../media/image124.wmf"/><Relationship Id="rId59" Type="http://schemas.openxmlformats.org/officeDocument/2006/relationships/image" Target="../media/image130.wmf"/><Relationship Id="rId67" Type="http://schemas.openxmlformats.org/officeDocument/2006/relationships/image" Target="../media/image134.wmf"/><Relationship Id="rId20" Type="http://schemas.openxmlformats.org/officeDocument/2006/relationships/image" Target="../media/image111.wmf"/><Relationship Id="rId41" Type="http://schemas.openxmlformats.org/officeDocument/2006/relationships/oleObject" Target="../embeddings/oleObject124.bin"/><Relationship Id="rId54" Type="http://schemas.openxmlformats.org/officeDocument/2006/relationships/oleObject" Target="../embeddings/oleObject131.bin"/><Relationship Id="rId62" Type="http://schemas.openxmlformats.org/officeDocument/2006/relationships/oleObject" Target="../embeddings/oleObject135.bin"/><Relationship Id="rId70" Type="http://schemas.openxmlformats.org/officeDocument/2006/relationships/oleObject" Target="../embeddings/oleObject139.bin"/><Relationship Id="rId75" Type="http://schemas.openxmlformats.org/officeDocument/2006/relationships/image" Target="../media/image138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5.wmf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15.bin"/><Relationship Id="rId28" Type="http://schemas.openxmlformats.org/officeDocument/2006/relationships/image" Target="../media/image115.wmf"/><Relationship Id="rId36" Type="http://schemas.openxmlformats.org/officeDocument/2006/relationships/image" Target="../media/image119.wmf"/><Relationship Id="rId49" Type="http://schemas.openxmlformats.org/officeDocument/2006/relationships/oleObject" Target="../embeddings/oleObject128.bin"/><Relationship Id="rId57" Type="http://schemas.openxmlformats.org/officeDocument/2006/relationships/image" Target="../media/image129.wmf"/><Relationship Id="rId10" Type="http://schemas.openxmlformats.org/officeDocument/2006/relationships/image" Target="../media/image107.wmf"/><Relationship Id="rId31" Type="http://schemas.openxmlformats.org/officeDocument/2006/relationships/oleObject" Target="../embeddings/oleObject119.bin"/><Relationship Id="rId44" Type="http://schemas.openxmlformats.org/officeDocument/2006/relationships/image" Target="../media/image123.wmf"/><Relationship Id="rId52" Type="http://schemas.openxmlformats.org/officeDocument/2006/relationships/oleObject" Target="../embeddings/oleObject130.bin"/><Relationship Id="rId60" Type="http://schemas.openxmlformats.org/officeDocument/2006/relationships/oleObject" Target="../embeddings/oleObject134.bin"/><Relationship Id="rId65" Type="http://schemas.openxmlformats.org/officeDocument/2006/relationships/image" Target="../media/image133.wmf"/><Relationship Id="rId73" Type="http://schemas.openxmlformats.org/officeDocument/2006/relationships/image" Target="../media/image13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09.bin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110.wmf"/><Relationship Id="rId39" Type="http://schemas.openxmlformats.org/officeDocument/2006/relationships/oleObject" Target="../embeddings/oleObject123.bin"/><Relationship Id="rId34" Type="http://schemas.openxmlformats.org/officeDocument/2006/relationships/image" Target="../media/image118.wmf"/><Relationship Id="rId50" Type="http://schemas.openxmlformats.org/officeDocument/2006/relationships/image" Target="../media/image126.wmf"/><Relationship Id="rId55" Type="http://schemas.openxmlformats.org/officeDocument/2006/relationships/image" Target="../media/image128.wmf"/><Relationship Id="rId7" Type="http://schemas.openxmlformats.org/officeDocument/2006/relationships/oleObject" Target="../embeddings/oleObject108.bin"/><Relationship Id="rId71" Type="http://schemas.openxmlformats.org/officeDocument/2006/relationships/image" Target="../media/image13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4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3.bin"/><Relationship Id="rId5" Type="http://schemas.openxmlformats.org/officeDocument/2006/relationships/image" Target="../media/image139.wmf"/><Relationship Id="rId4" Type="http://schemas.openxmlformats.org/officeDocument/2006/relationships/oleObject" Target="../embeddings/oleObject142.bin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7.bin"/><Relationship Id="rId18" Type="http://schemas.openxmlformats.org/officeDocument/2006/relationships/image" Target="../media/image146.wmf"/><Relationship Id="rId26" Type="http://schemas.openxmlformats.org/officeDocument/2006/relationships/image" Target="../media/image150.wmf"/><Relationship Id="rId21" Type="http://schemas.openxmlformats.org/officeDocument/2006/relationships/oleObject" Target="../embeddings/oleObject151.bin"/><Relationship Id="rId34" Type="http://schemas.openxmlformats.org/officeDocument/2006/relationships/image" Target="../media/image154.wmf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43.wmf"/><Relationship Id="rId17" Type="http://schemas.openxmlformats.org/officeDocument/2006/relationships/oleObject" Target="../embeddings/oleObject149.bin"/><Relationship Id="rId25" Type="http://schemas.openxmlformats.org/officeDocument/2006/relationships/oleObject" Target="../embeddings/oleObject153.bin"/><Relationship Id="rId33" Type="http://schemas.openxmlformats.org/officeDocument/2006/relationships/oleObject" Target="../embeddings/oleObject157.bin"/><Relationship Id="rId38" Type="http://schemas.openxmlformats.org/officeDocument/2006/relationships/image" Target="../media/image156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45.wmf"/><Relationship Id="rId20" Type="http://schemas.openxmlformats.org/officeDocument/2006/relationships/image" Target="../media/image147.wmf"/><Relationship Id="rId29" Type="http://schemas.openxmlformats.org/officeDocument/2006/relationships/oleObject" Target="../embeddings/oleObject155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146.bin"/><Relationship Id="rId24" Type="http://schemas.openxmlformats.org/officeDocument/2006/relationships/image" Target="../media/image149.wmf"/><Relationship Id="rId32" Type="http://schemas.openxmlformats.org/officeDocument/2006/relationships/image" Target="../media/image153.wmf"/><Relationship Id="rId37" Type="http://schemas.openxmlformats.org/officeDocument/2006/relationships/oleObject" Target="../embeddings/oleObject159.bin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48.bin"/><Relationship Id="rId23" Type="http://schemas.openxmlformats.org/officeDocument/2006/relationships/oleObject" Target="../embeddings/oleObject152.bin"/><Relationship Id="rId28" Type="http://schemas.openxmlformats.org/officeDocument/2006/relationships/image" Target="../media/image151.wmf"/><Relationship Id="rId36" Type="http://schemas.openxmlformats.org/officeDocument/2006/relationships/image" Target="../media/image155.wmf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50.bin"/><Relationship Id="rId31" Type="http://schemas.openxmlformats.org/officeDocument/2006/relationships/oleObject" Target="../embeddings/oleObject156.bin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44.wmf"/><Relationship Id="rId22" Type="http://schemas.openxmlformats.org/officeDocument/2006/relationships/image" Target="../media/image148.wmf"/><Relationship Id="rId27" Type="http://schemas.openxmlformats.org/officeDocument/2006/relationships/oleObject" Target="../embeddings/oleObject154.bin"/><Relationship Id="rId30" Type="http://schemas.openxmlformats.org/officeDocument/2006/relationships/image" Target="../media/image152.wmf"/><Relationship Id="rId35" Type="http://schemas.openxmlformats.org/officeDocument/2006/relationships/oleObject" Target="../embeddings/oleObject158.bin"/><Relationship Id="rId8" Type="http://schemas.openxmlformats.org/officeDocument/2006/relationships/image" Target="../media/image11.wmf"/><Relationship Id="rId3" Type="http://schemas.openxmlformats.org/officeDocument/2006/relationships/oleObject" Target="../embeddings/oleObject14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3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7.wmf"/><Relationship Id="rId3" Type="http://schemas.openxmlformats.org/officeDocument/2006/relationships/oleObject" Target="../embeddings/oleObject38.bin"/><Relationship Id="rId7" Type="http://schemas.openxmlformats.org/officeDocument/2006/relationships/image" Target="../media/image157.png"/><Relationship Id="rId12" Type="http://schemas.openxmlformats.org/officeDocument/2006/relationships/oleObject" Target="../embeddings/oleObject7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9.wmf"/><Relationship Id="rId11" Type="http://schemas.openxmlformats.org/officeDocument/2006/relationships/image" Target="../media/image76.wmf"/><Relationship Id="rId5" Type="http://schemas.openxmlformats.org/officeDocument/2006/relationships/oleObject" Target="../embeddings/oleObject39.bin"/><Relationship Id="rId10" Type="http://schemas.openxmlformats.org/officeDocument/2006/relationships/oleObject" Target="../embeddings/oleObject78.bin"/><Relationship Id="rId4" Type="http://schemas.openxmlformats.org/officeDocument/2006/relationships/image" Target="../media/image38.wmf"/><Relationship Id="rId9" Type="http://schemas.openxmlformats.org/officeDocument/2006/relationships/image" Target="../media/image15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10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58.wmf"/><Relationship Id="rId11" Type="http://schemas.openxmlformats.org/officeDocument/2006/relationships/image" Target="../media/image160.png"/><Relationship Id="rId5" Type="http://schemas.openxmlformats.org/officeDocument/2006/relationships/oleObject" Target="../embeddings/oleObject161.bin"/><Relationship Id="rId10" Type="http://schemas.openxmlformats.org/officeDocument/2006/relationships/image" Target="../media/image159.wmf"/><Relationship Id="rId4" Type="http://schemas.openxmlformats.org/officeDocument/2006/relationships/image" Target="../media/image157.wmf"/><Relationship Id="rId9" Type="http://schemas.openxmlformats.org/officeDocument/2006/relationships/oleObject" Target="../embeddings/oleObject16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64.bin"/><Relationship Id="rId4" Type="http://schemas.openxmlformats.org/officeDocument/2006/relationships/image" Target="../media/image139.w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.bin"/><Relationship Id="rId18" Type="http://schemas.openxmlformats.org/officeDocument/2006/relationships/image" Target="../media/image12.wmf"/><Relationship Id="rId26" Type="http://schemas.openxmlformats.org/officeDocument/2006/relationships/image" Target="../media/image16.wmf"/><Relationship Id="rId3" Type="http://schemas.openxmlformats.org/officeDocument/2006/relationships/oleObject" Target="../embeddings/oleObject4.bin"/><Relationship Id="rId21" Type="http://schemas.openxmlformats.org/officeDocument/2006/relationships/oleObject" Target="../embeddings/oleObject13.bin"/><Relationship Id="rId34" Type="http://schemas.openxmlformats.org/officeDocument/2006/relationships/image" Target="../media/image20.wmf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1.bin"/><Relationship Id="rId25" Type="http://schemas.openxmlformats.org/officeDocument/2006/relationships/oleObject" Target="../embeddings/oleObject15.bin"/><Relationship Id="rId33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29" Type="http://schemas.openxmlformats.org/officeDocument/2006/relationships/oleObject" Target="../embeddings/oleObject17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15.wmf"/><Relationship Id="rId32" Type="http://schemas.openxmlformats.org/officeDocument/2006/relationships/image" Target="../media/image19.wmf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4.bin"/><Relationship Id="rId28" Type="http://schemas.openxmlformats.org/officeDocument/2006/relationships/image" Target="../media/image17.wmf"/><Relationship Id="rId36" Type="http://schemas.openxmlformats.org/officeDocument/2006/relationships/image" Target="../media/image21.wmf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12.bin"/><Relationship Id="rId31" Type="http://schemas.openxmlformats.org/officeDocument/2006/relationships/oleObject" Target="../embeddings/oleObject18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0.wmf"/><Relationship Id="rId22" Type="http://schemas.openxmlformats.org/officeDocument/2006/relationships/image" Target="../media/image14.wmf"/><Relationship Id="rId27" Type="http://schemas.openxmlformats.org/officeDocument/2006/relationships/oleObject" Target="../embeddings/oleObject16.bin"/><Relationship Id="rId30" Type="http://schemas.openxmlformats.org/officeDocument/2006/relationships/image" Target="../media/image18.wmf"/><Relationship Id="rId35" Type="http://schemas.openxmlformats.org/officeDocument/2006/relationships/oleObject" Target="../embeddings/oleObject20.bin"/><Relationship Id="rId8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1.wmf"/><Relationship Id="rId26" Type="http://schemas.openxmlformats.org/officeDocument/2006/relationships/oleObject" Target="../embeddings/oleObject35.bin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32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30.bin"/><Relationship Id="rId25" Type="http://schemas.openxmlformats.org/officeDocument/2006/relationships/image" Target="../media/image34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0.wmf"/><Relationship Id="rId20" Type="http://schemas.openxmlformats.org/officeDocument/2006/relationships/image" Target="../media/image32.wmf"/><Relationship Id="rId29" Type="http://schemas.openxmlformats.org/officeDocument/2006/relationships/image" Target="../media/image3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7.bin"/><Relationship Id="rId24" Type="http://schemas.openxmlformats.org/officeDocument/2006/relationships/oleObject" Target="../embeddings/oleObject34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image" Target="../media/image33.wmf"/><Relationship Id="rId28" Type="http://schemas.openxmlformats.org/officeDocument/2006/relationships/oleObject" Target="../embeddings/oleObject36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31.bin"/><Relationship Id="rId31" Type="http://schemas.openxmlformats.org/officeDocument/2006/relationships/image" Target="../media/image3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9.wmf"/><Relationship Id="rId22" Type="http://schemas.openxmlformats.org/officeDocument/2006/relationships/oleObject" Target="../embeddings/oleObject33.bin"/><Relationship Id="rId27" Type="http://schemas.openxmlformats.org/officeDocument/2006/relationships/image" Target="../media/image35.wmf"/><Relationship Id="rId30" Type="http://schemas.openxmlformats.org/officeDocument/2006/relationships/oleObject" Target="../embeddings/oleObject3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5.w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1.bin"/><Relationship Id="rId18" Type="http://schemas.openxmlformats.org/officeDocument/2006/relationships/image" Target="../media/image53.wmf"/><Relationship Id="rId26" Type="http://schemas.openxmlformats.org/officeDocument/2006/relationships/image" Target="../media/image57.wmf"/><Relationship Id="rId39" Type="http://schemas.openxmlformats.org/officeDocument/2006/relationships/oleObject" Target="../embeddings/oleObject64.bin"/><Relationship Id="rId21" Type="http://schemas.openxmlformats.org/officeDocument/2006/relationships/oleObject" Target="../embeddings/oleObject55.bin"/><Relationship Id="rId34" Type="http://schemas.openxmlformats.org/officeDocument/2006/relationships/image" Target="../media/image61.wmf"/><Relationship Id="rId42" Type="http://schemas.openxmlformats.org/officeDocument/2006/relationships/image" Target="../media/image65.wmf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29" Type="http://schemas.openxmlformats.org/officeDocument/2006/relationships/oleObject" Target="../embeddings/oleObject59.bin"/><Relationship Id="rId41" Type="http://schemas.openxmlformats.org/officeDocument/2006/relationships/oleObject" Target="../embeddings/oleObject65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50.bin"/><Relationship Id="rId24" Type="http://schemas.openxmlformats.org/officeDocument/2006/relationships/image" Target="../media/image56.wmf"/><Relationship Id="rId32" Type="http://schemas.openxmlformats.org/officeDocument/2006/relationships/image" Target="../media/image60.wmf"/><Relationship Id="rId37" Type="http://schemas.openxmlformats.org/officeDocument/2006/relationships/oleObject" Target="../embeddings/oleObject63.bin"/><Relationship Id="rId40" Type="http://schemas.openxmlformats.org/officeDocument/2006/relationships/image" Target="../media/image64.wmf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56.bin"/><Relationship Id="rId28" Type="http://schemas.openxmlformats.org/officeDocument/2006/relationships/image" Target="../media/image58.wmf"/><Relationship Id="rId36" Type="http://schemas.openxmlformats.org/officeDocument/2006/relationships/image" Target="../media/image62.wmf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54.bin"/><Relationship Id="rId31" Type="http://schemas.openxmlformats.org/officeDocument/2006/relationships/oleObject" Target="../embeddings/oleObject60.bin"/><Relationship Id="rId44" Type="http://schemas.openxmlformats.org/officeDocument/2006/relationships/image" Target="../media/image66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Relationship Id="rId27" Type="http://schemas.openxmlformats.org/officeDocument/2006/relationships/oleObject" Target="../embeddings/oleObject58.bin"/><Relationship Id="rId30" Type="http://schemas.openxmlformats.org/officeDocument/2006/relationships/image" Target="../media/image59.wmf"/><Relationship Id="rId35" Type="http://schemas.openxmlformats.org/officeDocument/2006/relationships/oleObject" Target="../embeddings/oleObject62.bin"/><Relationship Id="rId43" Type="http://schemas.openxmlformats.org/officeDocument/2006/relationships/oleObject" Target="../embeddings/oleObject66.bin"/><Relationship Id="rId8" Type="http://schemas.openxmlformats.org/officeDocument/2006/relationships/image" Target="../media/image48.wmf"/><Relationship Id="rId3" Type="http://schemas.openxmlformats.org/officeDocument/2006/relationships/oleObject" Target="../embeddings/oleObject11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53.bin"/><Relationship Id="rId25" Type="http://schemas.openxmlformats.org/officeDocument/2006/relationships/oleObject" Target="../embeddings/oleObject57.bin"/><Relationship Id="rId33" Type="http://schemas.openxmlformats.org/officeDocument/2006/relationships/oleObject" Target="../embeddings/oleObject61.bin"/><Relationship Id="rId38" Type="http://schemas.openxmlformats.org/officeDocument/2006/relationships/image" Target="../media/image6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72.bin"/><Relationship Id="rId18" Type="http://schemas.openxmlformats.org/officeDocument/2006/relationships/oleObject" Target="../embeddings/oleObject75.bin"/><Relationship Id="rId3" Type="http://schemas.openxmlformats.org/officeDocument/2006/relationships/oleObject" Target="../embeddings/oleObject67.bin"/><Relationship Id="rId21" Type="http://schemas.openxmlformats.org/officeDocument/2006/relationships/image" Target="../media/image74.wmf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0.wmf"/><Relationship Id="rId17" Type="http://schemas.openxmlformats.org/officeDocument/2006/relationships/image" Target="../media/image72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74.bin"/><Relationship Id="rId20" Type="http://schemas.openxmlformats.org/officeDocument/2006/relationships/oleObject" Target="../embeddings/oleObject76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71.bin"/><Relationship Id="rId24" Type="http://schemas.openxmlformats.org/officeDocument/2006/relationships/image" Target="../media/image76.png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23" Type="http://schemas.openxmlformats.org/officeDocument/2006/relationships/image" Target="../media/image75.wmf"/><Relationship Id="rId10" Type="http://schemas.openxmlformats.org/officeDocument/2006/relationships/image" Target="../media/image69.wmf"/><Relationship Id="rId19" Type="http://schemas.openxmlformats.org/officeDocument/2006/relationships/image" Target="../media/image73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1.wmf"/><Relationship Id="rId22" Type="http://schemas.openxmlformats.org/officeDocument/2006/relationships/oleObject" Target="../embeddings/oleObject7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70">
            <a:extLst>
              <a:ext uri="{FF2B5EF4-FFF2-40B4-BE49-F238E27FC236}">
                <a16:creationId xmlns:a16="http://schemas.microsoft.com/office/drawing/2014/main" id="{5B80F143-7A68-4786-B5AB-5AF0A232D88A}"/>
              </a:ext>
            </a:extLst>
          </p:cNvPr>
          <p:cNvSpPr txBox="1"/>
          <p:nvPr/>
        </p:nvSpPr>
        <p:spPr>
          <a:xfrm>
            <a:off x="2843808" y="577592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000" b="1" dirty="0">
                <a:ln w="6350">
                  <a:noFill/>
                </a:ln>
                <a:solidFill>
                  <a:srgbClr val="FF910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000" b="1" dirty="0">
                <a:ln w="6350">
                  <a:noFill/>
                </a:ln>
                <a:solidFill>
                  <a:srgbClr val="FF9101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3.3</a:t>
            </a:r>
            <a:r>
              <a:rPr lang="zh-CN" altLang="en-US" sz="3000" b="1" dirty="0">
                <a:ln w="6350">
                  <a:noFill/>
                </a:ln>
                <a:solidFill>
                  <a:srgbClr val="FF910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Times New Roman" panose="02020603050405020304" pitchFamily="18" charset="0"/>
              </a:rPr>
              <a:t>节 理想与商环</a:t>
            </a: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3131840" y="2192546"/>
            <a:ext cx="25922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二、理想的定义</a:t>
            </a:r>
            <a:endParaRPr lang="zh-CN" altLang="en-US" sz="2400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3" name="Rectangle 2"/>
          <p:cNvSpPr>
            <a:spLocks noChangeArrowheads="1"/>
          </p:cNvSpPr>
          <p:nvPr/>
        </p:nvSpPr>
        <p:spPr bwMode="auto">
          <a:xfrm>
            <a:off x="3131840" y="1491630"/>
            <a:ext cx="28803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一、理想的定义</a:t>
            </a:r>
            <a:endParaRPr lang="zh-CN" altLang="en-US" sz="2400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131840" y="3478237"/>
            <a:ext cx="38884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四、商环的定义及性质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5A2A4CD-679E-4C82-A8AA-A3D115E4E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840" y="2840618"/>
            <a:ext cx="38884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三、主理想的定义及表示</a:t>
            </a:r>
          </a:p>
        </p:txBody>
      </p:sp>
    </p:spTree>
    <p:extLst>
      <p:ext uri="{BB962C8B-B14F-4D97-AF65-F5344CB8AC3E}">
        <p14:creationId xmlns:p14="http://schemas.microsoft.com/office/powerpoint/2010/main" val="344104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3" grpId="0"/>
      <p:bldP spid="7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323528" y="969789"/>
            <a:ext cx="30963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3.3.4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：生成理想</a:t>
            </a:r>
            <a:endParaRPr lang="zh-CN" altLang="en-US" sz="2400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">
                <a:extLst>
                  <a:ext uri="{FF2B5EF4-FFF2-40B4-BE49-F238E27FC236}">
                    <a16:creationId xmlns:a16="http://schemas.microsoft.com/office/drawing/2014/main" id="{731BCA4D-D92F-4703-9A33-CC0468776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527" y="1548020"/>
                <a:ext cx="784887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是环，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en-US" dirty="0"/>
                  <a:t>∈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◁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1" name="Rectangle 6">
                <a:extLst>
                  <a:ext uri="{FF2B5EF4-FFF2-40B4-BE49-F238E27FC236}">
                    <a16:creationId xmlns:a16="http://schemas.microsoft.com/office/drawing/2014/main" id="{731BCA4D-D92F-4703-9A33-CC04687760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7" y="1548020"/>
                <a:ext cx="7848873" cy="461665"/>
              </a:xfrm>
              <a:prstGeom prst="rect">
                <a:avLst/>
              </a:prstGeom>
              <a:blipFill>
                <a:blip r:embed="rId3"/>
                <a:stretch>
                  <a:fillRect l="-1165" t="-17105" b="-30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6">
                <a:extLst>
                  <a:ext uri="{FF2B5EF4-FFF2-40B4-BE49-F238E27FC236}">
                    <a16:creationId xmlns:a16="http://schemas.microsoft.com/office/drawing/2014/main" id="{E2C552DE-EB0C-4A58-ABB9-94597C7E2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528" y="2614141"/>
                <a:ext cx="540060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称为由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由所</a:t>
                </a:r>
                <a:r>
                  <a:rPr lang="zh-CN" alt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生成的理想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Rectangle 6">
                <a:extLst>
                  <a:ext uri="{FF2B5EF4-FFF2-40B4-BE49-F238E27FC236}">
                    <a16:creationId xmlns:a16="http://schemas.microsoft.com/office/drawing/2014/main" id="{E2C552DE-EB0C-4A58-ABB9-94597C7E26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2614141"/>
                <a:ext cx="5400600" cy="461665"/>
              </a:xfrm>
              <a:prstGeom prst="rect">
                <a:avLst/>
              </a:prstGeom>
              <a:blipFill>
                <a:blip r:embed="rId5"/>
                <a:stretch>
                  <a:fillRect l="-1693" t="-11842" b="-30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Object 8">
            <a:extLst>
              <a:ext uri="{FF2B5EF4-FFF2-40B4-BE49-F238E27FC236}">
                <a16:creationId xmlns:a16="http://schemas.microsoft.com/office/drawing/2014/main" id="{C397A8CA-58DC-4A3A-863D-BB61DFB310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283691"/>
              </p:ext>
            </p:extLst>
          </p:nvPr>
        </p:nvGraphicFramePr>
        <p:xfrm>
          <a:off x="5381402" y="2114550"/>
          <a:ext cx="1566862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7" name="Equation" r:id="rId6" imgW="1562040" imgH="431640" progId="Equation.DSMT4">
                  <p:embed/>
                </p:oleObj>
              </mc:Choice>
              <mc:Fallback>
                <p:oleObj name="Equation" r:id="rId6" imgW="1562040" imgH="431640" progId="Equation.DSMT4">
                  <p:embed/>
                  <p:pic>
                    <p:nvPicPr>
                      <p:cNvPr id="35" name="Object 8">
                        <a:extLst>
                          <a:ext uri="{FF2B5EF4-FFF2-40B4-BE49-F238E27FC236}">
                            <a16:creationId xmlns:a16="http://schemas.microsoft.com/office/drawing/2014/main" id="{CFB6200D-3F98-48D2-9F13-743FC0431C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402" y="2114550"/>
                        <a:ext cx="1566862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6">
            <a:extLst>
              <a:ext uri="{FF2B5EF4-FFF2-40B4-BE49-F238E27FC236}">
                <a16:creationId xmlns:a16="http://schemas.microsoft.com/office/drawing/2014/main" id="{99F2E6AF-7194-4277-AAA9-484ECA56E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2092300"/>
            <a:ext cx="1800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的理想，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6AB7B8AD-A52F-4E6A-A7D3-018E3194F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048" y="2092300"/>
            <a:ext cx="5373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29" name="Object 8">
            <a:extLst>
              <a:ext uri="{FF2B5EF4-FFF2-40B4-BE49-F238E27FC236}">
                <a16:creationId xmlns:a16="http://schemas.microsoft.com/office/drawing/2014/main" id="{1D8DBCB2-5790-4A3C-A600-4CD16D9E00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66798"/>
              </p:ext>
            </p:extLst>
          </p:nvPr>
        </p:nvGraphicFramePr>
        <p:xfrm>
          <a:off x="746125" y="2114550"/>
          <a:ext cx="42703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8" name="Equation" r:id="rId8" imgW="4254480" imgH="431640" progId="Equation.DSMT4">
                  <p:embed/>
                </p:oleObj>
              </mc:Choice>
              <mc:Fallback>
                <p:oleObj name="Equation" r:id="rId8" imgW="4254480" imgH="431640" progId="Equation.DSMT4">
                  <p:embed/>
                  <p:pic>
                    <p:nvPicPr>
                      <p:cNvPr id="26" name="Object 8">
                        <a:extLst>
                          <a:ext uri="{FF2B5EF4-FFF2-40B4-BE49-F238E27FC236}">
                            <a16:creationId xmlns:a16="http://schemas.microsoft.com/office/drawing/2014/main" id="{C397A8CA-58DC-4A3A-863D-BB61DFB310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2114550"/>
                        <a:ext cx="4270375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6">
            <a:extLst>
              <a:ext uri="{FF2B5EF4-FFF2-40B4-BE49-F238E27FC236}">
                <a16:creationId xmlns:a16="http://schemas.microsoft.com/office/drawing/2014/main" id="{3EA53F2D-126D-43D4-91E3-0CD23A148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092300"/>
            <a:ext cx="5373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令</a:t>
            </a:r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id="{02EE00FF-7D23-4FC3-9730-9ACE1E449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3220983"/>
            <a:ext cx="72008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endParaRPr lang="zh-CN" altLang="en-US" sz="2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Object 8">
            <a:extLst>
              <a:ext uri="{FF2B5EF4-FFF2-40B4-BE49-F238E27FC236}">
                <a16:creationId xmlns:a16="http://schemas.microsoft.com/office/drawing/2014/main" id="{FD606B7C-2AA6-4F73-9DDC-49A479FEC1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075576"/>
              </p:ext>
            </p:extLst>
          </p:nvPr>
        </p:nvGraphicFramePr>
        <p:xfrm>
          <a:off x="918121" y="3254375"/>
          <a:ext cx="552608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9" name="Equation" r:id="rId10" imgW="5499000" imgH="393480" progId="Equation.DSMT4">
                  <p:embed/>
                </p:oleObj>
              </mc:Choice>
              <mc:Fallback>
                <p:oleObj name="Equation" r:id="rId10" imgW="5499000" imgH="393480" progId="Equation.DSMT4">
                  <p:embed/>
                  <p:pic>
                    <p:nvPicPr>
                      <p:cNvPr id="20" name="Object 8">
                        <a:extLst>
                          <a:ext uri="{FF2B5EF4-FFF2-40B4-BE49-F238E27FC236}">
                            <a16:creationId xmlns:a16="http://schemas.microsoft.com/office/drawing/2014/main" id="{B05B0883-3EC2-47A5-9CBB-A602E038AC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121" y="3254375"/>
                        <a:ext cx="5526087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378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1" grpId="0"/>
      <p:bldP spid="25" grpId="0"/>
      <p:bldP spid="27" grpId="0"/>
      <p:bldP spid="28" grpId="0"/>
      <p:bldP spid="30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6">
            <a:extLst>
              <a:ext uri="{FF2B5EF4-FFF2-40B4-BE49-F238E27FC236}">
                <a16:creationId xmlns:a16="http://schemas.microsoft.com/office/drawing/2014/main" id="{992D97E7-8A96-4BDD-9855-84ACEADA2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823779"/>
            <a:ext cx="72008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6" name="Object 8">
            <a:extLst>
              <a:ext uri="{FF2B5EF4-FFF2-40B4-BE49-F238E27FC236}">
                <a16:creationId xmlns:a16="http://schemas.microsoft.com/office/drawing/2014/main" id="{6E18A9F2-DFC2-428B-9622-5FA9AFE610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939331"/>
              </p:ext>
            </p:extLst>
          </p:nvPr>
        </p:nvGraphicFramePr>
        <p:xfrm>
          <a:off x="992188" y="896938"/>
          <a:ext cx="58372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87" name="Equation" r:id="rId3" imgW="5816520" imgH="393480" progId="Equation.DSMT4">
                  <p:embed/>
                </p:oleObj>
              </mc:Choice>
              <mc:Fallback>
                <p:oleObj name="Equation" r:id="rId3" imgW="5816520" imgH="393480" progId="Equation.DSMT4">
                  <p:embed/>
                  <p:pic>
                    <p:nvPicPr>
                      <p:cNvPr id="15" name="Object 8">
                        <a:extLst>
                          <a:ext uri="{FF2B5EF4-FFF2-40B4-BE49-F238E27FC236}">
                            <a16:creationId xmlns:a16="http://schemas.microsoft.com/office/drawing/2014/main" id="{CBB3EB00-478D-4295-BB5A-1518748678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896938"/>
                        <a:ext cx="5837237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Rectangle 6">
            <a:extLst>
              <a:ext uri="{FF2B5EF4-FFF2-40B4-BE49-F238E27FC236}">
                <a16:creationId xmlns:a16="http://schemas.microsoft.com/office/drawing/2014/main" id="{DDBA136A-D26F-4491-B23C-C8198E3C7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491630"/>
            <a:ext cx="5760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8" name="Object 8">
            <a:extLst>
              <a:ext uri="{FF2B5EF4-FFF2-40B4-BE49-F238E27FC236}">
                <a16:creationId xmlns:a16="http://schemas.microsoft.com/office/drawing/2014/main" id="{52D2B37F-7E6F-41BC-BB6C-74167C21A0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426247"/>
              </p:ext>
            </p:extLst>
          </p:nvPr>
        </p:nvGraphicFramePr>
        <p:xfrm>
          <a:off x="5397847" y="3370997"/>
          <a:ext cx="1622425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88" name="Equation" r:id="rId5" imgW="1612800" imgH="355320" progId="Equation.DSMT4">
                  <p:embed/>
                </p:oleObj>
              </mc:Choice>
              <mc:Fallback>
                <p:oleObj name="Equation" r:id="rId5" imgW="1612800" imgH="355320" progId="Equation.DSMT4">
                  <p:embed/>
                  <p:pic>
                    <p:nvPicPr>
                      <p:cNvPr id="18" name="Object 8">
                        <a:extLst>
                          <a:ext uri="{FF2B5EF4-FFF2-40B4-BE49-F238E27FC236}">
                            <a16:creationId xmlns:a16="http://schemas.microsoft.com/office/drawing/2014/main" id="{EE9D17C1-26D0-4DC2-B885-D260C956E6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847" y="3370997"/>
                        <a:ext cx="1622425" cy="34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8">
            <a:extLst>
              <a:ext uri="{FF2B5EF4-FFF2-40B4-BE49-F238E27FC236}">
                <a16:creationId xmlns:a16="http://schemas.microsoft.com/office/drawing/2014/main" id="{B2E09A6B-4A81-4BC4-8B0E-19BC764A6D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470561"/>
              </p:ext>
            </p:extLst>
          </p:nvPr>
        </p:nvGraphicFramePr>
        <p:xfrm>
          <a:off x="1444973" y="3374628"/>
          <a:ext cx="393858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89" name="Equation" r:id="rId7" imgW="3924000" imgH="355320" progId="Equation.DSMT4">
                  <p:embed/>
                </p:oleObj>
              </mc:Choice>
              <mc:Fallback>
                <p:oleObj name="Equation" r:id="rId7" imgW="3924000" imgH="355320" progId="Equation.DSMT4">
                  <p:embed/>
                  <p:pic>
                    <p:nvPicPr>
                      <p:cNvPr id="19" name="Object 8">
                        <a:extLst>
                          <a:ext uri="{FF2B5EF4-FFF2-40B4-BE49-F238E27FC236}">
                            <a16:creationId xmlns:a16="http://schemas.microsoft.com/office/drawing/2014/main" id="{DFD48A76-0D4A-4120-A3F8-A0F44DDF18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973" y="3374628"/>
                        <a:ext cx="3938588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8">
            <a:extLst>
              <a:ext uri="{FF2B5EF4-FFF2-40B4-BE49-F238E27FC236}">
                <a16:creationId xmlns:a16="http://schemas.microsoft.com/office/drawing/2014/main" id="{37544180-890C-4B80-9267-AB954FC3BD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868731"/>
              </p:ext>
            </p:extLst>
          </p:nvPr>
        </p:nvGraphicFramePr>
        <p:xfrm>
          <a:off x="2699792" y="1530028"/>
          <a:ext cx="1557337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90" name="Equation" r:id="rId9" imgW="1549080" imgH="380880" progId="Equation.DSMT4">
                  <p:embed/>
                </p:oleObj>
              </mc:Choice>
              <mc:Fallback>
                <p:oleObj name="Equation" r:id="rId9" imgW="1549080" imgH="380880" progId="Equation.DSMT4">
                  <p:embed/>
                  <p:pic>
                    <p:nvPicPr>
                      <p:cNvPr id="20" name="Object 8">
                        <a:extLst>
                          <a:ext uri="{FF2B5EF4-FFF2-40B4-BE49-F238E27FC236}">
                            <a16:creationId xmlns:a16="http://schemas.microsoft.com/office/drawing/2014/main" id="{45C9C5AD-EDF1-42B1-A751-6D279C5D0E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530028"/>
                        <a:ext cx="1557337" cy="37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8">
            <a:extLst>
              <a:ext uri="{FF2B5EF4-FFF2-40B4-BE49-F238E27FC236}">
                <a16:creationId xmlns:a16="http://schemas.microsoft.com/office/drawing/2014/main" id="{79C2823A-68F4-469C-875E-294B39DDAE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35704"/>
              </p:ext>
            </p:extLst>
          </p:nvPr>
        </p:nvGraphicFramePr>
        <p:xfrm>
          <a:off x="1403648" y="1577653"/>
          <a:ext cx="1263650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91" name="Equation" r:id="rId11" imgW="1257120" imgH="279360" progId="Equation.DSMT4">
                  <p:embed/>
                </p:oleObj>
              </mc:Choice>
              <mc:Fallback>
                <p:oleObj name="Equation" r:id="rId11" imgW="1257120" imgH="279360" progId="Equation.DSMT4">
                  <p:embed/>
                  <p:pic>
                    <p:nvPicPr>
                      <p:cNvPr id="21" name="Object 8">
                        <a:extLst>
                          <a:ext uri="{FF2B5EF4-FFF2-40B4-BE49-F238E27FC236}">
                            <a16:creationId xmlns:a16="http://schemas.microsoft.com/office/drawing/2014/main" id="{3844F728-1A53-4244-BB10-380CFC119D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577653"/>
                        <a:ext cx="1263650" cy="274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8">
            <a:extLst>
              <a:ext uri="{FF2B5EF4-FFF2-40B4-BE49-F238E27FC236}">
                <a16:creationId xmlns:a16="http://schemas.microsoft.com/office/drawing/2014/main" id="{F1DE1B0A-9609-4DEB-9E3B-090D3ECE84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079208"/>
              </p:ext>
            </p:extLst>
          </p:nvPr>
        </p:nvGraphicFramePr>
        <p:xfrm>
          <a:off x="1006772" y="2090292"/>
          <a:ext cx="396875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92" name="Equation" r:id="rId13" imgW="393480" imgH="304560" progId="Equation.DSMT4">
                  <p:embed/>
                </p:oleObj>
              </mc:Choice>
              <mc:Fallback>
                <p:oleObj name="Equation" r:id="rId13" imgW="393480" imgH="304560" progId="Equation.DSMT4">
                  <p:embed/>
                  <p:pic>
                    <p:nvPicPr>
                      <p:cNvPr id="23" name="Object 8">
                        <a:extLst>
                          <a:ext uri="{FF2B5EF4-FFF2-40B4-BE49-F238E27FC236}">
                            <a16:creationId xmlns:a16="http://schemas.microsoft.com/office/drawing/2014/main" id="{4DD10FED-BD55-45E2-90E5-A6FADBEE4B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772" y="2090292"/>
                        <a:ext cx="396875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8">
            <a:extLst>
              <a:ext uri="{FF2B5EF4-FFF2-40B4-BE49-F238E27FC236}">
                <a16:creationId xmlns:a16="http://schemas.microsoft.com/office/drawing/2014/main" id="{C3BE3879-6265-4DAE-BD96-879F60B631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075904"/>
              </p:ext>
            </p:extLst>
          </p:nvPr>
        </p:nvGraphicFramePr>
        <p:xfrm>
          <a:off x="1032966" y="1564766"/>
          <a:ext cx="344488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93" name="Equation" r:id="rId15" imgW="342720" imgH="304560" progId="Equation.DSMT4">
                  <p:embed/>
                </p:oleObj>
              </mc:Choice>
              <mc:Fallback>
                <p:oleObj name="Equation" r:id="rId15" imgW="342720" imgH="304560" progId="Equation.DSMT4">
                  <p:embed/>
                  <p:pic>
                    <p:nvPicPr>
                      <p:cNvPr id="24" name="Object 8">
                        <a:extLst>
                          <a:ext uri="{FF2B5EF4-FFF2-40B4-BE49-F238E27FC236}">
                            <a16:creationId xmlns:a16="http://schemas.microsoft.com/office/drawing/2014/main" id="{2D4F6E17-574A-4943-8FE4-55EB8F6E1A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2966" y="1564766"/>
                        <a:ext cx="344488" cy="30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8">
            <a:extLst>
              <a:ext uri="{FF2B5EF4-FFF2-40B4-BE49-F238E27FC236}">
                <a16:creationId xmlns:a16="http://schemas.microsoft.com/office/drawing/2014/main" id="{0D5AA35A-FDEF-4B29-856F-D03F63420E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457391"/>
              </p:ext>
            </p:extLst>
          </p:nvPr>
        </p:nvGraphicFramePr>
        <p:xfrm>
          <a:off x="7404546" y="2904346"/>
          <a:ext cx="16319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94" name="Equation" r:id="rId17" imgW="1625400" imgH="355320" progId="Equation.DSMT4">
                  <p:embed/>
                </p:oleObj>
              </mc:Choice>
              <mc:Fallback>
                <p:oleObj name="Equation" r:id="rId17" imgW="1625400" imgH="355320" progId="Equation.DSMT4">
                  <p:embed/>
                  <p:pic>
                    <p:nvPicPr>
                      <p:cNvPr id="32" name="Object 8">
                        <a:extLst>
                          <a:ext uri="{FF2B5EF4-FFF2-40B4-BE49-F238E27FC236}">
                            <a16:creationId xmlns:a16="http://schemas.microsoft.com/office/drawing/2014/main" id="{F7EF0035-889D-4A71-B33B-49FF273560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546" y="2904346"/>
                        <a:ext cx="1631950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8">
            <a:extLst>
              <a:ext uri="{FF2B5EF4-FFF2-40B4-BE49-F238E27FC236}">
                <a16:creationId xmlns:a16="http://schemas.microsoft.com/office/drawing/2014/main" id="{770FDE37-C7EC-47D9-AFFC-8246812371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151304"/>
              </p:ext>
            </p:extLst>
          </p:nvPr>
        </p:nvGraphicFramePr>
        <p:xfrm>
          <a:off x="6875463" y="2571750"/>
          <a:ext cx="600075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95" name="Equation" r:id="rId19" imgW="596880" imgH="1117440" progId="Equation.DSMT4">
                  <p:embed/>
                </p:oleObj>
              </mc:Choice>
              <mc:Fallback>
                <p:oleObj name="Equation" r:id="rId19" imgW="596880" imgH="1117440" progId="Equation.DSMT4">
                  <p:embed/>
                  <p:pic>
                    <p:nvPicPr>
                      <p:cNvPr id="38" name="Object 8">
                        <a:extLst>
                          <a:ext uri="{FF2B5EF4-FFF2-40B4-BE49-F238E27FC236}">
                            <a16:creationId xmlns:a16="http://schemas.microsoft.com/office/drawing/2014/main" id="{29C8A6C8-013B-40C2-8E4C-5617D75AB7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463" y="2571750"/>
                        <a:ext cx="600075" cy="109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8">
            <a:extLst>
              <a:ext uri="{FF2B5EF4-FFF2-40B4-BE49-F238E27FC236}">
                <a16:creationId xmlns:a16="http://schemas.microsoft.com/office/drawing/2014/main" id="{7BB052BF-3E46-4BFE-90F3-376BC99C8C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066551"/>
              </p:ext>
            </p:extLst>
          </p:nvPr>
        </p:nvGraphicFramePr>
        <p:xfrm>
          <a:off x="3169890" y="2067694"/>
          <a:ext cx="35623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96" name="Equation" r:id="rId21" imgW="3543120" imgH="330120" progId="Equation.DSMT4">
                  <p:embed/>
                </p:oleObj>
              </mc:Choice>
              <mc:Fallback>
                <p:oleObj name="Equation" r:id="rId21" imgW="3543120" imgH="330120" progId="Equation.DSMT4">
                  <p:embed/>
                  <p:pic>
                    <p:nvPicPr>
                      <p:cNvPr id="26" name="Object 8">
                        <a:extLst>
                          <a:ext uri="{FF2B5EF4-FFF2-40B4-BE49-F238E27FC236}">
                            <a16:creationId xmlns:a16="http://schemas.microsoft.com/office/drawing/2014/main" id="{45B2C2BA-5885-4790-A5FD-CF001156FF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9890" y="2067694"/>
                        <a:ext cx="356235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8">
            <a:extLst>
              <a:ext uri="{FF2B5EF4-FFF2-40B4-BE49-F238E27FC236}">
                <a16:creationId xmlns:a16="http://schemas.microsoft.com/office/drawing/2014/main" id="{169D74CB-D64D-4955-B450-618484F77F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486747"/>
              </p:ext>
            </p:extLst>
          </p:nvPr>
        </p:nvGraphicFramePr>
        <p:xfrm>
          <a:off x="1414165" y="2079838"/>
          <a:ext cx="170815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97" name="Equation" r:id="rId23" imgW="1701720" imgH="317160" progId="Equation.DSMT4">
                  <p:embed/>
                </p:oleObj>
              </mc:Choice>
              <mc:Fallback>
                <p:oleObj name="Equation" r:id="rId23" imgW="1701720" imgH="317160" progId="Equation.DSMT4">
                  <p:embed/>
                  <p:pic>
                    <p:nvPicPr>
                      <p:cNvPr id="27" name="Object 8">
                        <a:extLst>
                          <a:ext uri="{FF2B5EF4-FFF2-40B4-BE49-F238E27FC236}">
                            <a16:creationId xmlns:a16="http://schemas.microsoft.com/office/drawing/2014/main" id="{BE3BAB6B-9B77-470B-8E6A-20F4937F93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165" y="2079838"/>
                        <a:ext cx="170815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8">
            <a:extLst>
              <a:ext uri="{FF2B5EF4-FFF2-40B4-BE49-F238E27FC236}">
                <a16:creationId xmlns:a16="http://schemas.microsoft.com/office/drawing/2014/main" id="{267FFE96-90B7-448D-8874-707840E6C1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409633"/>
              </p:ext>
            </p:extLst>
          </p:nvPr>
        </p:nvGraphicFramePr>
        <p:xfrm>
          <a:off x="5397847" y="2581796"/>
          <a:ext cx="1622425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98" name="Equation" r:id="rId25" imgW="1612800" imgH="355320" progId="Equation.DSMT4">
                  <p:embed/>
                </p:oleObj>
              </mc:Choice>
              <mc:Fallback>
                <p:oleObj name="Equation" r:id="rId25" imgW="1612800" imgH="355320" progId="Equation.DSMT4">
                  <p:embed/>
                  <p:pic>
                    <p:nvPicPr>
                      <p:cNvPr id="28" name="Object 8">
                        <a:extLst>
                          <a:ext uri="{FF2B5EF4-FFF2-40B4-BE49-F238E27FC236}">
                            <a16:creationId xmlns:a16="http://schemas.microsoft.com/office/drawing/2014/main" id="{7C95379A-84FC-4A83-B28D-F62FB855A4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847" y="2581796"/>
                        <a:ext cx="1622425" cy="34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8">
            <a:extLst>
              <a:ext uri="{FF2B5EF4-FFF2-40B4-BE49-F238E27FC236}">
                <a16:creationId xmlns:a16="http://schemas.microsoft.com/office/drawing/2014/main" id="{15ED1C8F-8EB6-4C59-A180-98CBF1EF63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503516"/>
              </p:ext>
            </p:extLst>
          </p:nvPr>
        </p:nvGraphicFramePr>
        <p:xfrm>
          <a:off x="1421185" y="2586558"/>
          <a:ext cx="37988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99" name="Equation" r:id="rId27" imgW="3784320" imgH="355320" progId="Equation.DSMT4">
                  <p:embed/>
                </p:oleObj>
              </mc:Choice>
              <mc:Fallback>
                <p:oleObj name="Equation" r:id="rId27" imgW="3784320" imgH="355320" progId="Equation.DSMT4">
                  <p:embed/>
                  <p:pic>
                    <p:nvPicPr>
                      <p:cNvPr id="29" name="Object 8">
                        <a:extLst>
                          <a:ext uri="{FF2B5EF4-FFF2-40B4-BE49-F238E27FC236}">
                            <a16:creationId xmlns:a16="http://schemas.microsoft.com/office/drawing/2014/main" id="{F86B56CA-E3F2-4975-B582-62FD63398F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185" y="2586558"/>
                        <a:ext cx="3798887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952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0D61BB10-5967-43AC-8875-E3B5649E7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843558"/>
            <a:ext cx="72008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8">
            <a:extLst>
              <a:ext uri="{FF2B5EF4-FFF2-40B4-BE49-F238E27FC236}">
                <a16:creationId xmlns:a16="http://schemas.microsoft.com/office/drawing/2014/main" id="{CBB3EB00-478D-4295-BB5A-1518748678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724596"/>
              </p:ext>
            </p:extLst>
          </p:nvPr>
        </p:nvGraphicFramePr>
        <p:xfrm>
          <a:off x="1006500" y="879475"/>
          <a:ext cx="63738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58" name="Equation" r:id="rId3" imgW="6349680" imgH="444240" progId="Equation.DSMT4">
                  <p:embed/>
                </p:oleObj>
              </mc:Choice>
              <mc:Fallback>
                <p:oleObj name="Equation" r:id="rId3" imgW="6349680" imgH="444240" progId="Equation.DSMT4">
                  <p:embed/>
                  <p:pic>
                    <p:nvPicPr>
                      <p:cNvPr id="15" name="Object 8">
                        <a:extLst>
                          <a:ext uri="{FF2B5EF4-FFF2-40B4-BE49-F238E27FC236}">
                            <a16:creationId xmlns:a16="http://schemas.microsoft.com/office/drawing/2014/main" id="{CBB3EB00-478D-4295-BB5A-1518748678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500" y="879475"/>
                        <a:ext cx="6373812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6">
            <a:extLst>
              <a:ext uri="{FF2B5EF4-FFF2-40B4-BE49-F238E27FC236}">
                <a16:creationId xmlns:a16="http://schemas.microsoft.com/office/drawing/2014/main" id="{21FC038A-9D0F-4C48-8FF4-787006CFB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543917"/>
            <a:ext cx="5760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Object 8">
            <a:extLst>
              <a:ext uri="{FF2B5EF4-FFF2-40B4-BE49-F238E27FC236}">
                <a16:creationId xmlns:a16="http://schemas.microsoft.com/office/drawing/2014/main" id="{3844F728-1A53-4244-BB10-380CFC119D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2704"/>
              </p:ext>
            </p:extLst>
          </p:nvPr>
        </p:nvGraphicFramePr>
        <p:xfrm>
          <a:off x="1451446" y="3115418"/>
          <a:ext cx="578485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59" name="Equation" r:id="rId5" imgW="5752800" imgH="355320" progId="Equation.DSMT4">
                  <p:embed/>
                </p:oleObj>
              </mc:Choice>
              <mc:Fallback>
                <p:oleObj name="Equation" r:id="rId5" imgW="5752800" imgH="355320" progId="Equation.DSMT4">
                  <p:embed/>
                  <p:pic>
                    <p:nvPicPr>
                      <p:cNvPr id="21" name="Object 8">
                        <a:extLst>
                          <a:ext uri="{FF2B5EF4-FFF2-40B4-BE49-F238E27FC236}">
                            <a16:creationId xmlns:a16="http://schemas.microsoft.com/office/drawing/2014/main" id="{3844F728-1A53-4244-BB10-380CFC119D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1446" y="3115418"/>
                        <a:ext cx="5784850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8">
            <a:extLst>
              <a:ext uri="{FF2B5EF4-FFF2-40B4-BE49-F238E27FC236}">
                <a16:creationId xmlns:a16="http://schemas.microsoft.com/office/drawing/2014/main" id="{2D4F6E17-574A-4943-8FE4-55EB8F6E1A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4785"/>
              </p:ext>
            </p:extLst>
          </p:nvPr>
        </p:nvGraphicFramePr>
        <p:xfrm>
          <a:off x="1008063" y="2625327"/>
          <a:ext cx="396875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60" name="Equation" r:id="rId7" imgW="393480" imgH="304560" progId="Equation.DSMT4">
                  <p:embed/>
                </p:oleObj>
              </mc:Choice>
              <mc:Fallback>
                <p:oleObj name="Equation" r:id="rId7" imgW="393480" imgH="304560" progId="Equation.DSMT4">
                  <p:embed/>
                  <p:pic>
                    <p:nvPicPr>
                      <p:cNvPr id="24" name="Object 8">
                        <a:extLst>
                          <a:ext uri="{FF2B5EF4-FFF2-40B4-BE49-F238E27FC236}">
                            <a16:creationId xmlns:a16="http://schemas.microsoft.com/office/drawing/2014/main" id="{2D4F6E17-574A-4943-8FE4-55EB8F6E1A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2625327"/>
                        <a:ext cx="396875" cy="30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8">
            <a:extLst>
              <a:ext uri="{FF2B5EF4-FFF2-40B4-BE49-F238E27FC236}">
                <a16:creationId xmlns:a16="http://schemas.microsoft.com/office/drawing/2014/main" id="{29C8A6C8-013B-40C2-8E4C-5617D75AB7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470028"/>
              </p:ext>
            </p:extLst>
          </p:nvPr>
        </p:nvGraphicFramePr>
        <p:xfrm>
          <a:off x="7104063" y="2039417"/>
          <a:ext cx="600075" cy="1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61" name="Equation" r:id="rId9" imgW="596880" imgH="1498320" progId="Equation.DSMT4">
                  <p:embed/>
                </p:oleObj>
              </mc:Choice>
              <mc:Fallback>
                <p:oleObj name="Equation" r:id="rId9" imgW="596880" imgH="1498320" progId="Equation.DSMT4">
                  <p:embed/>
                  <p:pic>
                    <p:nvPicPr>
                      <p:cNvPr id="38" name="Object 8">
                        <a:extLst>
                          <a:ext uri="{FF2B5EF4-FFF2-40B4-BE49-F238E27FC236}">
                            <a16:creationId xmlns:a16="http://schemas.microsoft.com/office/drawing/2014/main" id="{29C8A6C8-013B-40C2-8E4C-5617D75AB7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063" y="2039417"/>
                        <a:ext cx="600075" cy="1468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8">
            <a:extLst>
              <a:ext uri="{FF2B5EF4-FFF2-40B4-BE49-F238E27FC236}">
                <a16:creationId xmlns:a16="http://schemas.microsoft.com/office/drawing/2014/main" id="{C9EFC218-4C53-457B-A2AB-02FEC02DE7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33307"/>
              </p:ext>
            </p:extLst>
          </p:nvPr>
        </p:nvGraphicFramePr>
        <p:xfrm>
          <a:off x="5399088" y="2601515"/>
          <a:ext cx="13144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62" name="Equation" r:id="rId11" imgW="1307880" imgH="355320" progId="Equation.DSMT4">
                  <p:embed/>
                </p:oleObj>
              </mc:Choice>
              <mc:Fallback>
                <p:oleObj name="Equation" r:id="rId11" imgW="1307880" imgH="355320" progId="Equation.DSMT4">
                  <p:embed/>
                  <p:pic>
                    <p:nvPicPr>
                      <p:cNvPr id="70" name="Object 8">
                        <a:extLst>
                          <a:ext uri="{FF2B5EF4-FFF2-40B4-BE49-F238E27FC236}">
                            <a16:creationId xmlns:a16="http://schemas.microsoft.com/office/drawing/2014/main" id="{C9EFC218-4C53-457B-A2AB-02FEC02DE7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088" y="2601515"/>
                        <a:ext cx="1314450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8">
            <a:extLst>
              <a:ext uri="{FF2B5EF4-FFF2-40B4-BE49-F238E27FC236}">
                <a16:creationId xmlns:a16="http://schemas.microsoft.com/office/drawing/2014/main" id="{8F96B7FB-4963-4368-BCF0-CC10D371BF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428352"/>
              </p:ext>
            </p:extLst>
          </p:nvPr>
        </p:nvGraphicFramePr>
        <p:xfrm>
          <a:off x="1459855" y="2614215"/>
          <a:ext cx="38322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63" name="Equation" r:id="rId13" imgW="3809880" imgH="330120" progId="Equation.DSMT4">
                  <p:embed/>
                </p:oleObj>
              </mc:Choice>
              <mc:Fallback>
                <p:oleObj name="Equation" r:id="rId13" imgW="3809880" imgH="330120" progId="Equation.DSMT4">
                  <p:embed/>
                  <p:pic>
                    <p:nvPicPr>
                      <p:cNvPr id="71" name="Object 8">
                        <a:extLst>
                          <a:ext uri="{FF2B5EF4-FFF2-40B4-BE49-F238E27FC236}">
                            <a16:creationId xmlns:a16="http://schemas.microsoft.com/office/drawing/2014/main" id="{8F96B7FB-4963-4368-BCF0-CC10D371BF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9855" y="2614215"/>
                        <a:ext cx="3832225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8">
            <a:extLst>
              <a:ext uri="{FF2B5EF4-FFF2-40B4-BE49-F238E27FC236}">
                <a16:creationId xmlns:a16="http://schemas.microsoft.com/office/drawing/2014/main" id="{85CF1982-6AA7-4F56-AEDD-2E8AC8573B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651208"/>
              </p:ext>
            </p:extLst>
          </p:nvPr>
        </p:nvGraphicFramePr>
        <p:xfrm>
          <a:off x="5580112" y="1592758"/>
          <a:ext cx="160813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64" name="Equation" r:id="rId15" imgW="1600200" imgH="355320" progId="Equation.DSMT4">
                  <p:embed/>
                </p:oleObj>
              </mc:Choice>
              <mc:Fallback>
                <p:oleObj name="Equation" r:id="rId15" imgW="1600200" imgH="355320" progId="Equation.DSMT4">
                  <p:embed/>
                  <p:pic>
                    <p:nvPicPr>
                      <p:cNvPr id="72" name="Object 8">
                        <a:extLst>
                          <a:ext uri="{FF2B5EF4-FFF2-40B4-BE49-F238E27FC236}">
                            <a16:creationId xmlns:a16="http://schemas.microsoft.com/office/drawing/2014/main" id="{85CF1982-6AA7-4F56-AEDD-2E8AC8573B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1592758"/>
                        <a:ext cx="1608138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8">
            <a:extLst>
              <a:ext uri="{FF2B5EF4-FFF2-40B4-BE49-F238E27FC236}">
                <a16:creationId xmlns:a16="http://schemas.microsoft.com/office/drawing/2014/main" id="{BEA25216-F906-4EAE-87DF-93F2205D14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472298"/>
              </p:ext>
            </p:extLst>
          </p:nvPr>
        </p:nvGraphicFramePr>
        <p:xfrm>
          <a:off x="1447130" y="2067694"/>
          <a:ext cx="5645150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65" name="Equation" r:id="rId17" imgW="5613120" imgH="330120" progId="Equation.DSMT4">
                  <p:embed/>
                </p:oleObj>
              </mc:Choice>
              <mc:Fallback>
                <p:oleObj name="Equation" r:id="rId17" imgW="5613120" imgH="330120" progId="Equation.DSMT4">
                  <p:embed/>
                  <p:pic>
                    <p:nvPicPr>
                      <p:cNvPr id="73" name="Object 8">
                        <a:extLst>
                          <a:ext uri="{FF2B5EF4-FFF2-40B4-BE49-F238E27FC236}">
                            <a16:creationId xmlns:a16="http://schemas.microsoft.com/office/drawing/2014/main" id="{BEA25216-F906-4EAE-87DF-93F2205D14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130" y="2067694"/>
                        <a:ext cx="5645150" cy="32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8">
            <a:extLst>
              <a:ext uri="{FF2B5EF4-FFF2-40B4-BE49-F238E27FC236}">
                <a16:creationId xmlns:a16="http://schemas.microsoft.com/office/drawing/2014/main" id="{D16F0F0C-FF95-4542-96C5-4D0FDD9CDE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298199"/>
              </p:ext>
            </p:extLst>
          </p:nvPr>
        </p:nvGraphicFramePr>
        <p:xfrm>
          <a:off x="1032966" y="1617053"/>
          <a:ext cx="344488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66" name="Equation" r:id="rId19" imgW="342720" imgH="304560" progId="Equation.DSMT4">
                  <p:embed/>
                </p:oleObj>
              </mc:Choice>
              <mc:Fallback>
                <p:oleObj name="Equation" r:id="rId19" imgW="342720" imgH="304560" progId="Equation.DSMT4">
                  <p:embed/>
                  <p:pic>
                    <p:nvPicPr>
                      <p:cNvPr id="74" name="Object 8">
                        <a:extLst>
                          <a:ext uri="{FF2B5EF4-FFF2-40B4-BE49-F238E27FC236}">
                            <a16:creationId xmlns:a16="http://schemas.microsoft.com/office/drawing/2014/main" id="{D16F0F0C-FF95-4542-96C5-4D0FDD9CDE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2966" y="1617053"/>
                        <a:ext cx="344488" cy="30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8">
            <a:extLst>
              <a:ext uri="{FF2B5EF4-FFF2-40B4-BE49-F238E27FC236}">
                <a16:creationId xmlns:a16="http://schemas.microsoft.com/office/drawing/2014/main" id="{12E66AEE-BF17-4CCF-86A7-EAC3E6413C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834088"/>
              </p:ext>
            </p:extLst>
          </p:nvPr>
        </p:nvGraphicFramePr>
        <p:xfrm>
          <a:off x="2881313" y="1592758"/>
          <a:ext cx="26797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67" name="Equation" r:id="rId21" imgW="2666880" imgH="355320" progId="Equation.DSMT4">
                  <p:embed/>
                </p:oleObj>
              </mc:Choice>
              <mc:Fallback>
                <p:oleObj name="Equation" r:id="rId21" imgW="2666880" imgH="355320" progId="Equation.DSMT4">
                  <p:embed/>
                  <p:pic>
                    <p:nvPicPr>
                      <p:cNvPr id="75" name="Object 8">
                        <a:extLst>
                          <a:ext uri="{FF2B5EF4-FFF2-40B4-BE49-F238E27FC236}">
                            <a16:creationId xmlns:a16="http://schemas.microsoft.com/office/drawing/2014/main" id="{12E66AEE-BF17-4CCF-86A7-EAC3E6413C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1592758"/>
                        <a:ext cx="2679700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8">
            <a:extLst>
              <a:ext uri="{FF2B5EF4-FFF2-40B4-BE49-F238E27FC236}">
                <a16:creationId xmlns:a16="http://schemas.microsoft.com/office/drawing/2014/main" id="{44FDB60A-D468-400E-91AC-AF9BD8AFC5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726031"/>
              </p:ext>
            </p:extLst>
          </p:nvPr>
        </p:nvGraphicFramePr>
        <p:xfrm>
          <a:off x="1426170" y="1592758"/>
          <a:ext cx="141763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68" name="Equation" r:id="rId23" imgW="1409400" imgH="355320" progId="Equation.DSMT4">
                  <p:embed/>
                </p:oleObj>
              </mc:Choice>
              <mc:Fallback>
                <p:oleObj name="Equation" r:id="rId23" imgW="1409400" imgH="355320" progId="Equation.DSMT4">
                  <p:embed/>
                  <p:pic>
                    <p:nvPicPr>
                      <p:cNvPr id="76" name="Object 8">
                        <a:extLst>
                          <a:ext uri="{FF2B5EF4-FFF2-40B4-BE49-F238E27FC236}">
                            <a16:creationId xmlns:a16="http://schemas.microsoft.com/office/drawing/2014/main" id="{44FDB60A-D468-400E-91AC-AF9BD8AFC5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6170" y="1592758"/>
                        <a:ext cx="1417638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8">
            <a:extLst>
              <a:ext uri="{FF2B5EF4-FFF2-40B4-BE49-F238E27FC236}">
                <a16:creationId xmlns:a16="http://schemas.microsoft.com/office/drawing/2014/main" id="{CE2C9263-B314-41A9-B141-26A87B2BAD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527492"/>
              </p:ext>
            </p:extLst>
          </p:nvPr>
        </p:nvGraphicFramePr>
        <p:xfrm>
          <a:off x="3169890" y="3682280"/>
          <a:ext cx="279717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69" name="Equation" r:id="rId25" imgW="2781000" imgH="406080" progId="Equation.DSMT4">
                  <p:embed/>
                </p:oleObj>
              </mc:Choice>
              <mc:Fallback>
                <p:oleObj name="Equation" r:id="rId25" imgW="2781000" imgH="406080" progId="Equation.DSMT4">
                  <p:embed/>
                  <p:pic>
                    <p:nvPicPr>
                      <p:cNvPr id="77" name="Object 8">
                        <a:extLst>
                          <a:ext uri="{FF2B5EF4-FFF2-40B4-BE49-F238E27FC236}">
                            <a16:creationId xmlns:a16="http://schemas.microsoft.com/office/drawing/2014/main" id="{CE2C9263-B314-41A9-B141-26A87B2BAD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9890" y="3682280"/>
                        <a:ext cx="2797175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404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323528" y="1168772"/>
            <a:ext cx="44644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3.3.5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：商环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(Quotient ring)</a:t>
            </a:r>
            <a:endParaRPr lang="zh-CN" altLang="en-US" sz="2400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598444BE-424E-4945-9965-EF922D87D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295" y="1747003"/>
            <a:ext cx="14142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关于如下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08A8388B-2953-4C28-8F4D-90E24CB42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3867894"/>
            <a:ext cx="2767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称为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关于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商环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8877E6CF-9CBE-4CDA-871D-080BB6A2EC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096589"/>
              </p:ext>
            </p:extLst>
          </p:nvPr>
        </p:nvGraphicFramePr>
        <p:xfrm>
          <a:off x="4572000" y="1847151"/>
          <a:ext cx="2767012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2" name="Equation" r:id="rId3" imgW="2755800" imgH="317160" progId="Equation.DSMT4">
                  <p:embed/>
                </p:oleObj>
              </mc:Choice>
              <mc:Fallback>
                <p:oleObj name="Equation" r:id="rId3" imgW="2755800" imgH="317160" progId="Equation.DSMT4">
                  <p:embed/>
                  <p:pic>
                    <p:nvPicPr>
                      <p:cNvPr id="10" name="Object 8">
                        <a:extLst>
                          <a:ext uri="{FF2B5EF4-FFF2-40B4-BE49-F238E27FC236}">
                            <a16:creationId xmlns:a16="http://schemas.microsoft.com/office/drawing/2014/main" id="{8877E6CF-9CBE-4CDA-871D-080BB6A2EC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847151"/>
                        <a:ext cx="2767012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>
            <a:extLst>
              <a:ext uri="{FF2B5EF4-FFF2-40B4-BE49-F238E27FC236}">
                <a16:creationId xmlns:a16="http://schemas.microsoft.com/office/drawing/2014/main" id="{731BCA4D-D92F-4703-9A33-CC0468776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7" y="1747003"/>
            <a:ext cx="34349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是环，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的理想，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922D8ECC-1994-43D7-98A8-8DCD599AE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496292"/>
            <a:ext cx="41764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四、商环的定义及性质</a:t>
            </a:r>
            <a:endParaRPr lang="zh-CN" altLang="en-US" sz="28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2B4157A2-D69A-4664-BC37-917503794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1747003"/>
            <a:ext cx="11521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则商集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B97A9DB4-3D1D-4E7A-8C6F-F63F3716C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2830165"/>
            <a:ext cx="1656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加法运算：</a:t>
            </a: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53F091E7-90C6-49D7-A37B-C55B45B02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1" y="3334221"/>
            <a:ext cx="16561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乘法运算：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DBB7EA23-86D7-4538-BBC4-71338FA09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291283"/>
            <a:ext cx="36877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定义的加法与乘法构成环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9" name="Object 8">
            <a:extLst>
              <a:ext uri="{FF2B5EF4-FFF2-40B4-BE49-F238E27FC236}">
                <a16:creationId xmlns:a16="http://schemas.microsoft.com/office/drawing/2014/main" id="{4148FDF6-DAF6-44CF-A51A-513C254547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065791"/>
              </p:ext>
            </p:extLst>
          </p:nvPr>
        </p:nvGraphicFramePr>
        <p:xfrm>
          <a:off x="3227487" y="3345593"/>
          <a:ext cx="23828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3" name="Equation" r:id="rId5" imgW="2374560" imgH="393480" progId="Equation.DSMT4">
                  <p:embed/>
                </p:oleObj>
              </mc:Choice>
              <mc:Fallback>
                <p:oleObj name="Equation" r:id="rId5" imgW="2374560" imgH="393480" progId="Equation.DSMT4">
                  <p:embed/>
                  <p:pic>
                    <p:nvPicPr>
                      <p:cNvPr id="10" name="Object 8">
                        <a:extLst>
                          <a:ext uri="{FF2B5EF4-FFF2-40B4-BE49-F238E27FC236}">
                            <a16:creationId xmlns:a16="http://schemas.microsoft.com/office/drawing/2014/main" id="{8877E6CF-9CBE-4CDA-871D-080BB6A2EC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487" y="3345593"/>
                        <a:ext cx="2382837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8">
            <a:extLst>
              <a:ext uri="{FF2B5EF4-FFF2-40B4-BE49-F238E27FC236}">
                <a16:creationId xmlns:a16="http://schemas.microsoft.com/office/drawing/2014/main" id="{EB56051F-A638-427E-B512-EFB482293B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943954"/>
              </p:ext>
            </p:extLst>
          </p:nvPr>
        </p:nvGraphicFramePr>
        <p:xfrm>
          <a:off x="3227487" y="2846982"/>
          <a:ext cx="2803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24" name="Equation" r:id="rId7" imgW="2793960" imgH="393480" progId="Equation.DSMT4">
                  <p:embed/>
                </p:oleObj>
              </mc:Choice>
              <mc:Fallback>
                <p:oleObj name="Equation" r:id="rId7" imgW="2793960" imgH="393480" progId="Equation.DSMT4">
                  <p:embed/>
                  <p:pic>
                    <p:nvPicPr>
                      <p:cNvPr id="29" name="Object 8">
                        <a:extLst>
                          <a:ext uri="{FF2B5EF4-FFF2-40B4-BE49-F238E27FC236}">
                            <a16:creationId xmlns:a16="http://schemas.microsoft.com/office/drawing/2014/main" id="{4148FDF6-DAF6-44CF-A51A-513C254547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487" y="2846982"/>
                        <a:ext cx="28035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906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5" grpId="0"/>
      <p:bldP spid="18" grpId="0"/>
      <p:bldP spid="11" grpId="0"/>
      <p:bldP spid="14" grpId="0"/>
      <p:bldP spid="25" grpId="0"/>
      <p:bldP spid="26" grpId="0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Object 8">
            <a:extLst>
              <a:ext uri="{FF2B5EF4-FFF2-40B4-BE49-F238E27FC236}">
                <a16:creationId xmlns:a16="http://schemas.microsoft.com/office/drawing/2014/main" id="{37544180-890C-4B80-9267-AB954FC3BD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053320"/>
              </p:ext>
            </p:extLst>
          </p:nvPr>
        </p:nvGraphicFramePr>
        <p:xfrm>
          <a:off x="2699792" y="4098381"/>
          <a:ext cx="10064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7" name="Equation" r:id="rId3" imgW="1002960" imgH="368280" progId="Equation.DSMT4">
                  <p:embed/>
                </p:oleObj>
              </mc:Choice>
              <mc:Fallback>
                <p:oleObj name="Equation" r:id="rId3" imgW="1002960" imgH="368280" progId="Equation.DSMT4">
                  <p:embed/>
                  <p:pic>
                    <p:nvPicPr>
                      <p:cNvPr id="60" name="Object 8">
                        <a:extLst>
                          <a:ext uri="{FF2B5EF4-FFF2-40B4-BE49-F238E27FC236}">
                            <a16:creationId xmlns:a16="http://schemas.microsoft.com/office/drawing/2014/main" id="{37544180-890C-4B80-9267-AB954FC3BD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098381"/>
                        <a:ext cx="100647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8">
            <a:extLst>
              <a:ext uri="{FF2B5EF4-FFF2-40B4-BE49-F238E27FC236}">
                <a16:creationId xmlns:a16="http://schemas.microsoft.com/office/drawing/2014/main" id="{C3BE3879-6265-4DAE-BD96-879F60B631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406348"/>
              </p:ext>
            </p:extLst>
          </p:nvPr>
        </p:nvGraphicFramePr>
        <p:xfrm>
          <a:off x="798513" y="3309840"/>
          <a:ext cx="382587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8" name="Equation" r:id="rId5" imgW="380880" imgH="304560" progId="Equation.DSMT4">
                  <p:embed/>
                </p:oleObj>
              </mc:Choice>
              <mc:Fallback>
                <p:oleObj name="Equation" r:id="rId5" imgW="380880" imgH="304560" progId="Equation.DSMT4">
                  <p:embed/>
                  <p:pic>
                    <p:nvPicPr>
                      <p:cNvPr id="63" name="Object 8">
                        <a:extLst>
                          <a:ext uri="{FF2B5EF4-FFF2-40B4-BE49-F238E27FC236}">
                            <a16:creationId xmlns:a16="http://schemas.microsoft.com/office/drawing/2014/main" id="{C3BE3879-6265-4DAE-BD96-879F60B631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3309840"/>
                        <a:ext cx="382587" cy="30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8">
            <a:extLst>
              <a:ext uri="{FF2B5EF4-FFF2-40B4-BE49-F238E27FC236}">
                <a16:creationId xmlns:a16="http://schemas.microsoft.com/office/drawing/2014/main" id="{30CACE2C-3C0A-427B-B54F-23D5FA468A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994492"/>
              </p:ext>
            </p:extLst>
          </p:nvPr>
        </p:nvGraphicFramePr>
        <p:xfrm>
          <a:off x="1256928" y="3293965"/>
          <a:ext cx="26670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9" name="Equation" r:id="rId7" imgW="2654280" imgH="304560" progId="Equation.DSMT4">
                  <p:embed/>
                </p:oleObj>
              </mc:Choice>
              <mc:Fallback>
                <p:oleObj name="Equation" r:id="rId7" imgW="2654280" imgH="304560" progId="Equation.DSMT4">
                  <p:embed/>
                  <p:pic>
                    <p:nvPicPr>
                      <p:cNvPr id="61" name="Object 8">
                        <a:extLst>
                          <a:ext uri="{FF2B5EF4-FFF2-40B4-BE49-F238E27FC236}">
                            <a16:creationId xmlns:a16="http://schemas.microsoft.com/office/drawing/2014/main" id="{79C2823A-68F4-469C-875E-294B39DDAE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6928" y="3293965"/>
                        <a:ext cx="2667000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8">
            <a:extLst>
              <a:ext uri="{FF2B5EF4-FFF2-40B4-BE49-F238E27FC236}">
                <a16:creationId xmlns:a16="http://schemas.microsoft.com/office/drawing/2014/main" id="{E51C8A81-D930-4159-B809-B8CE3BBA9B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248366"/>
              </p:ext>
            </p:extLst>
          </p:nvPr>
        </p:nvGraphicFramePr>
        <p:xfrm>
          <a:off x="4048175" y="3291830"/>
          <a:ext cx="153193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0" name="Equation" r:id="rId9" imgW="1523880" imgH="317160" progId="Equation.DSMT4">
                  <p:embed/>
                </p:oleObj>
              </mc:Choice>
              <mc:Fallback>
                <p:oleObj name="Equation" r:id="rId9" imgW="1523880" imgH="317160" progId="Equation.DSMT4">
                  <p:embed/>
                  <p:pic>
                    <p:nvPicPr>
                      <p:cNvPr id="61" name="Object 8">
                        <a:extLst>
                          <a:ext uri="{FF2B5EF4-FFF2-40B4-BE49-F238E27FC236}">
                            <a16:creationId xmlns:a16="http://schemas.microsoft.com/office/drawing/2014/main" id="{79C2823A-68F4-469C-875E-294B39DDAE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75" y="3291830"/>
                        <a:ext cx="1531937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8">
            <a:extLst>
              <a:ext uri="{FF2B5EF4-FFF2-40B4-BE49-F238E27FC236}">
                <a16:creationId xmlns:a16="http://schemas.microsoft.com/office/drawing/2014/main" id="{6F161BD4-00A0-4E90-81B3-D216AF6BED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739629"/>
              </p:ext>
            </p:extLst>
          </p:nvPr>
        </p:nvGraphicFramePr>
        <p:xfrm>
          <a:off x="5151438" y="730549"/>
          <a:ext cx="262731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1" name="Equation" r:id="rId11" imgW="2616120" imgH="330120" progId="Equation.DSMT4">
                  <p:embed/>
                </p:oleObj>
              </mc:Choice>
              <mc:Fallback>
                <p:oleObj name="Equation" r:id="rId11" imgW="2616120" imgH="330120" progId="Equation.DSMT4">
                  <p:embed/>
                  <p:pic>
                    <p:nvPicPr>
                      <p:cNvPr id="60" name="Object 8">
                        <a:extLst>
                          <a:ext uri="{FF2B5EF4-FFF2-40B4-BE49-F238E27FC236}">
                            <a16:creationId xmlns:a16="http://schemas.microsoft.com/office/drawing/2014/main" id="{37544180-890C-4B80-9267-AB954FC3BD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1438" y="730549"/>
                        <a:ext cx="2627312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8">
            <a:extLst>
              <a:ext uri="{FF2B5EF4-FFF2-40B4-BE49-F238E27FC236}">
                <a16:creationId xmlns:a16="http://schemas.microsoft.com/office/drawing/2014/main" id="{673A7F22-0EBD-40AD-BB29-6723628A52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013265"/>
              </p:ext>
            </p:extLst>
          </p:nvPr>
        </p:nvGraphicFramePr>
        <p:xfrm>
          <a:off x="8245673" y="1200449"/>
          <a:ext cx="358775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2" name="Equation" r:id="rId13" imgW="355320" imgH="228600" progId="Equation.DSMT4">
                  <p:embed/>
                </p:oleObj>
              </mc:Choice>
              <mc:Fallback>
                <p:oleObj name="Equation" r:id="rId13" imgW="355320" imgH="228600" progId="Equation.DSMT4">
                  <p:embed/>
                  <p:pic>
                    <p:nvPicPr>
                      <p:cNvPr id="61" name="Object 8">
                        <a:extLst>
                          <a:ext uri="{FF2B5EF4-FFF2-40B4-BE49-F238E27FC236}">
                            <a16:creationId xmlns:a16="http://schemas.microsoft.com/office/drawing/2014/main" id="{79C2823A-68F4-469C-875E-294B39DDAE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5673" y="1200449"/>
                        <a:ext cx="358775" cy="22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8">
            <a:extLst>
              <a:ext uri="{FF2B5EF4-FFF2-40B4-BE49-F238E27FC236}">
                <a16:creationId xmlns:a16="http://schemas.microsoft.com/office/drawing/2014/main" id="{04506E6F-4ACE-4876-8B5B-70D19E1B04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926486"/>
              </p:ext>
            </p:extLst>
          </p:nvPr>
        </p:nvGraphicFramePr>
        <p:xfrm>
          <a:off x="816942" y="348097"/>
          <a:ext cx="344488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3" name="Equation" r:id="rId15" imgW="342720" imgH="304560" progId="Equation.DSMT4">
                  <p:embed/>
                </p:oleObj>
              </mc:Choice>
              <mc:Fallback>
                <p:oleObj name="Equation" r:id="rId15" imgW="342720" imgH="304560" progId="Equation.DSMT4">
                  <p:embed/>
                  <p:pic>
                    <p:nvPicPr>
                      <p:cNvPr id="63" name="Object 8">
                        <a:extLst>
                          <a:ext uri="{FF2B5EF4-FFF2-40B4-BE49-F238E27FC236}">
                            <a16:creationId xmlns:a16="http://schemas.microsoft.com/office/drawing/2014/main" id="{C3BE3879-6265-4DAE-BD96-879F60B631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942" y="348097"/>
                        <a:ext cx="344488" cy="30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8">
            <a:extLst>
              <a:ext uri="{FF2B5EF4-FFF2-40B4-BE49-F238E27FC236}">
                <a16:creationId xmlns:a16="http://schemas.microsoft.com/office/drawing/2014/main" id="{0E979709-34F8-45FB-9D16-B45093FA57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233450"/>
              </p:ext>
            </p:extLst>
          </p:nvPr>
        </p:nvGraphicFramePr>
        <p:xfrm>
          <a:off x="1230015" y="339502"/>
          <a:ext cx="19018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4" name="Equation" r:id="rId17" imgW="1892160" imgH="291960" progId="Equation.DSMT4">
                  <p:embed/>
                </p:oleObj>
              </mc:Choice>
              <mc:Fallback>
                <p:oleObj name="Equation" r:id="rId17" imgW="1892160" imgH="291960" progId="Equation.DSMT4">
                  <p:embed/>
                  <p:pic>
                    <p:nvPicPr>
                      <p:cNvPr id="32" name="Object 8">
                        <a:extLst>
                          <a:ext uri="{FF2B5EF4-FFF2-40B4-BE49-F238E27FC236}">
                            <a16:creationId xmlns:a16="http://schemas.microsoft.com/office/drawing/2014/main" id="{30CACE2C-3C0A-427B-B54F-23D5FA468A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015" y="339502"/>
                        <a:ext cx="1901825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8">
            <a:extLst>
              <a:ext uri="{FF2B5EF4-FFF2-40B4-BE49-F238E27FC236}">
                <a16:creationId xmlns:a16="http://schemas.microsoft.com/office/drawing/2014/main" id="{B1365691-E9FC-4CA1-91F8-69D791C3AB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068531"/>
              </p:ext>
            </p:extLst>
          </p:nvPr>
        </p:nvGraphicFramePr>
        <p:xfrm>
          <a:off x="1214438" y="705149"/>
          <a:ext cx="385445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5" name="Equation" r:id="rId19" imgW="3835080" imgH="380880" progId="Equation.DSMT4">
                  <p:embed/>
                </p:oleObj>
              </mc:Choice>
              <mc:Fallback>
                <p:oleObj name="Equation" r:id="rId19" imgW="3835080" imgH="380880" progId="Equation.DSMT4">
                  <p:embed/>
                  <p:pic>
                    <p:nvPicPr>
                      <p:cNvPr id="33" name="Object 8">
                        <a:extLst>
                          <a:ext uri="{FF2B5EF4-FFF2-40B4-BE49-F238E27FC236}">
                            <a16:creationId xmlns:a16="http://schemas.microsoft.com/office/drawing/2014/main" id="{E51C8A81-D930-4159-B809-B8CE3BBA9B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705149"/>
                        <a:ext cx="3854450" cy="37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8">
            <a:extLst>
              <a:ext uri="{FF2B5EF4-FFF2-40B4-BE49-F238E27FC236}">
                <a16:creationId xmlns:a16="http://schemas.microsoft.com/office/drawing/2014/main" id="{5C96AD75-6C53-4AE4-B255-3FB4840C0C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397295"/>
              </p:ext>
            </p:extLst>
          </p:nvPr>
        </p:nvGraphicFramePr>
        <p:xfrm>
          <a:off x="1248197" y="1600821"/>
          <a:ext cx="3714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6" name="Equation" r:id="rId21" imgW="368280" imgH="291960" progId="Equation.DSMT4">
                  <p:embed/>
                </p:oleObj>
              </mc:Choice>
              <mc:Fallback>
                <p:oleObj name="Equation" r:id="rId21" imgW="368280" imgH="291960" progId="Equation.DSMT4">
                  <p:embed/>
                  <p:pic>
                    <p:nvPicPr>
                      <p:cNvPr id="34" name="Object 8">
                        <a:extLst>
                          <a:ext uri="{FF2B5EF4-FFF2-40B4-BE49-F238E27FC236}">
                            <a16:creationId xmlns:a16="http://schemas.microsoft.com/office/drawing/2014/main" id="{5D6E5889-8EF4-4807-B2E8-25A3BBB252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8197" y="1600821"/>
                        <a:ext cx="371475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8">
            <a:extLst>
              <a:ext uri="{FF2B5EF4-FFF2-40B4-BE49-F238E27FC236}">
                <a16:creationId xmlns:a16="http://schemas.microsoft.com/office/drawing/2014/main" id="{0825DB41-5DA9-4879-A060-9440B09C66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570557"/>
              </p:ext>
            </p:extLst>
          </p:nvPr>
        </p:nvGraphicFramePr>
        <p:xfrm>
          <a:off x="1692275" y="1559670"/>
          <a:ext cx="11144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7" name="Equation" r:id="rId23" imgW="1104840" imgH="380880" progId="Equation.DSMT4">
                  <p:embed/>
                </p:oleObj>
              </mc:Choice>
              <mc:Fallback>
                <p:oleObj name="Equation" r:id="rId23" imgW="1104840" imgH="380880" progId="Equation.DSMT4">
                  <p:embed/>
                  <p:pic>
                    <p:nvPicPr>
                      <p:cNvPr id="35" name="Object 8">
                        <a:extLst>
                          <a:ext uri="{FF2B5EF4-FFF2-40B4-BE49-F238E27FC236}">
                            <a16:creationId xmlns:a16="http://schemas.microsoft.com/office/drawing/2014/main" id="{63604A35-97D6-474D-8157-B8B16930CB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559670"/>
                        <a:ext cx="1114425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8">
            <a:extLst>
              <a:ext uri="{FF2B5EF4-FFF2-40B4-BE49-F238E27FC236}">
                <a16:creationId xmlns:a16="http://schemas.microsoft.com/office/drawing/2014/main" id="{E06FFD96-9EAA-4B00-A209-8FF436DF60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035610"/>
              </p:ext>
            </p:extLst>
          </p:nvPr>
        </p:nvGraphicFramePr>
        <p:xfrm>
          <a:off x="2843808" y="1151236"/>
          <a:ext cx="2716212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8" name="Equation" r:id="rId25" imgW="2692080" imgH="330120" progId="Equation.DSMT4">
                  <p:embed/>
                </p:oleObj>
              </mc:Choice>
              <mc:Fallback>
                <p:oleObj name="Equation" r:id="rId25" imgW="2692080" imgH="330120" progId="Equation.DSMT4">
                  <p:embed/>
                  <p:pic>
                    <p:nvPicPr>
                      <p:cNvPr id="36" name="Object 8">
                        <a:extLst>
                          <a:ext uri="{FF2B5EF4-FFF2-40B4-BE49-F238E27FC236}">
                            <a16:creationId xmlns:a16="http://schemas.microsoft.com/office/drawing/2014/main" id="{0C9FC1BE-D7CE-484A-94FE-C2D47E462A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1151236"/>
                        <a:ext cx="2716212" cy="32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8">
            <a:extLst>
              <a:ext uri="{FF2B5EF4-FFF2-40B4-BE49-F238E27FC236}">
                <a16:creationId xmlns:a16="http://schemas.microsoft.com/office/drawing/2014/main" id="{229E5049-233A-4ECE-B1D0-9A54FD49F5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468006"/>
              </p:ext>
            </p:extLst>
          </p:nvPr>
        </p:nvGraphicFramePr>
        <p:xfrm>
          <a:off x="5580112" y="1151236"/>
          <a:ext cx="2613025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9" name="Equation" r:id="rId27" imgW="2590560" imgH="330120" progId="Equation.DSMT4">
                  <p:embed/>
                </p:oleObj>
              </mc:Choice>
              <mc:Fallback>
                <p:oleObj name="Equation" r:id="rId27" imgW="2590560" imgH="330120" progId="Equation.DSMT4">
                  <p:embed/>
                  <p:pic>
                    <p:nvPicPr>
                      <p:cNvPr id="37" name="Object 8">
                        <a:extLst>
                          <a:ext uri="{FF2B5EF4-FFF2-40B4-BE49-F238E27FC236}">
                            <a16:creationId xmlns:a16="http://schemas.microsoft.com/office/drawing/2014/main" id="{2BDE306C-9C94-4B14-BFC3-5BFF830B4D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1151236"/>
                        <a:ext cx="2613025" cy="32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8">
            <a:extLst>
              <a:ext uri="{FF2B5EF4-FFF2-40B4-BE49-F238E27FC236}">
                <a16:creationId xmlns:a16="http://schemas.microsoft.com/office/drawing/2014/main" id="{83D22CC7-4042-49B2-BEC1-7713011708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602641"/>
              </p:ext>
            </p:extLst>
          </p:nvPr>
        </p:nvGraphicFramePr>
        <p:xfrm>
          <a:off x="1248197" y="1168699"/>
          <a:ext cx="3714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0" name="Equation" r:id="rId29" imgW="368280" imgH="291960" progId="Equation.DSMT4">
                  <p:embed/>
                </p:oleObj>
              </mc:Choice>
              <mc:Fallback>
                <p:oleObj name="Equation" r:id="rId29" imgW="368280" imgH="291960" progId="Equation.DSMT4">
                  <p:embed/>
                  <p:pic>
                    <p:nvPicPr>
                      <p:cNvPr id="39" name="Object 8">
                        <a:extLst>
                          <a:ext uri="{FF2B5EF4-FFF2-40B4-BE49-F238E27FC236}">
                            <a16:creationId xmlns:a16="http://schemas.microsoft.com/office/drawing/2014/main" id="{2962DB96-5AAF-4949-B323-BE8F1D6E42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8197" y="1168699"/>
                        <a:ext cx="371475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8">
            <a:extLst>
              <a:ext uri="{FF2B5EF4-FFF2-40B4-BE49-F238E27FC236}">
                <a16:creationId xmlns:a16="http://schemas.microsoft.com/office/drawing/2014/main" id="{B9D5E40C-42C2-498D-9515-733AAF1AAA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916175"/>
              </p:ext>
            </p:extLst>
          </p:nvPr>
        </p:nvGraphicFramePr>
        <p:xfrm>
          <a:off x="1691680" y="1151236"/>
          <a:ext cx="1114425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1" name="Equation" r:id="rId31" imgW="1104840" imgH="330120" progId="Equation.DSMT4">
                  <p:embed/>
                </p:oleObj>
              </mc:Choice>
              <mc:Fallback>
                <p:oleObj name="Equation" r:id="rId31" imgW="1104840" imgH="330120" progId="Equation.DSMT4">
                  <p:embed/>
                  <p:pic>
                    <p:nvPicPr>
                      <p:cNvPr id="40" name="Object 8">
                        <a:extLst>
                          <a:ext uri="{FF2B5EF4-FFF2-40B4-BE49-F238E27FC236}">
                            <a16:creationId xmlns:a16="http://schemas.microsoft.com/office/drawing/2014/main" id="{019B245B-0181-45EB-9CA6-9C3D2802B8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151236"/>
                        <a:ext cx="1114425" cy="32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8">
            <a:extLst>
              <a:ext uri="{FF2B5EF4-FFF2-40B4-BE49-F238E27FC236}">
                <a16:creationId xmlns:a16="http://schemas.microsoft.com/office/drawing/2014/main" id="{CDAEF5C1-FC84-4BEC-8C44-8100BCB186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191477"/>
              </p:ext>
            </p:extLst>
          </p:nvPr>
        </p:nvGraphicFramePr>
        <p:xfrm>
          <a:off x="2699792" y="3664994"/>
          <a:ext cx="10064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2" name="Equation" r:id="rId33" imgW="1002960" imgH="368280" progId="Equation.DSMT4">
                  <p:embed/>
                </p:oleObj>
              </mc:Choice>
              <mc:Fallback>
                <p:oleObj name="Equation" r:id="rId33" imgW="1002960" imgH="368280" progId="Equation.DSMT4">
                  <p:embed/>
                  <p:pic>
                    <p:nvPicPr>
                      <p:cNvPr id="60" name="Object 8">
                        <a:extLst>
                          <a:ext uri="{FF2B5EF4-FFF2-40B4-BE49-F238E27FC236}">
                            <a16:creationId xmlns:a16="http://schemas.microsoft.com/office/drawing/2014/main" id="{37544180-890C-4B80-9267-AB954FC3BD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664994"/>
                        <a:ext cx="100647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8">
            <a:extLst>
              <a:ext uri="{FF2B5EF4-FFF2-40B4-BE49-F238E27FC236}">
                <a16:creationId xmlns:a16="http://schemas.microsoft.com/office/drawing/2014/main" id="{BBA7A8B2-8B9F-41D7-939E-679530E859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387792"/>
              </p:ext>
            </p:extLst>
          </p:nvPr>
        </p:nvGraphicFramePr>
        <p:xfrm>
          <a:off x="1259632" y="3709369"/>
          <a:ext cx="60007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3" name="Equation" r:id="rId35" imgW="596880" imgH="736560" progId="Equation.DSMT4">
                  <p:embed/>
                </p:oleObj>
              </mc:Choice>
              <mc:Fallback>
                <p:oleObj name="Equation" r:id="rId35" imgW="596880" imgH="736560" progId="Equation.DSMT4">
                  <p:embed/>
                  <p:pic>
                    <p:nvPicPr>
                      <p:cNvPr id="52" name="Object 8">
                        <a:extLst>
                          <a:ext uri="{FF2B5EF4-FFF2-40B4-BE49-F238E27FC236}">
                            <a16:creationId xmlns:a16="http://schemas.microsoft.com/office/drawing/2014/main" id="{E6FD092E-DFDA-4831-8C33-0F34421EFC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709369"/>
                        <a:ext cx="600075" cy="71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8">
            <a:extLst>
              <a:ext uri="{FF2B5EF4-FFF2-40B4-BE49-F238E27FC236}">
                <a16:creationId xmlns:a16="http://schemas.microsoft.com/office/drawing/2014/main" id="{FE51B16D-5CB1-45DF-BC65-C485600166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676804"/>
              </p:ext>
            </p:extLst>
          </p:nvPr>
        </p:nvGraphicFramePr>
        <p:xfrm>
          <a:off x="8172400" y="3709444"/>
          <a:ext cx="293687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4" name="Equation" r:id="rId37" imgW="291960" imgH="736560" progId="Equation.DSMT4">
                  <p:embed/>
                </p:oleObj>
              </mc:Choice>
              <mc:Fallback>
                <p:oleObj name="Equation" r:id="rId37" imgW="291960" imgH="736560" progId="Equation.DSMT4">
                  <p:embed/>
                  <p:pic>
                    <p:nvPicPr>
                      <p:cNvPr id="52" name="Object 8">
                        <a:extLst>
                          <a:ext uri="{FF2B5EF4-FFF2-40B4-BE49-F238E27FC236}">
                            <a16:creationId xmlns:a16="http://schemas.microsoft.com/office/drawing/2014/main" id="{E6FD092E-DFDA-4831-8C33-0F34421EFC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00" y="3709444"/>
                        <a:ext cx="293687" cy="71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8">
            <a:extLst>
              <a:ext uri="{FF2B5EF4-FFF2-40B4-BE49-F238E27FC236}">
                <a16:creationId xmlns:a16="http://schemas.microsoft.com/office/drawing/2014/main" id="{3CF67EFA-27F8-4FE1-925C-7676D855C3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915109"/>
              </p:ext>
            </p:extLst>
          </p:nvPr>
        </p:nvGraphicFramePr>
        <p:xfrm>
          <a:off x="3203848" y="2787774"/>
          <a:ext cx="212883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5" name="Equation" r:id="rId39" imgW="2120760" imgH="368280" progId="Equation.DSMT4">
                  <p:embed/>
                </p:oleObj>
              </mc:Choice>
              <mc:Fallback>
                <p:oleObj name="Equation" r:id="rId39" imgW="2120760" imgH="368280" progId="Equation.DSMT4">
                  <p:embed/>
                  <p:pic>
                    <p:nvPicPr>
                      <p:cNvPr id="60" name="Object 8">
                        <a:extLst>
                          <a:ext uri="{FF2B5EF4-FFF2-40B4-BE49-F238E27FC236}">
                            <a16:creationId xmlns:a16="http://schemas.microsoft.com/office/drawing/2014/main" id="{37544180-890C-4B80-9267-AB954FC3BD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787774"/>
                        <a:ext cx="2128837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8">
            <a:extLst>
              <a:ext uri="{FF2B5EF4-FFF2-40B4-BE49-F238E27FC236}">
                <a16:creationId xmlns:a16="http://schemas.microsoft.com/office/drawing/2014/main" id="{8447FD55-D27D-48A6-9ED5-8B5FA474C5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210861"/>
              </p:ext>
            </p:extLst>
          </p:nvPr>
        </p:nvGraphicFramePr>
        <p:xfrm>
          <a:off x="792163" y="2069406"/>
          <a:ext cx="395287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6" name="Equation" r:id="rId41" imgW="393480" imgH="304560" progId="Equation.DSMT4">
                  <p:embed/>
                </p:oleObj>
              </mc:Choice>
              <mc:Fallback>
                <p:oleObj name="Equation" r:id="rId41" imgW="393480" imgH="304560" progId="Equation.DSMT4">
                  <p:embed/>
                  <p:pic>
                    <p:nvPicPr>
                      <p:cNvPr id="63" name="Object 8">
                        <a:extLst>
                          <a:ext uri="{FF2B5EF4-FFF2-40B4-BE49-F238E27FC236}">
                            <a16:creationId xmlns:a16="http://schemas.microsoft.com/office/drawing/2014/main" id="{C3BE3879-6265-4DAE-BD96-879F60B631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2069406"/>
                        <a:ext cx="395287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8">
            <a:extLst>
              <a:ext uri="{FF2B5EF4-FFF2-40B4-BE49-F238E27FC236}">
                <a16:creationId xmlns:a16="http://schemas.microsoft.com/office/drawing/2014/main" id="{FEB6A7F8-C35B-4F10-9C57-512E0E5E53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258923"/>
              </p:ext>
            </p:extLst>
          </p:nvPr>
        </p:nvGraphicFramePr>
        <p:xfrm>
          <a:off x="1230313" y="2053531"/>
          <a:ext cx="19018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7" name="Equation" r:id="rId43" imgW="1892160" imgH="304560" progId="Equation.DSMT4">
                  <p:embed/>
                </p:oleObj>
              </mc:Choice>
              <mc:Fallback>
                <p:oleObj name="Equation" r:id="rId43" imgW="1892160" imgH="304560" progId="Equation.DSMT4">
                  <p:embed/>
                  <p:pic>
                    <p:nvPicPr>
                      <p:cNvPr id="32" name="Object 8">
                        <a:extLst>
                          <a:ext uri="{FF2B5EF4-FFF2-40B4-BE49-F238E27FC236}">
                            <a16:creationId xmlns:a16="http://schemas.microsoft.com/office/drawing/2014/main" id="{30CACE2C-3C0A-427B-B54F-23D5FA468A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2053531"/>
                        <a:ext cx="1901825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8">
            <a:extLst>
              <a:ext uri="{FF2B5EF4-FFF2-40B4-BE49-F238E27FC236}">
                <a16:creationId xmlns:a16="http://schemas.microsoft.com/office/drawing/2014/main" id="{CAC1A8E0-4326-4DD6-BFA6-92389F4B84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645981"/>
              </p:ext>
            </p:extLst>
          </p:nvPr>
        </p:nvGraphicFramePr>
        <p:xfrm>
          <a:off x="1239863" y="2602682"/>
          <a:ext cx="153193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8" name="Equation" r:id="rId45" imgW="1523880" imgH="317160" progId="Equation.DSMT4">
                  <p:embed/>
                </p:oleObj>
              </mc:Choice>
              <mc:Fallback>
                <p:oleObj name="Equation" r:id="rId45" imgW="1523880" imgH="317160" progId="Equation.DSMT4">
                  <p:embed/>
                  <p:pic>
                    <p:nvPicPr>
                      <p:cNvPr id="33" name="Object 8">
                        <a:extLst>
                          <a:ext uri="{FF2B5EF4-FFF2-40B4-BE49-F238E27FC236}">
                            <a16:creationId xmlns:a16="http://schemas.microsoft.com/office/drawing/2014/main" id="{E51C8A81-D930-4159-B809-B8CE3BBA9B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63" y="2602682"/>
                        <a:ext cx="1531937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8">
            <a:extLst>
              <a:ext uri="{FF2B5EF4-FFF2-40B4-BE49-F238E27FC236}">
                <a16:creationId xmlns:a16="http://schemas.microsoft.com/office/drawing/2014/main" id="{FC9417AD-0924-468B-AD2C-C2C839077D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843428"/>
              </p:ext>
            </p:extLst>
          </p:nvPr>
        </p:nvGraphicFramePr>
        <p:xfrm>
          <a:off x="5796136" y="2538288"/>
          <a:ext cx="177482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9" name="Equation" r:id="rId47" imgW="1765080" imgH="368280" progId="Equation.DSMT4">
                  <p:embed/>
                </p:oleObj>
              </mc:Choice>
              <mc:Fallback>
                <p:oleObj name="Equation" r:id="rId47" imgW="1765080" imgH="368280" progId="Equation.DSMT4">
                  <p:embed/>
                  <p:pic>
                    <p:nvPicPr>
                      <p:cNvPr id="52" name="Object 8">
                        <a:extLst>
                          <a:ext uri="{FF2B5EF4-FFF2-40B4-BE49-F238E27FC236}">
                            <a16:creationId xmlns:a16="http://schemas.microsoft.com/office/drawing/2014/main" id="{E6FD092E-DFDA-4831-8C33-0F34421EFC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2538288"/>
                        <a:ext cx="1774825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8">
            <a:extLst>
              <a:ext uri="{FF2B5EF4-FFF2-40B4-BE49-F238E27FC236}">
                <a16:creationId xmlns:a16="http://schemas.microsoft.com/office/drawing/2014/main" id="{AC371E8A-60C2-4250-9CC3-8DB06802AB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80026"/>
              </p:ext>
            </p:extLst>
          </p:nvPr>
        </p:nvGraphicFramePr>
        <p:xfrm>
          <a:off x="3203848" y="2355726"/>
          <a:ext cx="212883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0" name="Equation" r:id="rId49" imgW="2120760" imgH="368280" progId="Equation.DSMT4">
                  <p:embed/>
                </p:oleObj>
              </mc:Choice>
              <mc:Fallback>
                <p:oleObj name="Equation" r:id="rId49" imgW="2120760" imgH="368280" progId="Equation.DSMT4">
                  <p:embed/>
                  <p:pic>
                    <p:nvPicPr>
                      <p:cNvPr id="53" name="Object 8">
                        <a:extLst>
                          <a:ext uri="{FF2B5EF4-FFF2-40B4-BE49-F238E27FC236}">
                            <a16:creationId xmlns:a16="http://schemas.microsoft.com/office/drawing/2014/main" id="{CDAEF5C1-FC84-4BEC-8C44-8100BCB186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355726"/>
                        <a:ext cx="2128837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8">
            <a:extLst>
              <a:ext uri="{FF2B5EF4-FFF2-40B4-BE49-F238E27FC236}">
                <a16:creationId xmlns:a16="http://schemas.microsoft.com/office/drawing/2014/main" id="{BFBAE2C4-80AE-45E5-9700-9DEB1D9487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153579"/>
              </p:ext>
            </p:extLst>
          </p:nvPr>
        </p:nvGraphicFramePr>
        <p:xfrm>
          <a:off x="2771800" y="2399358"/>
          <a:ext cx="60007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1" name="Equation" r:id="rId51" imgW="596880" imgH="736560" progId="Equation.DSMT4">
                  <p:embed/>
                </p:oleObj>
              </mc:Choice>
              <mc:Fallback>
                <p:oleObj name="Equation" r:id="rId51" imgW="596880" imgH="736560" progId="Equation.DSMT4">
                  <p:embed/>
                  <p:pic>
                    <p:nvPicPr>
                      <p:cNvPr id="54" name="Object 8">
                        <a:extLst>
                          <a:ext uri="{FF2B5EF4-FFF2-40B4-BE49-F238E27FC236}">
                            <a16:creationId xmlns:a16="http://schemas.microsoft.com/office/drawing/2014/main" id="{BBA7A8B2-8B9F-41D7-939E-679530E859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399358"/>
                        <a:ext cx="600075" cy="71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8">
            <a:extLst>
              <a:ext uri="{FF2B5EF4-FFF2-40B4-BE49-F238E27FC236}">
                <a16:creationId xmlns:a16="http://schemas.microsoft.com/office/drawing/2014/main" id="{2485F71F-08C2-4D91-8182-2F2C68E531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43840"/>
              </p:ext>
            </p:extLst>
          </p:nvPr>
        </p:nvGraphicFramePr>
        <p:xfrm>
          <a:off x="5220072" y="2399358"/>
          <a:ext cx="60007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2" name="Equation" r:id="rId52" imgW="596880" imgH="736560" progId="Equation.DSMT4">
                  <p:embed/>
                </p:oleObj>
              </mc:Choice>
              <mc:Fallback>
                <p:oleObj name="Equation" r:id="rId52" imgW="596880" imgH="736560" progId="Equation.DSMT4">
                  <p:embed/>
                  <p:pic>
                    <p:nvPicPr>
                      <p:cNvPr id="78" name="Object 8">
                        <a:extLst>
                          <a:ext uri="{FF2B5EF4-FFF2-40B4-BE49-F238E27FC236}">
                            <a16:creationId xmlns:a16="http://schemas.microsoft.com/office/drawing/2014/main" id="{FE51B16D-5CB1-45DF-BC65-C485600166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2399358"/>
                        <a:ext cx="600075" cy="71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8">
            <a:extLst>
              <a:ext uri="{FF2B5EF4-FFF2-40B4-BE49-F238E27FC236}">
                <a16:creationId xmlns:a16="http://schemas.microsoft.com/office/drawing/2014/main" id="{49A13CF8-36E5-42F5-BF90-5EB90C80F4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888246"/>
              </p:ext>
            </p:extLst>
          </p:nvPr>
        </p:nvGraphicFramePr>
        <p:xfrm>
          <a:off x="3779912" y="3664994"/>
          <a:ext cx="10572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3" name="Equation" r:id="rId54" imgW="1054080" imgH="368280" progId="Equation.DSMT4">
                  <p:embed/>
                </p:oleObj>
              </mc:Choice>
              <mc:Fallback>
                <p:oleObj name="Equation" r:id="rId54" imgW="1054080" imgH="368280" progId="Equation.DSMT4">
                  <p:embed/>
                  <p:pic>
                    <p:nvPicPr>
                      <p:cNvPr id="53" name="Object 8">
                        <a:extLst>
                          <a:ext uri="{FF2B5EF4-FFF2-40B4-BE49-F238E27FC236}">
                            <a16:creationId xmlns:a16="http://schemas.microsoft.com/office/drawing/2014/main" id="{CDAEF5C1-FC84-4BEC-8C44-8100BCB186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664994"/>
                        <a:ext cx="105727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8">
            <a:extLst>
              <a:ext uri="{FF2B5EF4-FFF2-40B4-BE49-F238E27FC236}">
                <a16:creationId xmlns:a16="http://schemas.microsoft.com/office/drawing/2014/main" id="{86E6576E-300D-4F2E-8C7C-6790B603CF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677839"/>
              </p:ext>
            </p:extLst>
          </p:nvPr>
        </p:nvGraphicFramePr>
        <p:xfrm>
          <a:off x="5940152" y="3664994"/>
          <a:ext cx="9556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4" name="Equation" r:id="rId56" imgW="952200" imgH="368280" progId="Equation.DSMT4">
                  <p:embed/>
                </p:oleObj>
              </mc:Choice>
              <mc:Fallback>
                <p:oleObj name="Equation" r:id="rId56" imgW="952200" imgH="368280" progId="Equation.DSMT4">
                  <p:embed/>
                  <p:pic>
                    <p:nvPicPr>
                      <p:cNvPr id="53" name="Object 8">
                        <a:extLst>
                          <a:ext uri="{FF2B5EF4-FFF2-40B4-BE49-F238E27FC236}">
                            <a16:creationId xmlns:a16="http://schemas.microsoft.com/office/drawing/2014/main" id="{CDAEF5C1-FC84-4BEC-8C44-8100BCB186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3664994"/>
                        <a:ext cx="95567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ct 8">
            <a:extLst>
              <a:ext uri="{FF2B5EF4-FFF2-40B4-BE49-F238E27FC236}">
                <a16:creationId xmlns:a16="http://schemas.microsoft.com/office/drawing/2014/main" id="{7D9E42BC-4939-4327-B0F4-84DFA77DA3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866532"/>
              </p:ext>
            </p:extLst>
          </p:nvPr>
        </p:nvGraphicFramePr>
        <p:xfrm>
          <a:off x="1692275" y="3664994"/>
          <a:ext cx="9810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5" name="Equation" r:id="rId58" imgW="977760" imgH="368280" progId="Equation.DSMT4">
                  <p:embed/>
                </p:oleObj>
              </mc:Choice>
              <mc:Fallback>
                <p:oleObj name="Equation" r:id="rId58" imgW="977760" imgH="368280" progId="Equation.DSMT4">
                  <p:embed/>
                  <p:pic>
                    <p:nvPicPr>
                      <p:cNvPr id="53" name="Object 8">
                        <a:extLst>
                          <a:ext uri="{FF2B5EF4-FFF2-40B4-BE49-F238E27FC236}">
                            <a16:creationId xmlns:a16="http://schemas.microsoft.com/office/drawing/2014/main" id="{CDAEF5C1-FC84-4BEC-8C44-8100BCB186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664994"/>
                        <a:ext cx="98107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8">
            <a:extLst>
              <a:ext uri="{FF2B5EF4-FFF2-40B4-BE49-F238E27FC236}">
                <a16:creationId xmlns:a16="http://schemas.microsoft.com/office/drawing/2014/main" id="{E97ACFDC-CEEB-4FD6-806B-9BBDAA738A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792943"/>
              </p:ext>
            </p:extLst>
          </p:nvPr>
        </p:nvGraphicFramePr>
        <p:xfrm>
          <a:off x="6948264" y="3664994"/>
          <a:ext cx="12604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6" name="Equation" r:id="rId60" imgW="1257120" imgH="368280" progId="Equation.DSMT4">
                  <p:embed/>
                </p:oleObj>
              </mc:Choice>
              <mc:Fallback>
                <p:oleObj name="Equation" r:id="rId60" imgW="1257120" imgH="368280" progId="Equation.DSMT4">
                  <p:embed/>
                  <p:pic>
                    <p:nvPicPr>
                      <p:cNvPr id="88" name="Object 8">
                        <a:extLst>
                          <a:ext uri="{FF2B5EF4-FFF2-40B4-BE49-F238E27FC236}">
                            <a16:creationId xmlns:a16="http://schemas.microsoft.com/office/drawing/2014/main" id="{86E6576E-300D-4F2E-8C7C-6790B603CF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3664994"/>
                        <a:ext cx="126047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ct 8">
            <a:extLst>
              <a:ext uri="{FF2B5EF4-FFF2-40B4-BE49-F238E27FC236}">
                <a16:creationId xmlns:a16="http://schemas.microsoft.com/office/drawing/2014/main" id="{58212B13-A002-4FE7-934E-3529B8D029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895331"/>
              </p:ext>
            </p:extLst>
          </p:nvPr>
        </p:nvGraphicFramePr>
        <p:xfrm>
          <a:off x="4912469" y="3664994"/>
          <a:ext cx="9556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7" name="Equation" r:id="rId62" imgW="952200" imgH="368280" progId="Equation.DSMT4">
                  <p:embed/>
                </p:oleObj>
              </mc:Choice>
              <mc:Fallback>
                <p:oleObj name="Equation" r:id="rId62" imgW="952200" imgH="368280" progId="Equation.DSMT4">
                  <p:embed/>
                  <p:pic>
                    <p:nvPicPr>
                      <p:cNvPr id="88" name="Object 8">
                        <a:extLst>
                          <a:ext uri="{FF2B5EF4-FFF2-40B4-BE49-F238E27FC236}">
                            <a16:creationId xmlns:a16="http://schemas.microsoft.com/office/drawing/2014/main" id="{86E6576E-300D-4F2E-8C7C-6790B603CF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2469" y="3664994"/>
                        <a:ext cx="95567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8">
            <a:extLst>
              <a:ext uri="{FF2B5EF4-FFF2-40B4-BE49-F238E27FC236}">
                <a16:creationId xmlns:a16="http://schemas.microsoft.com/office/drawing/2014/main" id="{84B943ED-4223-4B31-A3C7-7CE4128DE6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607903"/>
              </p:ext>
            </p:extLst>
          </p:nvPr>
        </p:nvGraphicFramePr>
        <p:xfrm>
          <a:off x="3779912" y="4098381"/>
          <a:ext cx="10588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8" name="Equation" r:id="rId64" imgW="1054080" imgH="368280" progId="Equation.DSMT4">
                  <p:embed/>
                </p:oleObj>
              </mc:Choice>
              <mc:Fallback>
                <p:oleObj name="Equation" r:id="rId64" imgW="1054080" imgH="368280" progId="Equation.DSMT4">
                  <p:embed/>
                  <p:pic>
                    <p:nvPicPr>
                      <p:cNvPr id="60" name="Object 8">
                        <a:extLst>
                          <a:ext uri="{FF2B5EF4-FFF2-40B4-BE49-F238E27FC236}">
                            <a16:creationId xmlns:a16="http://schemas.microsoft.com/office/drawing/2014/main" id="{37544180-890C-4B80-9267-AB954FC3BD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4098381"/>
                        <a:ext cx="1058862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8">
            <a:extLst>
              <a:ext uri="{FF2B5EF4-FFF2-40B4-BE49-F238E27FC236}">
                <a16:creationId xmlns:a16="http://schemas.microsoft.com/office/drawing/2014/main" id="{502B1099-6075-4A64-95C6-12BA474D07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279867"/>
              </p:ext>
            </p:extLst>
          </p:nvPr>
        </p:nvGraphicFramePr>
        <p:xfrm>
          <a:off x="4912469" y="4098381"/>
          <a:ext cx="9556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9" name="Equation" r:id="rId66" imgW="952200" imgH="368280" progId="Equation.DSMT4">
                  <p:embed/>
                </p:oleObj>
              </mc:Choice>
              <mc:Fallback>
                <p:oleObj name="Equation" r:id="rId66" imgW="952200" imgH="368280" progId="Equation.DSMT4">
                  <p:embed/>
                  <p:pic>
                    <p:nvPicPr>
                      <p:cNvPr id="60" name="Object 8">
                        <a:extLst>
                          <a:ext uri="{FF2B5EF4-FFF2-40B4-BE49-F238E27FC236}">
                            <a16:creationId xmlns:a16="http://schemas.microsoft.com/office/drawing/2014/main" id="{37544180-890C-4B80-9267-AB954FC3BD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2469" y="4098381"/>
                        <a:ext cx="95567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8">
            <a:extLst>
              <a:ext uri="{FF2B5EF4-FFF2-40B4-BE49-F238E27FC236}">
                <a16:creationId xmlns:a16="http://schemas.microsoft.com/office/drawing/2014/main" id="{468B65B2-FD66-4BF0-A7A9-67AD20223D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376392"/>
              </p:ext>
            </p:extLst>
          </p:nvPr>
        </p:nvGraphicFramePr>
        <p:xfrm>
          <a:off x="5940152" y="4098381"/>
          <a:ext cx="9556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0" name="Equation" r:id="rId68" imgW="952200" imgH="368280" progId="Equation.DSMT4">
                  <p:embed/>
                </p:oleObj>
              </mc:Choice>
              <mc:Fallback>
                <p:oleObj name="Equation" r:id="rId68" imgW="952200" imgH="368280" progId="Equation.DSMT4">
                  <p:embed/>
                  <p:pic>
                    <p:nvPicPr>
                      <p:cNvPr id="60" name="Object 8">
                        <a:extLst>
                          <a:ext uri="{FF2B5EF4-FFF2-40B4-BE49-F238E27FC236}">
                            <a16:creationId xmlns:a16="http://schemas.microsoft.com/office/drawing/2014/main" id="{37544180-890C-4B80-9267-AB954FC3BD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4098381"/>
                        <a:ext cx="95567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ct 8">
            <a:extLst>
              <a:ext uri="{FF2B5EF4-FFF2-40B4-BE49-F238E27FC236}">
                <a16:creationId xmlns:a16="http://schemas.microsoft.com/office/drawing/2014/main" id="{03C5B863-9E4F-4C0D-AE80-80C1046E7E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031124"/>
              </p:ext>
            </p:extLst>
          </p:nvPr>
        </p:nvGraphicFramePr>
        <p:xfrm>
          <a:off x="6948264" y="4098381"/>
          <a:ext cx="12620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1" name="Equation" r:id="rId70" imgW="1257120" imgH="368280" progId="Equation.DSMT4">
                  <p:embed/>
                </p:oleObj>
              </mc:Choice>
              <mc:Fallback>
                <p:oleObj name="Equation" r:id="rId70" imgW="1257120" imgH="368280" progId="Equation.DSMT4">
                  <p:embed/>
                  <p:pic>
                    <p:nvPicPr>
                      <p:cNvPr id="60" name="Object 8">
                        <a:extLst>
                          <a:ext uri="{FF2B5EF4-FFF2-40B4-BE49-F238E27FC236}">
                            <a16:creationId xmlns:a16="http://schemas.microsoft.com/office/drawing/2014/main" id="{37544180-890C-4B80-9267-AB954FC3BD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4098381"/>
                        <a:ext cx="1262062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8">
            <a:extLst>
              <a:ext uri="{FF2B5EF4-FFF2-40B4-BE49-F238E27FC236}">
                <a16:creationId xmlns:a16="http://schemas.microsoft.com/office/drawing/2014/main" id="{26B2FA8E-696C-4DCF-A7AA-7BB5AEFB46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131807"/>
              </p:ext>
            </p:extLst>
          </p:nvPr>
        </p:nvGraphicFramePr>
        <p:xfrm>
          <a:off x="1691680" y="4098381"/>
          <a:ext cx="9810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2" name="Equation" r:id="rId72" imgW="977760" imgH="368280" progId="Equation.DSMT4">
                  <p:embed/>
                </p:oleObj>
              </mc:Choice>
              <mc:Fallback>
                <p:oleObj name="Equation" r:id="rId72" imgW="977760" imgH="368280" progId="Equation.DSMT4">
                  <p:embed/>
                  <p:pic>
                    <p:nvPicPr>
                      <p:cNvPr id="60" name="Object 8">
                        <a:extLst>
                          <a:ext uri="{FF2B5EF4-FFF2-40B4-BE49-F238E27FC236}">
                            <a16:creationId xmlns:a16="http://schemas.microsoft.com/office/drawing/2014/main" id="{37544180-890C-4B80-9267-AB954FC3BD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098381"/>
                        <a:ext cx="98107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Object 8">
            <a:extLst>
              <a:ext uri="{FF2B5EF4-FFF2-40B4-BE49-F238E27FC236}">
                <a16:creationId xmlns:a16="http://schemas.microsoft.com/office/drawing/2014/main" id="{597D934C-CFF9-4241-8AFB-15EA6ED9D8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5727"/>
              </p:ext>
            </p:extLst>
          </p:nvPr>
        </p:nvGraphicFramePr>
        <p:xfrm>
          <a:off x="1255737" y="4517580"/>
          <a:ext cx="494188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3" name="Equation" r:id="rId74" imgW="4914720" imgH="368280" progId="Equation.DSMT4">
                  <p:embed/>
                </p:oleObj>
              </mc:Choice>
              <mc:Fallback>
                <p:oleObj name="Equation" r:id="rId74" imgW="4914720" imgH="368280" progId="Equation.DSMT4">
                  <p:embed/>
                  <p:pic>
                    <p:nvPicPr>
                      <p:cNvPr id="78" name="Object 8">
                        <a:extLst>
                          <a:ext uri="{FF2B5EF4-FFF2-40B4-BE49-F238E27FC236}">
                            <a16:creationId xmlns:a16="http://schemas.microsoft.com/office/drawing/2014/main" id="{FE51B16D-5CB1-45DF-BC65-C485600166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37" y="4517580"/>
                        <a:ext cx="4941887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53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2B07975-034B-4862-B4F2-9263763BA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296" y="2352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37192A8E-FCFA-4D01-A7F3-593FBAF68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840" y="2427163"/>
            <a:ext cx="25922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也是交换环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9B3416E5-4643-49B8-87DB-AC780E448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7" y="1131590"/>
            <a:ext cx="15460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3.3.4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E748E650-F5E1-4485-B781-233365191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427163"/>
            <a:ext cx="2088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是交换环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6C897D20-D5B9-441E-8F71-2646BB621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178" y="2427163"/>
            <a:ext cx="7188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(2).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B4043722-F043-4AB0-80CB-926550656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178" y="1771923"/>
            <a:ext cx="7188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(1).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5" name="Object 8">
            <a:extLst>
              <a:ext uri="{FF2B5EF4-FFF2-40B4-BE49-F238E27FC236}">
                <a16:creationId xmlns:a16="http://schemas.microsoft.com/office/drawing/2014/main" id="{CFB6200D-3F98-48D2-9F13-743FC0431C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959015"/>
              </p:ext>
            </p:extLst>
          </p:nvPr>
        </p:nvGraphicFramePr>
        <p:xfrm>
          <a:off x="1393925" y="1826617"/>
          <a:ext cx="585787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8" name="Equation" r:id="rId4" imgW="583920" imgH="342720" progId="Equation.DSMT4">
                  <p:embed/>
                </p:oleObj>
              </mc:Choice>
              <mc:Fallback>
                <p:oleObj name="Equation" r:id="rId4" imgW="583920" imgH="342720" progId="Equation.DSMT4">
                  <p:embed/>
                  <p:pic>
                    <p:nvPicPr>
                      <p:cNvPr id="35" name="Object 8">
                        <a:extLst>
                          <a:ext uri="{FF2B5EF4-FFF2-40B4-BE49-F238E27FC236}">
                            <a16:creationId xmlns:a16="http://schemas.microsoft.com/office/drawing/2014/main" id="{CFB6200D-3F98-48D2-9F13-743FC0431C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925" y="1826617"/>
                        <a:ext cx="585787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6">
            <a:extLst>
              <a:ext uri="{FF2B5EF4-FFF2-40B4-BE49-F238E27FC236}">
                <a16:creationId xmlns:a16="http://schemas.microsoft.com/office/drawing/2014/main" id="{1DE34208-704E-4838-9F44-D3C5EF9DD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032" y="1131590"/>
            <a:ext cx="6960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则：</a:t>
            </a:r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61F5DD9B-955A-49C3-8757-5E4DD0CD4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1131590"/>
            <a:ext cx="32403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是环，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的理想，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540CF06D-90D2-41BA-8DE6-4E5FBE887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096" y="3118197"/>
            <a:ext cx="24482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的单位元；</a:t>
            </a:r>
          </a:p>
        </p:txBody>
      </p:sp>
      <p:sp>
        <p:nvSpPr>
          <p:cNvPr id="44" name="Rectangle 6">
            <a:extLst>
              <a:ext uri="{FF2B5EF4-FFF2-40B4-BE49-F238E27FC236}">
                <a16:creationId xmlns:a16="http://schemas.microsoft.com/office/drawing/2014/main" id="{46E47241-778A-4C3B-960C-ABEB68894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1779662"/>
            <a:ext cx="2088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的零元；</a:t>
            </a:r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080F433E-2E6C-4DEC-8DC7-51254AF5A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178" y="3118197"/>
            <a:ext cx="7188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(3).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6" name="Object 8">
            <a:extLst>
              <a:ext uri="{FF2B5EF4-FFF2-40B4-BE49-F238E27FC236}">
                <a16:creationId xmlns:a16="http://schemas.microsoft.com/office/drawing/2014/main" id="{5A041508-05E2-4FD9-8170-A8FCDF6EE6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456017"/>
              </p:ext>
            </p:extLst>
          </p:nvPr>
        </p:nvGraphicFramePr>
        <p:xfrm>
          <a:off x="4572000" y="3150492"/>
          <a:ext cx="95567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9" name="Equation" r:id="rId6" imgW="952200" imgH="342720" progId="Equation.DSMT4">
                  <p:embed/>
                </p:oleObj>
              </mc:Choice>
              <mc:Fallback>
                <p:oleObj name="Equation" r:id="rId6" imgW="952200" imgH="342720" progId="Equation.DSMT4">
                  <p:embed/>
                  <p:pic>
                    <p:nvPicPr>
                      <p:cNvPr id="46" name="Object 8">
                        <a:extLst>
                          <a:ext uri="{FF2B5EF4-FFF2-40B4-BE49-F238E27FC236}">
                            <a16:creationId xmlns:a16="http://schemas.microsoft.com/office/drawing/2014/main" id="{5A041508-05E2-4FD9-8170-A8FCDF6EE6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150492"/>
                        <a:ext cx="955675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6">
            <a:extLst>
              <a:ext uri="{FF2B5EF4-FFF2-40B4-BE49-F238E27FC236}">
                <a16:creationId xmlns:a16="http://schemas.microsoft.com/office/drawing/2014/main" id="{F75D442B-054F-4C05-B58D-E05F274CC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118197"/>
            <a:ext cx="30243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是有单位元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的环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99DAEA3B-A8A7-40A0-8E0C-E32FDBA46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52" y="3118197"/>
            <a:ext cx="5040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</a:p>
        </p:txBody>
      </p:sp>
    </p:spTree>
    <p:extLst>
      <p:ext uri="{BB962C8B-B14F-4D97-AF65-F5344CB8AC3E}">
        <p14:creationId xmlns:p14="http://schemas.microsoft.com/office/powerpoint/2010/main" val="357339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32" grpId="0"/>
      <p:bldP spid="33" grpId="0"/>
      <p:bldP spid="37" grpId="0"/>
      <p:bldP spid="38" grpId="0"/>
      <p:bldP spid="43" grpId="0"/>
      <p:bldP spid="44" grpId="0"/>
      <p:bldP spid="45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6">
            <a:extLst>
              <a:ext uri="{FF2B5EF4-FFF2-40B4-BE49-F238E27FC236}">
                <a16:creationId xmlns:a16="http://schemas.microsoft.com/office/drawing/2014/main" id="{992D97E7-8A96-4BDD-9855-84ACEADA2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483518"/>
            <a:ext cx="72008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6" name="Object 8">
            <a:extLst>
              <a:ext uri="{FF2B5EF4-FFF2-40B4-BE49-F238E27FC236}">
                <a16:creationId xmlns:a16="http://schemas.microsoft.com/office/drawing/2014/main" id="{6E18A9F2-DFC2-428B-9622-5FA9AFE610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868225"/>
              </p:ext>
            </p:extLst>
          </p:nvPr>
        </p:nvGraphicFramePr>
        <p:xfrm>
          <a:off x="1055688" y="557213"/>
          <a:ext cx="58372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42" name="Equation" r:id="rId3" imgW="5816520" imgH="393480" progId="Equation.DSMT4">
                  <p:embed/>
                </p:oleObj>
              </mc:Choice>
              <mc:Fallback>
                <p:oleObj name="Equation" r:id="rId3" imgW="5816520" imgH="393480" progId="Equation.DSMT4">
                  <p:embed/>
                  <p:pic>
                    <p:nvPicPr>
                      <p:cNvPr id="56" name="Object 8">
                        <a:extLst>
                          <a:ext uri="{FF2B5EF4-FFF2-40B4-BE49-F238E27FC236}">
                            <a16:creationId xmlns:a16="http://schemas.microsoft.com/office/drawing/2014/main" id="{6E18A9F2-DFC2-428B-9622-5FA9AFE610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557213"/>
                        <a:ext cx="5837237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Rectangle 6">
            <a:extLst>
              <a:ext uri="{FF2B5EF4-FFF2-40B4-BE49-F238E27FC236}">
                <a16:creationId xmlns:a16="http://schemas.microsoft.com/office/drawing/2014/main" id="{DDBA136A-D26F-4491-B23C-C8198E3C7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039836"/>
            <a:ext cx="7200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0" name="Object 8">
            <a:extLst>
              <a:ext uri="{FF2B5EF4-FFF2-40B4-BE49-F238E27FC236}">
                <a16:creationId xmlns:a16="http://schemas.microsoft.com/office/drawing/2014/main" id="{37544180-890C-4B80-9267-AB954FC3BD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436428"/>
              </p:ext>
            </p:extLst>
          </p:nvPr>
        </p:nvGraphicFramePr>
        <p:xfrm>
          <a:off x="1508125" y="1041400"/>
          <a:ext cx="42132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43" name="Equation" r:id="rId5" imgW="4190760" imgH="457200" progId="Equation.DSMT4">
                  <p:embed/>
                </p:oleObj>
              </mc:Choice>
              <mc:Fallback>
                <p:oleObj name="Equation" r:id="rId5" imgW="4190760" imgH="457200" progId="Equation.DSMT4">
                  <p:embed/>
                  <p:pic>
                    <p:nvPicPr>
                      <p:cNvPr id="60" name="Object 8">
                        <a:extLst>
                          <a:ext uri="{FF2B5EF4-FFF2-40B4-BE49-F238E27FC236}">
                            <a16:creationId xmlns:a16="http://schemas.microsoft.com/office/drawing/2014/main" id="{37544180-890C-4B80-9267-AB954FC3BD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1041400"/>
                        <a:ext cx="42132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8">
            <a:extLst>
              <a:ext uri="{FF2B5EF4-FFF2-40B4-BE49-F238E27FC236}">
                <a16:creationId xmlns:a16="http://schemas.microsoft.com/office/drawing/2014/main" id="{F1DE1B0A-9609-4DEB-9E3B-090D3ECE84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222444"/>
              </p:ext>
            </p:extLst>
          </p:nvPr>
        </p:nvGraphicFramePr>
        <p:xfrm>
          <a:off x="1078780" y="1590749"/>
          <a:ext cx="396875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44" name="Equation" r:id="rId7" imgW="393480" imgH="304560" progId="Equation.DSMT4">
                  <p:embed/>
                </p:oleObj>
              </mc:Choice>
              <mc:Fallback>
                <p:oleObj name="Equation" r:id="rId7" imgW="393480" imgH="304560" progId="Equation.DSMT4">
                  <p:embed/>
                  <p:pic>
                    <p:nvPicPr>
                      <p:cNvPr id="62" name="Object 8">
                        <a:extLst>
                          <a:ext uri="{FF2B5EF4-FFF2-40B4-BE49-F238E27FC236}">
                            <a16:creationId xmlns:a16="http://schemas.microsoft.com/office/drawing/2014/main" id="{F1DE1B0A-9609-4DEB-9E3B-090D3ECE84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780" y="1590749"/>
                        <a:ext cx="396875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8">
            <a:extLst>
              <a:ext uri="{FF2B5EF4-FFF2-40B4-BE49-F238E27FC236}">
                <a16:creationId xmlns:a16="http://schemas.microsoft.com/office/drawing/2014/main" id="{C3BE3879-6265-4DAE-BD96-879F60B631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211767"/>
              </p:ext>
            </p:extLst>
          </p:nvPr>
        </p:nvGraphicFramePr>
        <p:xfrm>
          <a:off x="1104974" y="1112972"/>
          <a:ext cx="344488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45" name="Equation" r:id="rId9" imgW="342720" imgH="304560" progId="Equation.DSMT4">
                  <p:embed/>
                </p:oleObj>
              </mc:Choice>
              <mc:Fallback>
                <p:oleObj name="Equation" r:id="rId9" imgW="342720" imgH="304560" progId="Equation.DSMT4">
                  <p:embed/>
                  <p:pic>
                    <p:nvPicPr>
                      <p:cNvPr id="63" name="Object 8">
                        <a:extLst>
                          <a:ext uri="{FF2B5EF4-FFF2-40B4-BE49-F238E27FC236}">
                            <a16:creationId xmlns:a16="http://schemas.microsoft.com/office/drawing/2014/main" id="{C3BE3879-6265-4DAE-BD96-879F60B631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74" y="1112972"/>
                        <a:ext cx="344488" cy="30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8">
            <a:extLst>
              <a:ext uri="{FF2B5EF4-FFF2-40B4-BE49-F238E27FC236}">
                <a16:creationId xmlns:a16="http://schemas.microsoft.com/office/drawing/2014/main" id="{7BB052BF-3E46-4BFE-90F3-376BC99C8C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859390"/>
              </p:ext>
            </p:extLst>
          </p:nvPr>
        </p:nvGraphicFramePr>
        <p:xfrm>
          <a:off x="4499992" y="1554682"/>
          <a:ext cx="197961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46" name="Equation" r:id="rId11" imgW="1968480" imgH="355320" progId="Equation.DSMT4">
                  <p:embed/>
                </p:oleObj>
              </mc:Choice>
              <mc:Fallback>
                <p:oleObj name="Equation" r:id="rId11" imgW="1968480" imgH="355320" progId="Equation.DSMT4">
                  <p:embed/>
                  <p:pic>
                    <p:nvPicPr>
                      <p:cNvPr id="66" name="Object 8">
                        <a:extLst>
                          <a:ext uri="{FF2B5EF4-FFF2-40B4-BE49-F238E27FC236}">
                            <a16:creationId xmlns:a16="http://schemas.microsoft.com/office/drawing/2014/main" id="{7BB052BF-3E46-4BFE-90F3-376BC99C8C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1554682"/>
                        <a:ext cx="1979612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8">
            <a:extLst>
              <a:ext uri="{FF2B5EF4-FFF2-40B4-BE49-F238E27FC236}">
                <a16:creationId xmlns:a16="http://schemas.microsoft.com/office/drawing/2014/main" id="{169D74CB-D64D-4955-B450-618484F77F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865004"/>
              </p:ext>
            </p:extLst>
          </p:nvPr>
        </p:nvGraphicFramePr>
        <p:xfrm>
          <a:off x="1532285" y="1592782"/>
          <a:ext cx="879475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47" name="Equation" r:id="rId13" imgW="876240" imgH="291960" progId="Equation.DSMT4">
                  <p:embed/>
                </p:oleObj>
              </mc:Choice>
              <mc:Fallback>
                <p:oleObj name="Equation" r:id="rId13" imgW="876240" imgH="291960" progId="Equation.DSMT4">
                  <p:embed/>
                  <p:pic>
                    <p:nvPicPr>
                      <p:cNvPr id="67" name="Object 8">
                        <a:extLst>
                          <a:ext uri="{FF2B5EF4-FFF2-40B4-BE49-F238E27FC236}">
                            <a16:creationId xmlns:a16="http://schemas.microsoft.com/office/drawing/2014/main" id="{169D74CB-D64D-4955-B450-618484F77F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2285" y="1592782"/>
                        <a:ext cx="879475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8">
            <a:extLst>
              <a:ext uri="{FF2B5EF4-FFF2-40B4-BE49-F238E27FC236}">
                <a16:creationId xmlns:a16="http://schemas.microsoft.com/office/drawing/2014/main" id="{E9B35775-270A-4A77-BF05-B45FBAE49B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349056"/>
              </p:ext>
            </p:extLst>
          </p:nvPr>
        </p:nvGraphicFramePr>
        <p:xfrm>
          <a:off x="2555875" y="1554163"/>
          <a:ext cx="177323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48" name="Equation" r:id="rId15" imgW="1765080" imgH="355320" progId="Equation.DSMT4">
                  <p:embed/>
                </p:oleObj>
              </mc:Choice>
              <mc:Fallback>
                <p:oleObj name="Equation" r:id="rId15" imgW="1765080" imgH="355320" progId="Equation.DSMT4">
                  <p:embed/>
                  <p:pic>
                    <p:nvPicPr>
                      <p:cNvPr id="66" name="Object 8">
                        <a:extLst>
                          <a:ext uri="{FF2B5EF4-FFF2-40B4-BE49-F238E27FC236}">
                            <a16:creationId xmlns:a16="http://schemas.microsoft.com/office/drawing/2014/main" id="{7BB052BF-3E46-4BFE-90F3-376BC99C8C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554163"/>
                        <a:ext cx="1773238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6">
            <a:extLst>
              <a:ext uri="{FF2B5EF4-FFF2-40B4-BE49-F238E27FC236}">
                <a16:creationId xmlns:a16="http://schemas.microsoft.com/office/drawing/2014/main" id="{8D96B5CE-B3E6-44A0-8A9D-49A24CF88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119956"/>
            <a:ext cx="72008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Object 8">
            <a:extLst>
              <a:ext uri="{FF2B5EF4-FFF2-40B4-BE49-F238E27FC236}">
                <a16:creationId xmlns:a16="http://schemas.microsoft.com/office/drawing/2014/main" id="{90236047-061A-4EEA-AA3E-23190D8831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914302"/>
              </p:ext>
            </p:extLst>
          </p:nvPr>
        </p:nvGraphicFramePr>
        <p:xfrm>
          <a:off x="1033164" y="2155825"/>
          <a:ext cx="670718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49" name="Equation" r:id="rId17" imgW="6680160" imgH="444240" progId="Equation.DSMT4">
                  <p:embed/>
                </p:oleObj>
              </mc:Choice>
              <mc:Fallback>
                <p:oleObj name="Equation" r:id="rId17" imgW="6680160" imgH="444240" progId="Equation.DSMT4">
                  <p:embed/>
                  <p:pic>
                    <p:nvPicPr>
                      <p:cNvPr id="15" name="Object 8">
                        <a:extLst>
                          <a:ext uri="{FF2B5EF4-FFF2-40B4-BE49-F238E27FC236}">
                            <a16:creationId xmlns:a16="http://schemas.microsoft.com/office/drawing/2014/main" id="{CBB3EB00-478D-4295-BB5A-1518748678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164" y="2155825"/>
                        <a:ext cx="6707188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6">
            <a:extLst>
              <a:ext uri="{FF2B5EF4-FFF2-40B4-BE49-F238E27FC236}">
                <a16:creationId xmlns:a16="http://schemas.microsoft.com/office/drawing/2014/main" id="{0DA39EF9-CE5E-4880-8E13-EB18202D6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2624012"/>
            <a:ext cx="5760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Object 8">
            <a:extLst>
              <a:ext uri="{FF2B5EF4-FFF2-40B4-BE49-F238E27FC236}">
                <a16:creationId xmlns:a16="http://schemas.microsoft.com/office/drawing/2014/main" id="{D54805BD-8B73-4AE1-B7AA-7BD43DB02B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228932"/>
              </p:ext>
            </p:extLst>
          </p:nvPr>
        </p:nvGraphicFramePr>
        <p:xfrm>
          <a:off x="8004373" y="3190875"/>
          <a:ext cx="60007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50" name="Equation" r:id="rId19" imgW="596880" imgH="736560" progId="Equation.DSMT4">
                  <p:embed/>
                </p:oleObj>
              </mc:Choice>
              <mc:Fallback>
                <p:oleObj name="Equation" r:id="rId19" imgW="596880" imgH="736560" progId="Equation.DSMT4">
                  <p:embed/>
                  <p:pic>
                    <p:nvPicPr>
                      <p:cNvPr id="38" name="Object 8">
                        <a:extLst>
                          <a:ext uri="{FF2B5EF4-FFF2-40B4-BE49-F238E27FC236}">
                            <a16:creationId xmlns:a16="http://schemas.microsoft.com/office/drawing/2014/main" id="{29C8A6C8-013B-40C2-8E4C-5617D75AB7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4373" y="3190875"/>
                        <a:ext cx="600075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8">
            <a:extLst>
              <a:ext uri="{FF2B5EF4-FFF2-40B4-BE49-F238E27FC236}">
                <a16:creationId xmlns:a16="http://schemas.microsoft.com/office/drawing/2014/main" id="{89BD6945-2717-4494-89FE-DC3A635803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968712"/>
              </p:ext>
            </p:extLst>
          </p:nvPr>
        </p:nvGraphicFramePr>
        <p:xfrm>
          <a:off x="6804248" y="3648373"/>
          <a:ext cx="131762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51" name="Equation" r:id="rId21" imgW="1307880" imgH="368280" progId="Equation.DSMT4">
                  <p:embed/>
                </p:oleObj>
              </mc:Choice>
              <mc:Fallback>
                <p:oleObj name="Equation" r:id="rId21" imgW="1307880" imgH="368280" progId="Equation.DSMT4">
                  <p:embed/>
                  <p:pic>
                    <p:nvPicPr>
                      <p:cNvPr id="73" name="Object 8">
                        <a:extLst>
                          <a:ext uri="{FF2B5EF4-FFF2-40B4-BE49-F238E27FC236}">
                            <a16:creationId xmlns:a16="http://schemas.microsoft.com/office/drawing/2014/main" id="{BEA25216-F906-4EAE-87DF-93F2205D14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3648373"/>
                        <a:ext cx="1317625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8">
            <a:extLst>
              <a:ext uri="{FF2B5EF4-FFF2-40B4-BE49-F238E27FC236}">
                <a16:creationId xmlns:a16="http://schemas.microsoft.com/office/drawing/2014/main" id="{CE61DABB-A2C8-4894-BBF6-D2774B8C31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23044"/>
              </p:ext>
            </p:extLst>
          </p:nvPr>
        </p:nvGraphicFramePr>
        <p:xfrm>
          <a:off x="1106488" y="3689648"/>
          <a:ext cx="395287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52" name="Equation" r:id="rId23" imgW="393480" imgH="304560" progId="Equation.DSMT4">
                  <p:embed/>
                </p:oleObj>
              </mc:Choice>
              <mc:Fallback>
                <p:oleObj name="Equation" r:id="rId23" imgW="393480" imgH="304560" progId="Equation.DSMT4">
                  <p:embed/>
                  <p:pic>
                    <p:nvPicPr>
                      <p:cNvPr id="74" name="Object 8">
                        <a:extLst>
                          <a:ext uri="{FF2B5EF4-FFF2-40B4-BE49-F238E27FC236}">
                            <a16:creationId xmlns:a16="http://schemas.microsoft.com/office/drawing/2014/main" id="{D16F0F0C-FF95-4542-96C5-4D0FDD9CDE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488" y="3689648"/>
                        <a:ext cx="395287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8">
            <a:extLst>
              <a:ext uri="{FF2B5EF4-FFF2-40B4-BE49-F238E27FC236}">
                <a16:creationId xmlns:a16="http://schemas.microsoft.com/office/drawing/2014/main" id="{FCBAC213-674D-424A-BBD1-6056D494A1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086782"/>
              </p:ext>
            </p:extLst>
          </p:nvPr>
        </p:nvGraphicFramePr>
        <p:xfrm>
          <a:off x="1078780" y="2702434"/>
          <a:ext cx="1749425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53" name="Equation" r:id="rId25" imgW="1739880" imgH="317160" progId="Equation.DSMT4">
                  <p:embed/>
                </p:oleObj>
              </mc:Choice>
              <mc:Fallback>
                <p:oleObj name="Equation" r:id="rId25" imgW="1739880" imgH="317160" progId="Equation.DSMT4">
                  <p:embed/>
                  <p:pic>
                    <p:nvPicPr>
                      <p:cNvPr id="76" name="Object 8">
                        <a:extLst>
                          <a:ext uri="{FF2B5EF4-FFF2-40B4-BE49-F238E27FC236}">
                            <a16:creationId xmlns:a16="http://schemas.microsoft.com/office/drawing/2014/main" id="{44FDB60A-D468-400E-91AC-AF9BD8AFC5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780" y="2702434"/>
                        <a:ext cx="1749425" cy="312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8">
            <a:extLst>
              <a:ext uri="{FF2B5EF4-FFF2-40B4-BE49-F238E27FC236}">
                <a16:creationId xmlns:a16="http://schemas.microsoft.com/office/drawing/2014/main" id="{A3F1F98E-EB6D-43D5-8AA3-45CB5BCFCD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899656"/>
              </p:ext>
            </p:extLst>
          </p:nvPr>
        </p:nvGraphicFramePr>
        <p:xfrm>
          <a:off x="1549400" y="3667397"/>
          <a:ext cx="1595438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54" name="Equation" r:id="rId27" imgW="1587240" imgH="330120" progId="Equation.DSMT4">
                  <p:embed/>
                </p:oleObj>
              </mc:Choice>
              <mc:Fallback>
                <p:oleObj name="Equation" r:id="rId27" imgW="1587240" imgH="330120" progId="Equation.DSMT4">
                  <p:embed/>
                  <p:pic>
                    <p:nvPicPr>
                      <p:cNvPr id="28" name="Object 8">
                        <a:extLst>
                          <a:ext uri="{FF2B5EF4-FFF2-40B4-BE49-F238E27FC236}">
                            <a16:creationId xmlns:a16="http://schemas.microsoft.com/office/drawing/2014/main" id="{89BD6945-2717-4494-89FE-DC3A635803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3667397"/>
                        <a:ext cx="1595438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8">
            <a:extLst>
              <a:ext uri="{FF2B5EF4-FFF2-40B4-BE49-F238E27FC236}">
                <a16:creationId xmlns:a16="http://schemas.microsoft.com/office/drawing/2014/main" id="{428D0623-4E64-414A-A6B0-8B3ED7AAA2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074389"/>
              </p:ext>
            </p:extLst>
          </p:nvPr>
        </p:nvGraphicFramePr>
        <p:xfrm>
          <a:off x="3203848" y="3654723"/>
          <a:ext cx="363855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55" name="Equation" r:id="rId29" imgW="3619440" imgH="355320" progId="Equation.DSMT4">
                  <p:embed/>
                </p:oleObj>
              </mc:Choice>
              <mc:Fallback>
                <p:oleObj name="Equation" r:id="rId29" imgW="3619440" imgH="355320" progId="Equation.DSMT4">
                  <p:embed/>
                  <p:pic>
                    <p:nvPicPr>
                      <p:cNvPr id="28" name="Object 8">
                        <a:extLst>
                          <a:ext uri="{FF2B5EF4-FFF2-40B4-BE49-F238E27FC236}">
                            <a16:creationId xmlns:a16="http://schemas.microsoft.com/office/drawing/2014/main" id="{89BD6945-2717-4494-89FE-DC3A635803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3654723"/>
                        <a:ext cx="3638550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8">
            <a:extLst>
              <a:ext uri="{FF2B5EF4-FFF2-40B4-BE49-F238E27FC236}">
                <a16:creationId xmlns:a16="http://schemas.microsoft.com/office/drawing/2014/main" id="{6F10A3CD-C94E-4FEC-9A80-04878280BC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571858"/>
              </p:ext>
            </p:extLst>
          </p:nvPr>
        </p:nvGraphicFramePr>
        <p:xfrm>
          <a:off x="5004048" y="3129260"/>
          <a:ext cx="1354138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56" name="Equation" r:id="rId31" imgW="1346040" imgH="368280" progId="Equation.DSMT4">
                  <p:embed/>
                </p:oleObj>
              </mc:Choice>
              <mc:Fallback>
                <p:oleObj name="Equation" r:id="rId31" imgW="1346040" imgH="368280" progId="Equation.DSMT4">
                  <p:embed/>
                  <p:pic>
                    <p:nvPicPr>
                      <p:cNvPr id="28" name="Object 8">
                        <a:extLst>
                          <a:ext uri="{FF2B5EF4-FFF2-40B4-BE49-F238E27FC236}">
                            <a16:creationId xmlns:a16="http://schemas.microsoft.com/office/drawing/2014/main" id="{89BD6945-2717-4494-89FE-DC3A635803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3129260"/>
                        <a:ext cx="1354138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8">
            <a:extLst>
              <a:ext uri="{FF2B5EF4-FFF2-40B4-BE49-F238E27FC236}">
                <a16:creationId xmlns:a16="http://schemas.microsoft.com/office/drawing/2014/main" id="{5CA008EE-F180-4513-A6D3-9799801B64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799682"/>
              </p:ext>
            </p:extLst>
          </p:nvPr>
        </p:nvGraphicFramePr>
        <p:xfrm>
          <a:off x="1131167" y="3170163"/>
          <a:ext cx="344488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57" name="Equation" r:id="rId9" imgW="342720" imgH="304560" progId="Equation.DSMT4">
                  <p:embed/>
                </p:oleObj>
              </mc:Choice>
              <mc:Fallback>
                <p:oleObj name="Equation" r:id="rId9" imgW="342720" imgH="304560" progId="Equation.DSMT4">
                  <p:embed/>
                  <p:pic>
                    <p:nvPicPr>
                      <p:cNvPr id="29" name="Object 8">
                        <a:extLst>
                          <a:ext uri="{FF2B5EF4-FFF2-40B4-BE49-F238E27FC236}">
                            <a16:creationId xmlns:a16="http://schemas.microsoft.com/office/drawing/2014/main" id="{CE61DABB-A2C8-4894-BBF6-D2774B8C31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167" y="3170163"/>
                        <a:ext cx="344488" cy="30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8">
            <a:extLst>
              <a:ext uri="{FF2B5EF4-FFF2-40B4-BE49-F238E27FC236}">
                <a16:creationId xmlns:a16="http://schemas.microsoft.com/office/drawing/2014/main" id="{A0BEFE25-81B6-4D69-A49A-45D93D5888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790729"/>
              </p:ext>
            </p:extLst>
          </p:nvPr>
        </p:nvGraphicFramePr>
        <p:xfrm>
          <a:off x="1549400" y="3148310"/>
          <a:ext cx="1595438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58" name="Equation" r:id="rId33" imgW="1587240" imgH="330120" progId="Equation.DSMT4">
                  <p:embed/>
                </p:oleObj>
              </mc:Choice>
              <mc:Fallback>
                <p:oleObj name="Equation" r:id="rId33" imgW="1587240" imgH="330120" progId="Equation.DSMT4">
                  <p:embed/>
                  <p:pic>
                    <p:nvPicPr>
                      <p:cNvPr id="33" name="Object 8">
                        <a:extLst>
                          <a:ext uri="{FF2B5EF4-FFF2-40B4-BE49-F238E27FC236}">
                            <a16:creationId xmlns:a16="http://schemas.microsoft.com/office/drawing/2014/main" id="{A3F1F98E-EB6D-43D5-8AA3-45CB5BCFCD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3148310"/>
                        <a:ext cx="1595438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8">
            <a:extLst>
              <a:ext uri="{FF2B5EF4-FFF2-40B4-BE49-F238E27FC236}">
                <a16:creationId xmlns:a16="http://schemas.microsoft.com/office/drawing/2014/main" id="{E2236B35-97F7-4C39-8DE1-BD60A4A410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888993"/>
              </p:ext>
            </p:extLst>
          </p:nvPr>
        </p:nvGraphicFramePr>
        <p:xfrm>
          <a:off x="3203848" y="3135610"/>
          <a:ext cx="176212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59" name="Equation" r:id="rId35" imgW="1752480" imgH="355320" progId="Equation.DSMT4">
                  <p:embed/>
                </p:oleObj>
              </mc:Choice>
              <mc:Fallback>
                <p:oleObj name="Equation" r:id="rId35" imgW="1752480" imgH="355320" progId="Equation.DSMT4">
                  <p:embed/>
                  <p:pic>
                    <p:nvPicPr>
                      <p:cNvPr id="34" name="Object 8">
                        <a:extLst>
                          <a:ext uri="{FF2B5EF4-FFF2-40B4-BE49-F238E27FC236}">
                            <a16:creationId xmlns:a16="http://schemas.microsoft.com/office/drawing/2014/main" id="{428D0623-4E64-414A-A6B0-8B3ED7AAA2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3135610"/>
                        <a:ext cx="1762125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8">
            <a:extLst>
              <a:ext uri="{FF2B5EF4-FFF2-40B4-BE49-F238E27FC236}">
                <a16:creationId xmlns:a16="http://schemas.microsoft.com/office/drawing/2014/main" id="{200DD1E8-DDDA-4714-AF4C-21F104FFDC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782070"/>
              </p:ext>
            </p:extLst>
          </p:nvPr>
        </p:nvGraphicFramePr>
        <p:xfrm>
          <a:off x="1167780" y="4178176"/>
          <a:ext cx="23241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60" name="Equation" r:id="rId37" imgW="2311200" imgH="457200" progId="Equation.DSMT4">
                  <p:embed/>
                </p:oleObj>
              </mc:Choice>
              <mc:Fallback>
                <p:oleObj name="Equation" r:id="rId37" imgW="2311200" imgH="457200" progId="Equation.DSMT4">
                  <p:embed/>
                  <p:pic>
                    <p:nvPicPr>
                      <p:cNvPr id="24" name="Object 8">
                        <a:extLst>
                          <a:ext uri="{FF2B5EF4-FFF2-40B4-BE49-F238E27FC236}">
                            <a16:creationId xmlns:a16="http://schemas.microsoft.com/office/drawing/2014/main" id="{D54805BD-8B73-4AE1-B7AA-7BD43DB02B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7780" y="4178176"/>
                        <a:ext cx="23241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679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  <p:bldP spid="19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>
            <a:extLst>
              <a:ext uri="{FF2B5EF4-FFF2-40B4-BE49-F238E27FC236}">
                <a16:creationId xmlns:a16="http://schemas.microsoft.com/office/drawing/2014/main" id="{FF8B180A-8F92-024A-AD32-B40251A8EC88}"/>
              </a:ext>
            </a:extLst>
          </p:cNvPr>
          <p:cNvGrpSpPr/>
          <p:nvPr/>
        </p:nvGrpSpPr>
        <p:grpSpPr>
          <a:xfrm>
            <a:off x="3651222" y="173880"/>
            <a:ext cx="1856882" cy="669678"/>
            <a:chOff x="7056692" y="1666578"/>
            <a:chExt cx="3148014" cy="1435104"/>
          </a:xfrm>
        </p:grpSpPr>
        <p:sp>
          <p:nvSpPr>
            <p:cNvPr id="64" name="Rectangle 1072">
              <a:extLst>
                <a:ext uri="{FF2B5EF4-FFF2-40B4-BE49-F238E27FC236}">
                  <a16:creationId xmlns:a16="http://schemas.microsoft.com/office/drawing/2014/main" id="{09374B67-2DED-1D4F-8A1A-6860404A3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7980" y="1666578"/>
              <a:ext cx="2906714" cy="1282720"/>
            </a:xfrm>
            <a:prstGeom prst="rect">
              <a:avLst/>
            </a:prstGeom>
            <a:solidFill>
              <a:srgbClr val="D297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1073">
              <a:extLst>
                <a:ext uri="{FF2B5EF4-FFF2-40B4-BE49-F238E27FC236}">
                  <a16:creationId xmlns:a16="http://schemas.microsoft.com/office/drawing/2014/main" id="{471D820B-8D86-414A-9909-42CBDC0AB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2366" y="1734793"/>
              <a:ext cx="2796663" cy="1146289"/>
            </a:xfrm>
            <a:prstGeom prst="rect">
              <a:avLst/>
            </a:prstGeom>
            <a:solidFill>
              <a:srgbClr val="CB8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66" name="Freeform 1074">
              <a:extLst>
                <a:ext uri="{FF2B5EF4-FFF2-40B4-BE49-F238E27FC236}">
                  <a16:creationId xmlns:a16="http://schemas.microsoft.com/office/drawing/2014/main" id="{AC01F517-5C73-B34A-85B6-FC1E91DE5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6692" y="2949293"/>
              <a:ext cx="3148014" cy="79376"/>
            </a:xfrm>
            <a:custGeom>
              <a:avLst/>
              <a:gdLst>
                <a:gd name="T0" fmla="*/ 734 w 16262"/>
                <a:gd name="T1" fmla="*/ 0 h 405"/>
                <a:gd name="T2" fmla="*/ 0 w 16262"/>
                <a:gd name="T3" fmla="*/ 405 h 405"/>
                <a:gd name="T4" fmla="*/ 16262 w 16262"/>
                <a:gd name="T5" fmla="*/ 405 h 405"/>
                <a:gd name="T6" fmla="*/ 15749 w 16262"/>
                <a:gd name="T7" fmla="*/ 0 h 405"/>
                <a:gd name="T8" fmla="*/ 734 w 16262"/>
                <a:gd name="T9" fmla="*/ 0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62" h="405">
                  <a:moveTo>
                    <a:pt x="734" y="0"/>
                  </a:moveTo>
                  <a:lnTo>
                    <a:pt x="0" y="405"/>
                  </a:lnTo>
                  <a:lnTo>
                    <a:pt x="16262" y="405"/>
                  </a:lnTo>
                  <a:lnTo>
                    <a:pt x="15749" y="0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rgbClr val="F9C5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1075">
              <a:extLst>
                <a:ext uri="{FF2B5EF4-FFF2-40B4-BE49-F238E27FC236}">
                  <a16:creationId xmlns:a16="http://schemas.microsoft.com/office/drawing/2014/main" id="{F9281E5A-41ED-D149-B0AE-8C1B29F9C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6692" y="3028655"/>
              <a:ext cx="3148014" cy="73027"/>
            </a:xfrm>
            <a:prstGeom prst="rect">
              <a:avLst/>
            </a:prstGeom>
            <a:solidFill>
              <a:srgbClr val="D9D2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8" name="任意多边形: 形状 56">
            <a:extLst>
              <a:ext uri="{FF2B5EF4-FFF2-40B4-BE49-F238E27FC236}">
                <a16:creationId xmlns:a16="http://schemas.microsoft.com/office/drawing/2014/main" id="{1F5F761D-EF6A-7940-84C2-D5A7CEB76513}"/>
              </a:ext>
            </a:extLst>
          </p:cNvPr>
          <p:cNvSpPr/>
          <p:nvPr/>
        </p:nvSpPr>
        <p:spPr>
          <a:xfrm>
            <a:off x="3861840" y="328467"/>
            <a:ext cx="1403349" cy="330639"/>
          </a:xfrm>
          <a:custGeom>
            <a:avLst/>
            <a:gdLst/>
            <a:ahLst/>
            <a:cxnLst/>
            <a:rect l="l" t="t" r="r" b="b"/>
            <a:pathLst>
              <a:path w="1843534" h="419695">
                <a:moveTo>
                  <a:pt x="1718072" y="291107"/>
                </a:moveTo>
                <a:cubicBezTo>
                  <a:pt x="1702594" y="291107"/>
                  <a:pt x="1685181" y="296763"/>
                  <a:pt x="1665833" y="308074"/>
                </a:cubicBezTo>
                <a:cubicBezTo>
                  <a:pt x="1664345" y="311943"/>
                  <a:pt x="1663303" y="315962"/>
                  <a:pt x="1662708" y="320129"/>
                </a:cubicBezTo>
                <a:cubicBezTo>
                  <a:pt x="1662708" y="334416"/>
                  <a:pt x="1666726" y="343644"/>
                  <a:pt x="1674763" y="347811"/>
                </a:cubicBezTo>
                <a:cubicBezTo>
                  <a:pt x="1684288" y="353169"/>
                  <a:pt x="1695748" y="355848"/>
                  <a:pt x="1709142" y="355848"/>
                </a:cubicBezTo>
                <a:lnTo>
                  <a:pt x="1722090" y="355848"/>
                </a:lnTo>
                <a:cubicBezTo>
                  <a:pt x="1737866" y="355848"/>
                  <a:pt x="1748879" y="352871"/>
                  <a:pt x="1755130" y="346918"/>
                </a:cubicBezTo>
                <a:cubicBezTo>
                  <a:pt x="1760488" y="342751"/>
                  <a:pt x="1763167" y="337244"/>
                  <a:pt x="1763167" y="330398"/>
                </a:cubicBezTo>
                <a:cubicBezTo>
                  <a:pt x="1763167" y="317301"/>
                  <a:pt x="1759744" y="307776"/>
                  <a:pt x="1752898" y="301823"/>
                </a:cubicBezTo>
                <a:cubicBezTo>
                  <a:pt x="1746944" y="295572"/>
                  <a:pt x="1735336" y="292000"/>
                  <a:pt x="1718072" y="291107"/>
                </a:cubicBezTo>
                <a:close/>
                <a:moveTo>
                  <a:pt x="688777" y="186184"/>
                </a:moveTo>
                <a:cubicBezTo>
                  <a:pt x="670024" y="186184"/>
                  <a:pt x="649337" y="193327"/>
                  <a:pt x="626715" y="207615"/>
                </a:cubicBezTo>
                <a:cubicBezTo>
                  <a:pt x="627310" y="215354"/>
                  <a:pt x="630287" y="220712"/>
                  <a:pt x="635645" y="223688"/>
                </a:cubicBezTo>
                <a:cubicBezTo>
                  <a:pt x="642491" y="226963"/>
                  <a:pt x="651123" y="228600"/>
                  <a:pt x="661541" y="228600"/>
                </a:cubicBezTo>
                <a:lnTo>
                  <a:pt x="670917" y="228600"/>
                </a:lnTo>
                <a:cubicBezTo>
                  <a:pt x="698599" y="228600"/>
                  <a:pt x="718096" y="226070"/>
                  <a:pt x="729407" y="221009"/>
                </a:cubicBezTo>
                <a:cubicBezTo>
                  <a:pt x="738039" y="216842"/>
                  <a:pt x="742355" y="211782"/>
                  <a:pt x="742355" y="205829"/>
                </a:cubicBezTo>
                <a:cubicBezTo>
                  <a:pt x="742355" y="198983"/>
                  <a:pt x="738485" y="194072"/>
                  <a:pt x="730746" y="191095"/>
                </a:cubicBezTo>
                <a:cubicBezTo>
                  <a:pt x="723305" y="188118"/>
                  <a:pt x="709315" y="186481"/>
                  <a:pt x="688777" y="186184"/>
                </a:cubicBezTo>
                <a:close/>
                <a:moveTo>
                  <a:pt x="571798" y="149125"/>
                </a:moveTo>
                <a:cubicBezTo>
                  <a:pt x="562570" y="151507"/>
                  <a:pt x="553641" y="154186"/>
                  <a:pt x="545009" y="157162"/>
                </a:cubicBezTo>
                <a:cubicBezTo>
                  <a:pt x="547390" y="166985"/>
                  <a:pt x="549920" y="176659"/>
                  <a:pt x="552599" y="186184"/>
                </a:cubicBezTo>
                <a:cubicBezTo>
                  <a:pt x="557064" y="173087"/>
                  <a:pt x="563463" y="160734"/>
                  <a:pt x="571798" y="149125"/>
                </a:cubicBezTo>
                <a:close/>
                <a:moveTo>
                  <a:pt x="202704" y="146000"/>
                </a:moveTo>
                <a:cubicBezTo>
                  <a:pt x="205978" y="152846"/>
                  <a:pt x="210443" y="157906"/>
                  <a:pt x="216098" y="161181"/>
                </a:cubicBezTo>
                <a:cubicBezTo>
                  <a:pt x="222349" y="164752"/>
                  <a:pt x="229195" y="167431"/>
                  <a:pt x="236637" y="169217"/>
                </a:cubicBezTo>
                <a:cubicBezTo>
                  <a:pt x="236041" y="161478"/>
                  <a:pt x="235148" y="154186"/>
                  <a:pt x="233958" y="147339"/>
                </a:cubicBezTo>
                <a:cubicBezTo>
                  <a:pt x="223540" y="146744"/>
                  <a:pt x="213122" y="146298"/>
                  <a:pt x="202704" y="146000"/>
                </a:cubicBezTo>
                <a:close/>
                <a:moveTo>
                  <a:pt x="991791" y="130820"/>
                </a:moveTo>
                <a:lnTo>
                  <a:pt x="1063228" y="146893"/>
                </a:lnTo>
                <a:cubicBezTo>
                  <a:pt x="1047750" y="196899"/>
                  <a:pt x="1035844" y="251519"/>
                  <a:pt x="1027509" y="310753"/>
                </a:cubicBezTo>
                <a:lnTo>
                  <a:pt x="956072" y="294679"/>
                </a:lnTo>
                <a:cubicBezTo>
                  <a:pt x="963811" y="236934"/>
                  <a:pt x="975717" y="182314"/>
                  <a:pt x="991791" y="130820"/>
                </a:cubicBezTo>
                <a:close/>
                <a:moveTo>
                  <a:pt x="34379" y="119657"/>
                </a:moveTo>
                <a:cubicBezTo>
                  <a:pt x="57894" y="119657"/>
                  <a:pt x="77391" y="126801"/>
                  <a:pt x="92869" y="141089"/>
                </a:cubicBezTo>
                <a:cubicBezTo>
                  <a:pt x="108347" y="158353"/>
                  <a:pt x="116086" y="178742"/>
                  <a:pt x="116086" y="202257"/>
                </a:cubicBezTo>
                <a:cubicBezTo>
                  <a:pt x="116086" y="206722"/>
                  <a:pt x="115342" y="212824"/>
                  <a:pt x="113853" y="220563"/>
                </a:cubicBezTo>
                <a:cubicBezTo>
                  <a:pt x="109686" y="240804"/>
                  <a:pt x="107007" y="256282"/>
                  <a:pt x="105817" y="266997"/>
                </a:cubicBezTo>
                <a:cubicBezTo>
                  <a:pt x="104626" y="275629"/>
                  <a:pt x="104031" y="281434"/>
                  <a:pt x="104031" y="284410"/>
                </a:cubicBezTo>
                <a:cubicBezTo>
                  <a:pt x="104031" y="292745"/>
                  <a:pt x="108049" y="296912"/>
                  <a:pt x="116086" y="296912"/>
                </a:cubicBezTo>
                <a:cubicBezTo>
                  <a:pt x="127694" y="294233"/>
                  <a:pt x="136178" y="291107"/>
                  <a:pt x="141536" y="287536"/>
                </a:cubicBezTo>
                <a:lnTo>
                  <a:pt x="153591" y="357634"/>
                </a:lnTo>
                <a:cubicBezTo>
                  <a:pt x="140791" y="362991"/>
                  <a:pt x="124867" y="365819"/>
                  <a:pt x="105817" y="366117"/>
                </a:cubicBezTo>
                <a:cubicBezTo>
                  <a:pt x="59085" y="366117"/>
                  <a:pt x="35719" y="340518"/>
                  <a:pt x="35719" y="289322"/>
                </a:cubicBezTo>
                <a:cubicBezTo>
                  <a:pt x="35719" y="285452"/>
                  <a:pt x="36314" y="278755"/>
                  <a:pt x="37505" y="269230"/>
                </a:cubicBezTo>
                <a:cubicBezTo>
                  <a:pt x="39588" y="254049"/>
                  <a:pt x="43011" y="235148"/>
                  <a:pt x="47774" y="212526"/>
                </a:cubicBezTo>
                <a:cubicBezTo>
                  <a:pt x="48369" y="210145"/>
                  <a:pt x="48667" y="208508"/>
                  <a:pt x="48667" y="207615"/>
                </a:cubicBezTo>
                <a:cubicBezTo>
                  <a:pt x="48667" y="195709"/>
                  <a:pt x="40184" y="189756"/>
                  <a:pt x="23217" y="189756"/>
                </a:cubicBezTo>
                <a:cubicBezTo>
                  <a:pt x="21729" y="189756"/>
                  <a:pt x="16520" y="192583"/>
                  <a:pt x="7590" y="198239"/>
                </a:cubicBezTo>
                <a:lnTo>
                  <a:pt x="0" y="129034"/>
                </a:lnTo>
                <a:cubicBezTo>
                  <a:pt x="13692" y="122783"/>
                  <a:pt x="25152" y="119657"/>
                  <a:pt x="34379" y="119657"/>
                </a:cubicBezTo>
                <a:close/>
                <a:moveTo>
                  <a:pt x="765125" y="116086"/>
                </a:moveTo>
                <a:cubicBezTo>
                  <a:pt x="697855" y="120550"/>
                  <a:pt x="635794" y="130968"/>
                  <a:pt x="578941" y="147339"/>
                </a:cubicBezTo>
                <a:lnTo>
                  <a:pt x="593229" y="154483"/>
                </a:lnTo>
                <a:cubicBezTo>
                  <a:pt x="624780" y="141982"/>
                  <a:pt x="657969" y="135731"/>
                  <a:pt x="692795" y="135731"/>
                </a:cubicBezTo>
                <a:cubicBezTo>
                  <a:pt x="712738" y="135731"/>
                  <a:pt x="731044" y="136475"/>
                  <a:pt x="747712" y="137963"/>
                </a:cubicBezTo>
                <a:cubicBezTo>
                  <a:pt x="764679" y="140940"/>
                  <a:pt x="780752" y="146893"/>
                  <a:pt x="795933" y="155823"/>
                </a:cubicBezTo>
                <a:cubicBezTo>
                  <a:pt x="796826" y="156418"/>
                  <a:pt x="797421" y="156864"/>
                  <a:pt x="797719" y="157162"/>
                </a:cubicBezTo>
                <a:cubicBezTo>
                  <a:pt x="801291" y="147339"/>
                  <a:pt x="803672" y="139005"/>
                  <a:pt x="804862" y="132159"/>
                </a:cubicBezTo>
                <a:cubicBezTo>
                  <a:pt x="804862" y="121443"/>
                  <a:pt x="791617" y="116086"/>
                  <a:pt x="765125" y="116086"/>
                </a:cubicBezTo>
                <a:close/>
                <a:moveTo>
                  <a:pt x="1272629" y="98226"/>
                </a:moveTo>
                <a:cubicBezTo>
                  <a:pt x="1304181" y="123825"/>
                  <a:pt x="1334542" y="157906"/>
                  <a:pt x="1363712" y="200471"/>
                </a:cubicBezTo>
                <a:lnTo>
                  <a:pt x="1302990" y="250031"/>
                </a:lnTo>
                <a:cubicBezTo>
                  <a:pt x="1274117" y="208061"/>
                  <a:pt x="1244947" y="173682"/>
                  <a:pt x="1215479" y="146893"/>
                </a:cubicBezTo>
                <a:close/>
                <a:moveTo>
                  <a:pt x="227261" y="69651"/>
                </a:moveTo>
                <a:cubicBezTo>
                  <a:pt x="221010" y="71437"/>
                  <a:pt x="214908" y="73223"/>
                  <a:pt x="208955" y="75009"/>
                </a:cubicBezTo>
                <a:cubicBezTo>
                  <a:pt x="205680" y="81260"/>
                  <a:pt x="203002" y="87511"/>
                  <a:pt x="200918" y="93761"/>
                </a:cubicBezTo>
                <a:cubicBezTo>
                  <a:pt x="210741" y="93761"/>
                  <a:pt x="220117" y="93910"/>
                  <a:pt x="229046" y="94208"/>
                </a:cubicBezTo>
                <a:cubicBezTo>
                  <a:pt x="228451" y="85873"/>
                  <a:pt x="227856" y="77688"/>
                  <a:pt x="227261" y="69651"/>
                </a:cubicBezTo>
                <a:close/>
                <a:moveTo>
                  <a:pt x="292001" y="63847"/>
                </a:moveTo>
                <a:cubicBezTo>
                  <a:pt x="293191" y="74563"/>
                  <a:pt x="294233" y="85129"/>
                  <a:pt x="295126" y="95547"/>
                </a:cubicBezTo>
                <a:cubicBezTo>
                  <a:pt x="306139" y="95845"/>
                  <a:pt x="316706" y="96143"/>
                  <a:pt x="326827" y="96440"/>
                </a:cubicBezTo>
                <a:lnTo>
                  <a:pt x="321469" y="150465"/>
                </a:lnTo>
                <a:cubicBezTo>
                  <a:pt x="314027" y="150167"/>
                  <a:pt x="306884" y="149870"/>
                  <a:pt x="300037" y="149572"/>
                </a:cubicBezTo>
                <a:cubicBezTo>
                  <a:pt x="300930" y="157311"/>
                  <a:pt x="301675" y="165050"/>
                  <a:pt x="302270" y="172789"/>
                </a:cubicBezTo>
                <a:cubicBezTo>
                  <a:pt x="317748" y="171003"/>
                  <a:pt x="329208" y="165497"/>
                  <a:pt x="336649" y="156269"/>
                </a:cubicBezTo>
                <a:cubicBezTo>
                  <a:pt x="343198" y="147935"/>
                  <a:pt x="346472" y="136922"/>
                  <a:pt x="346472" y="123229"/>
                </a:cubicBezTo>
                <a:cubicBezTo>
                  <a:pt x="346472" y="103286"/>
                  <a:pt x="341412" y="88404"/>
                  <a:pt x="331291" y="78581"/>
                </a:cubicBezTo>
                <a:cubicBezTo>
                  <a:pt x="323255" y="71140"/>
                  <a:pt x="310158" y="66228"/>
                  <a:pt x="292001" y="63847"/>
                </a:cubicBezTo>
                <a:close/>
                <a:moveTo>
                  <a:pt x="1521619" y="16520"/>
                </a:moveTo>
                <a:lnTo>
                  <a:pt x="1564481" y="57150"/>
                </a:lnTo>
                <a:cubicBezTo>
                  <a:pt x="1527572" y="88999"/>
                  <a:pt x="1505396" y="110877"/>
                  <a:pt x="1497955" y="122783"/>
                </a:cubicBezTo>
                <a:cubicBezTo>
                  <a:pt x="1489918" y="132308"/>
                  <a:pt x="1485900" y="141535"/>
                  <a:pt x="1485900" y="150465"/>
                </a:cubicBezTo>
                <a:cubicBezTo>
                  <a:pt x="1485900" y="153739"/>
                  <a:pt x="1489025" y="155376"/>
                  <a:pt x="1495276" y="155376"/>
                </a:cubicBezTo>
                <a:cubicBezTo>
                  <a:pt x="1496764" y="155376"/>
                  <a:pt x="1498253" y="155227"/>
                  <a:pt x="1499741" y="154930"/>
                </a:cubicBezTo>
                <a:cubicBezTo>
                  <a:pt x="1514028" y="138856"/>
                  <a:pt x="1531590" y="122485"/>
                  <a:pt x="1552426" y="105816"/>
                </a:cubicBezTo>
                <a:lnTo>
                  <a:pt x="1595289" y="150465"/>
                </a:lnTo>
                <a:cubicBezTo>
                  <a:pt x="1561058" y="169813"/>
                  <a:pt x="1536055" y="196453"/>
                  <a:pt x="1520279" y="230386"/>
                </a:cubicBezTo>
                <a:cubicBezTo>
                  <a:pt x="1520279" y="239018"/>
                  <a:pt x="1523851" y="243334"/>
                  <a:pt x="1530995" y="243334"/>
                </a:cubicBezTo>
                <a:cubicBezTo>
                  <a:pt x="1541115" y="243334"/>
                  <a:pt x="1556593" y="238422"/>
                  <a:pt x="1577429" y="228600"/>
                </a:cubicBezTo>
                <a:lnTo>
                  <a:pt x="1590377" y="286643"/>
                </a:lnTo>
                <a:cubicBezTo>
                  <a:pt x="1596926" y="268188"/>
                  <a:pt x="1607344" y="250031"/>
                  <a:pt x="1621631" y="232172"/>
                </a:cubicBezTo>
                <a:lnTo>
                  <a:pt x="1640830" y="241548"/>
                </a:lnTo>
                <a:cubicBezTo>
                  <a:pt x="1666131" y="235297"/>
                  <a:pt x="1693217" y="232172"/>
                  <a:pt x="1722090" y="232172"/>
                </a:cubicBezTo>
                <a:cubicBezTo>
                  <a:pt x="1740842" y="232172"/>
                  <a:pt x="1758107" y="233213"/>
                  <a:pt x="1773882" y="235297"/>
                </a:cubicBezTo>
                <a:cubicBezTo>
                  <a:pt x="1789956" y="239464"/>
                  <a:pt x="1805136" y="247650"/>
                  <a:pt x="1819424" y="259854"/>
                </a:cubicBezTo>
                <a:cubicBezTo>
                  <a:pt x="1835497" y="275332"/>
                  <a:pt x="1843534" y="296316"/>
                  <a:pt x="1843534" y="322808"/>
                </a:cubicBezTo>
                <a:lnTo>
                  <a:pt x="1843534" y="337988"/>
                </a:lnTo>
                <a:cubicBezTo>
                  <a:pt x="1843534" y="357634"/>
                  <a:pt x="1836688" y="373409"/>
                  <a:pt x="1822996" y="385316"/>
                </a:cubicBezTo>
                <a:cubicBezTo>
                  <a:pt x="1801564" y="404961"/>
                  <a:pt x="1772543" y="414784"/>
                  <a:pt x="1735931" y="414784"/>
                </a:cubicBezTo>
                <a:lnTo>
                  <a:pt x="1707356" y="414784"/>
                </a:lnTo>
                <a:cubicBezTo>
                  <a:pt x="1670149" y="414784"/>
                  <a:pt x="1640532" y="409277"/>
                  <a:pt x="1618506" y="398264"/>
                </a:cubicBezTo>
                <a:cubicBezTo>
                  <a:pt x="1607195" y="390822"/>
                  <a:pt x="1598860" y="382339"/>
                  <a:pt x="1593503" y="372814"/>
                </a:cubicBezTo>
                <a:lnTo>
                  <a:pt x="1595289" y="379065"/>
                </a:lnTo>
                <a:cubicBezTo>
                  <a:pt x="1557189" y="392162"/>
                  <a:pt x="1513582" y="401538"/>
                  <a:pt x="1464469" y="407193"/>
                </a:cubicBezTo>
                <a:lnTo>
                  <a:pt x="1448395" y="342900"/>
                </a:lnTo>
                <a:cubicBezTo>
                  <a:pt x="1493639" y="336054"/>
                  <a:pt x="1536055" y="327273"/>
                  <a:pt x="1575643" y="316557"/>
                </a:cubicBezTo>
                <a:lnTo>
                  <a:pt x="1582787" y="339774"/>
                </a:lnTo>
                <a:cubicBezTo>
                  <a:pt x="1582489" y="337095"/>
                  <a:pt x="1582341" y="334565"/>
                  <a:pt x="1582341" y="332184"/>
                </a:cubicBezTo>
                <a:cubicBezTo>
                  <a:pt x="1582341" y="319087"/>
                  <a:pt x="1584275" y="306288"/>
                  <a:pt x="1588145" y="293786"/>
                </a:cubicBezTo>
                <a:cubicBezTo>
                  <a:pt x="1553914" y="302418"/>
                  <a:pt x="1529507" y="306734"/>
                  <a:pt x="1514921" y="306734"/>
                </a:cubicBezTo>
                <a:lnTo>
                  <a:pt x="1507331" y="307181"/>
                </a:lnTo>
                <a:cubicBezTo>
                  <a:pt x="1490067" y="307181"/>
                  <a:pt x="1476375" y="302121"/>
                  <a:pt x="1466255" y="292000"/>
                </a:cubicBezTo>
                <a:cubicBezTo>
                  <a:pt x="1456730" y="282773"/>
                  <a:pt x="1451967" y="270569"/>
                  <a:pt x="1451967" y="255389"/>
                </a:cubicBezTo>
                <a:cubicBezTo>
                  <a:pt x="1451967" y="240804"/>
                  <a:pt x="1455390" y="225921"/>
                  <a:pt x="1462236" y="210740"/>
                </a:cubicBezTo>
                <a:cubicBezTo>
                  <a:pt x="1453604" y="208061"/>
                  <a:pt x="1446014" y="203745"/>
                  <a:pt x="1439466" y="197792"/>
                </a:cubicBezTo>
                <a:cubicBezTo>
                  <a:pt x="1427857" y="185588"/>
                  <a:pt x="1422053" y="171450"/>
                  <a:pt x="1422053" y="155376"/>
                </a:cubicBezTo>
                <a:cubicBezTo>
                  <a:pt x="1422053" y="140791"/>
                  <a:pt x="1428303" y="120848"/>
                  <a:pt x="1440805" y="95547"/>
                </a:cubicBezTo>
                <a:cubicBezTo>
                  <a:pt x="1458664" y="69056"/>
                  <a:pt x="1485602" y="42713"/>
                  <a:pt x="1521619" y="16520"/>
                </a:cubicBezTo>
                <a:close/>
                <a:moveTo>
                  <a:pt x="60722" y="16520"/>
                </a:moveTo>
                <a:cubicBezTo>
                  <a:pt x="82748" y="30509"/>
                  <a:pt x="101203" y="48369"/>
                  <a:pt x="116086" y="70098"/>
                </a:cubicBezTo>
                <a:lnTo>
                  <a:pt x="73223" y="112960"/>
                </a:lnTo>
                <a:cubicBezTo>
                  <a:pt x="58341" y="95398"/>
                  <a:pt x="40481" y="77390"/>
                  <a:pt x="19645" y="58936"/>
                </a:cubicBezTo>
                <a:close/>
                <a:moveTo>
                  <a:pt x="1127522" y="14734"/>
                </a:moveTo>
                <a:cubicBezTo>
                  <a:pt x="1161157" y="52238"/>
                  <a:pt x="1185862" y="93464"/>
                  <a:pt x="1201638" y="138410"/>
                </a:cubicBezTo>
                <a:cubicBezTo>
                  <a:pt x="1218009" y="173236"/>
                  <a:pt x="1226195" y="224730"/>
                  <a:pt x="1226195" y="292893"/>
                </a:cubicBezTo>
                <a:cubicBezTo>
                  <a:pt x="1226195" y="330696"/>
                  <a:pt x="1218456" y="358229"/>
                  <a:pt x="1202978" y="375493"/>
                </a:cubicBezTo>
                <a:cubicBezTo>
                  <a:pt x="1183928" y="395436"/>
                  <a:pt x="1159371" y="405407"/>
                  <a:pt x="1129308" y="405407"/>
                </a:cubicBezTo>
                <a:cubicBezTo>
                  <a:pt x="1103114" y="405407"/>
                  <a:pt x="1081683" y="403622"/>
                  <a:pt x="1065014" y="400050"/>
                </a:cubicBezTo>
                <a:lnTo>
                  <a:pt x="1056531" y="321915"/>
                </a:lnTo>
                <a:cubicBezTo>
                  <a:pt x="1079153" y="325189"/>
                  <a:pt x="1098798" y="326826"/>
                  <a:pt x="1115467" y="326826"/>
                </a:cubicBezTo>
                <a:cubicBezTo>
                  <a:pt x="1124694" y="326826"/>
                  <a:pt x="1132135" y="323998"/>
                  <a:pt x="1137791" y="318343"/>
                </a:cubicBezTo>
                <a:cubicBezTo>
                  <a:pt x="1144042" y="312390"/>
                  <a:pt x="1147167" y="302716"/>
                  <a:pt x="1147167" y="289322"/>
                </a:cubicBezTo>
                <a:cubicBezTo>
                  <a:pt x="1147167" y="246161"/>
                  <a:pt x="1142405" y="209550"/>
                  <a:pt x="1132880" y="179486"/>
                </a:cubicBezTo>
                <a:cubicBezTo>
                  <a:pt x="1115020" y="132754"/>
                  <a:pt x="1092398" y="92571"/>
                  <a:pt x="1065014" y="58936"/>
                </a:cubicBezTo>
                <a:close/>
                <a:moveTo>
                  <a:pt x="186184" y="8929"/>
                </a:moveTo>
                <a:lnTo>
                  <a:pt x="203597" y="18306"/>
                </a:lnTo>
                <a:cubicBezTo>
                  <a:pt x="227707" y="13543"/>
                  <a:pt x="253454" y="11162"/>
                  <a:pt x="280839" y="11162"/>
                </a:cubicBezTo>
                <a:cubicBezTo>
                  <a:pt x="300186" y="11162"/>
                  <a:pt x="318046" y="12352"/>
                  <a:pt x="334417" y="14734"/>
                </a:cubicBezTo>
                <a:cubicBezTo>
                  <a:pt x="350490" y="18901"/>
                  <a:pt x="365968" y="27831"/>
                  <a:pt x="380851" y="41523"/>
                </a:cubicBezTo>
                <a:cubicBezTo>
                  <a:pt x="397222" y="58787"/>
                  <a:pt x="405408" y="82302"/>
                  <a:pt x="405408" y="112067"/>
                </a:cubicBezTo>
                <a:lnTo>
                  <a:pt x="405408" y="129034"/>
                </a:lnTo>
                <a:cubicBezTo>
                  <a:pt x="405408" y="154037"/>
                  <a:pt x="398859" y="173980"/>
                  <a:pt x="385762" y="188863"/>
                </a:cubicBezTo>
                <a:cubicBezTo>
                  <a:pt x="366415" y="212675"/>
                  <a:pt x="340072" y="224879"/>
                  <a:pt x="306735" y="225474"/>
                </a:cubicBezTo>
                <a:cubicBezTo>
                  <a:pt x="307032" y="227558"/>
                  <a:pt x="307181" y="229790"/>
                  <a:pt x="307181" y="232172"/>
                </a:cubicBezTo>
                <a:cubicBezTo>
                  <a:pt x="336352" y="230981"/>
                  <a:pt x="365671" y="230386"/>
                  <a:pt x="395139" y="230386"/>
                </a:cubicBezTo>
                <a:lnTo>
                  <a:pt x="401836" y="294679"/>
                </a:lnTo>
                <a:cubicBezTo>
                  <a:pt x="372368" y="294679"/>
                  <a:pt x="342900" y="295423"/>
                  <a:pt x="313432" y="296912"/>
                </a:cubicBezTo>
                <a:cubicBezTo>
                  <a:pt x="313730" y="300484"/>
                  <a:pt x="314027" y="303758"/>
                  <a:pt x="314325" y="306734"/>
                </a:cubicBezTo>
                <a:cubicBezTo>
                  <a:pt x="347960" y="312985"/>
                  <a:pt x="377130" y="319682"/>
                  <a:pt x="401836" y="326826"/>
                </a:cubicBezTo>
                <a:lnTo>
                  <a:pt x="383977" y="385762"/>
                </a:lnTo>
                <a:cubicBezTo>
                  <a:pt x="361355" y="380702"/>
                  <a:pt x="340072" y="376088"/>
                  <a:pt x="320129" y="371921"/>
                </a:cubicBezTo>
                <a:cubicBezTo>
                  <a:pt x="321320" y="383827"/>
                  <a:pt x="322362" y="395585"/>
                  <a:pt x="323255" y="407193"/>
                </a:cubicBezTo>
                <a:lnTo>
                  <a:pt x="259407" y="414784"/>
                </a:lnTo>
                <a:cubicBezTo>
                  <a:pt x="257324" y="394245"/>
                  <a:pt x="255240" y="374451"/>
                  <a:pt x="253157" y="355401"/>
                </a:cubicBezTo>
                <a:cubicBezTo>
                  <a:pt x="235000" y="373558"/>
                  <a:pt x="216843" y="392162"/>
                  <a:pt x="198686" y="411212"/>
                </a:cubicBezTo>
                <a:lnTo>
                  <a:pt x="151805" y="369689"/>
                </a:lnTo>
                <a:cubicBezTo>
                  <a:pt x="174724" y="345579"/>
                  <a:pt x="196900" y="323106"/>
                  <a:pt x="218331" y="302270"/>
                </a:cubicBezTo>
                <a:cubicBezTo>
                  <a:pt x="198388" y="303460"/>
                  <a:pt x="178743" y="305097"/>
                  <a:pt x="159395" y="307181"/>
                </a:cubicBezTo>
                <a:lnTo>
                  <a:pt x="151805" y="243334"/>
                </a:lnTo>
                <a:cubicBezTo>
                  <a:pt x="181273" y="240059"/>
                  <a:pt x="211485" y="237381"/>
                  <a:pt x="242441" y="235297"/>
                </a:cubicBezTo>
                <a:cubicBezTo>
                  <a:pt x="242143" y="231130"/>
                  <a:pt x="241846" y="227409"/>
                  <a:pt x="241548" y="224135"/>
                </a:cubicBezTo>
                <a:cubicBezTo>
                  <a:pt x="215354" y="221456"/>
                  <a:pt x="193625" y="215205"/>
                  <a:pt x="176361" y="205382"/>
                </a:cubicBezTo>
                <a:cubicBezTo>
                  <a:pt x="150465" y="186332"/>
                  <a:pt x="137517" y="159692"/>
                  <a:pt x="137517" y="125462"/>
                </a:cubicBezTo>
                <a:cubicBezTo>
                  <a:pt x="137517" y="84981"/>
                  <a:pt x="153739" y="46136"/>
                  <a:pt x="186184" y="8929"/>
                </a:cubicBezTo>
                <a:close/>
                <a:moveTo>
                  <a:pt x="657076" y="1786"/>
                </a:moveTo>
                <a:lnTo>
                  <a:pt x="730300" y="8929"/>
                </a:lnTo>
                <a:cubicBezTo>
                  <a:pt x="724644" y="25598"/>
                  <a:pt x="720775" y="42862"/>
                  <a:pt x="718691" y="60722"/>
                </a:cubicBezTo>
                <a:cubicBezTo>
                  <a:pt x="721965" y="60424"/>
                  <a:pt x="724793" y="60275"/>
                  <a:pt x="727174" y="60275"/>
                </a:cubicBezTo>
                <a:cubicBezTo>
                  <a:pt x="748903" y="38248"/>
                  <a:pt x="769590" y="18752"/>
                  <a:pt x="789235" y="1786"/>
                </a:cubicBezTo>
                <a:lnTo>
                  <a:pt x="833884" y="44648"/>
                </a:lnTo>
                <a:cubicBezTo>
                  <a:pt x="828824" y="49708"/>
                  <a:pt x="823466" y="54620"/>
                  <a:pt x="817810" y="59382"/>
                </a:cubicBezTo>
                <a:cubicBezTo>
                  <a:pt x="831205" y="61168"/>
                  <a:pt x="842665" y="64293"/>
                  <a:pt x="852190" y="68758"/>
                </a:cubicBezTo>
                <a:cubicBezTo>
                  <a:pt x="869751" y="78581"/>
                  <a:pt x="878979" y="93761"/>
                  <a:pt x="879872" y="114300"/>
                </a:cubicBezTo>
                <a:cubicBezTo>
                  <a:pt x="879574" y="131266"/>
                  <a:pt x="874365" y="154632"/>
                  <a:pt x="864245" y="184398"/>
                </a:cubicBezTo>
                <a:lnTo>
                  <a:pt x="815132" y="176807"/>
                </a:lnTo>
                <a:cubicBezTo>
                  <a:pt x="819001" y="184547"/>
                  <a:pt x="820936" y="192881"/>
                  <a:pt x="820936" y="201811"/>
                </a:cubicBezTo>
                <a:lnTo>
                  <a:pt x="820936" y="212526"/>
                </a:lnTo>
                <a:cubicBezTo>
                  <a:pt x="820936" y="229790"/>
                  <a:pt x="812304" y="243482"/>
                  <a:pt x="795040" y="253603"/>
                </a:cubicBezTo>
                <a:cubicBezTo>
                  <a:pt x="773013" y="266997"/>
                  <a:pt x="745182" y="275034"/>
                  <a:pt x="711547" y="277713"/>
                </a:cubicBezTo>
                <a:cubicBezTo>
                  <a:pt x="711845" y="280094"/>
                  <a:pt x="712143" y="282327"/>
                  <a:pt x="712440" y="284410"/>
                </a:cubicBezTo>
                <a:cubicBezTo>
                  <a:pt x="752028" y="283220"/>
                  <a:pt x="792510" y="282624"/>
                  <a:pt x="833884" y="282624"/>
                </a:cubicBezTo>
                <a:lnTo>
                  <a:pt x="838795" y="337988"/>
                </a:lnTo>
                <a:cubicBezTo>
                  <a:pt x="799207" y="337988"/>
                  <a:pt x="759470" y="338584"/>
                  <a:pt x="719584" y="339774"/>
                </a:cubicBezTo>
                <a:cubicBezTo>
                  <a:pt x="720179" y="344239"/>
                  <a:pt x="720775" y="348257"/>
                  <a:pt x="721370" y="351829"/>
                </a:cubicBezTo>
                <a:cubicBezTo>
                  <a:pt x="766018" y="349746"/>
                  <a:pt x="810518" y="347364"/>
                  <a:pt x="854869" y="344686"/>
                </a:cubicBezTo>
                <a:lnTo>
                  <a:pt x="860226" y="405407"/>
                </a:lnTo>
                <a:cubicBezTo>
                  <a:pt x="749498" y="413147"/>
                  <a:pt x="637133" y="417909"/>
                  <a:pt x="523131" y="419695"/>
                </a:cubicBezTo>
                <a:lnTo>
                  <a:pt x="517327" y="359420"/>
                </a:lnTo>
                <a:cubicBezTo>
                  <a:pt x="558403" y="358527"/>
                  <a:pt x="599480" y="357336"/>
                  <a:pt x="640556" y="355848"/>
                </a:cubicBezTo>
                <a:cubicBezTo>
                  <a:pt x="639961" y="351085"/>
                  <a:pt x="639366" y="346769"/>
                  <a:pt x="638770" y="342900"/>
                </a:cubicBezTo>
                <a:cubicBezTo>
                  <a:pt x="606028" y="344388"/>
                  <a:pt x="573435" y="346174"/>
                  <a:pt x="540990" y="348257"/>
                </a:cubicBezTo>
                <a:lnTo>
                  <a:pt x="535186" y="292893"/>
                </a:lnTo>
                <a:cubicBezTo>
                  <a:pt x="566737" y="290512"/>
                  <a:pt x="598587" y="288577"/>
                  <a:pt x="630734" y="287089"/>
                </a:cubicBezTo>
                <a:cubicBezTo>
                  <a:pt x="630138" y="283815"/>
                  <a:pt x="629692" y="280689"/>
                  <a:pt x="629394" y="277713"/>
                </a:cubicBezTo>
                <a:cubicBezTo>
                  <a:pt x="609451" y="275629"/>
                  <a:pt x="592931" y="271909"/>
                  <a:pt x="579834" y="266551"/>
                </a:cubicBezTo>
                <a:cubicBezTo>
                  <a:pt x="558701" y="254347"/>
                  <a:pt x="548134" y="237529"/>
                  <a:pt x="548134" y="216098"/>
                </a:cubicBezTo>
                <a:cubicBezTo>
                  <a:pt x="548134" y="213419"/>
                  <a:pt x="548283" y="211038"/>
                  <a:pt x="548580" y="208954"/>
                </a:cubicBezTo>
                <a:lnTo>
                  <a:pt x="495895" y="225474"/>
                </a:lnTo>
                <a:cubicBezTo>
                  <a:pt x="482798" y="184695"/>
                  <a:pt x="473422" y="142279"/>
                  <a:pt x="467767" y="98226"/>
                </a:cubicBezTo>
                <a:lnTo>
                  <a:pt x="529828" y="80367"/>
                </a:lnTo>
                <a:cubicBezTo>
                  <a:pt x="530423" y="86022"/>
                  <a:pt x="531168" y="91231"/>
                  <a:pt x="532060" y="95994"/>
                </a:cubicBezTo>
                <a:cubicBezTo>
                  <a:pt x="542181" y="93017"/>
                  <a:pt x="552003" y="90190"/>
                  <a:pt x="561528" y="87511"/>
                </a:cubicBezTo>
                <a:cubicBezTo>
                  <a:pt x="550218" y="77986"/>
                  <a:pt x="538014" y="68461"/>
                  <a:pt x="524917" y="58936"/>
                </a:cubicBezTo>
                <a:lnTo>
                  <a:pt x="567779" y="12948"/>
                </a:lnTo>
                <a:cubicBezTo>
                  <a:pt x="591889" y="26045"/>
                  <a:pt x="611981" y="42565"/>
                  <a:pt x="628055" y="62507"/>
                </a:cubicBezTo>
                <a:lnTo>
                  <a:pt x="616446" y="75009"/>
                </a:lnTo>
                <a:cubicBezTo>
                  <a:pt x="625376" y="73223"/>
                  <a:pt x="634454" y="71735"/>
                  <a:pt x="643682" y="70544"/>
                </a:cubicBezTo>
                <a:cubicBezTo>
                  <a:pt x="645468" y="46434"/>
                  <a:pt x="649932" y="23515"/>
                  <a:pt x="657076" y="1786"/>
                </a:cubicBezTo>
                <a:close/>
                <a:moveTo>
                  <a:pt x="1743521" y="0"/>
                </a:moveTo>
                <a:cubicBezTo>
                  <a:pt x="1745010" y="17859"/>
                  <a:pt x="1746498" y="36463"/>
                  <a:pt x="1747986" y="55810"/>
                </a:cubicBezTo>
                <a:cubicBezTo>
                  <a:pt x="1778645" y="58489"/>
                  <a:pt x="1808708" y="61317"/>
                  <a:pt x="1838176" y="64293"/>
                </a:cubicBezTo>
                <a:lnTo>
                  <a:pt x="1832372" y="133945"/>
                </a:lnTo>
                <a:cubicBezTo>
                  <a:pt x="1805583" y="131861"/>
                  <a:pt x="1779538" y="129927"/>
                  <a:pt x="1754237" y="128141"/>
                </a:cubicBezTo>
                <a:cubicBezTo>
                  <a:pt x="1754832" y="135582"/>
                  <a:pt x="1755428" y="143321"/>
                  <a:pt x="1756023" y="151358"/>
                </a:cubicBezTo>
                <a:cubicBezTo>
                  <a:pt x="1775073" y="150763"/>
                  <a:pt x="1793974" y="150465"/>
                  <a:pt x="1812726" y="150465"/>
                </a:cubicBezTo>
                <a:lnTo>
                  <a:pt x="1820317" y="216098"/>
                </a:lnTo>
                <a:cubicBezTo>
                  <a:pt x="1754535" y="216098"/>
                  <a:pt x="1688306" y="219819"/>
                  <a:pt x="1621631" y="227260"/>
                </a:cubicBezTo>
                <a:lnTo>
                  <a:pt x="1614934" y="160734"/>
                </a:lnTo>
                <a:cubicBezTo>
                  <a:pt x="1636067" y="158353"/>
                  <a:pt x="1657350" y="156418"/>
                  <a:pt x="1678781" y="154930"/>
                </a:cubicBezTo>
                <a:cubicBezTo>
                  <a:pt x="1677888" y="143619"/>
                  <a:pt x="1676995" y="132606"/>
                  <a:pt x="1676102" y="121890"/>
                </a:cubicBezTo>
                <a:cubicBezTo>
                  <a:pt x="1650206" y="119806"/>
                  <a:pt x="1624905" y="117872"/>
                  <a:pt x="1600200" y="116086"/>
                </a:cubicBezTo>
                <a:lnTo>
                  <a:pt x="1611362" y="46434"/>
                </a:lnTo>
                <a:cubicBezTo>
                  <a:pt x="1631007" y="47625"/>
                  <a:pt x="1650504" y="48815"/>
                  <a:pt x="1669851" y="50006"/>
                </a:cubicBezTo>
                <a:cubicBezTo>
                  <a:pt x="1668661" y="35421"/>
                  <a:pt x="1667619" y="21729"/>
                  <a:pt x="1666726" y="8929"/>
                </a:cubicBezTo>
                <a:close/>
              </a:path>
            </a:pathLst>
          </a:custGeom>
          <a:pattFill prst="wd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spc="160" dirty="0">
              <a:pattFill prst="wdDnDiag">
                <a:fgClr>
                  <a:schemeClr val="bg1">
                    <a:lumMod val="95000"/>
                  </a:schemeClr>
                </a:fgClr>
                <a:bgClr>
                  <a:schemeClr val="bg1"/>
                </a:bgClr>
              </a:pattFill>
              <a:latin typeface="华康海报体W12(P)" panose="040B0C00000000000000" pitchFamily="82" charset="-122"/>
              <a:ea typeface="华康海报体W12(P)" panose="040B0C00000000000000" pitchFamily="82" charset="-122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13D34DE1-E0D2-4EBC-B693-BAE75DC68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059582"/>
            <a:ext cx="61926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3.3.1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：理想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(Ideal), 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真理想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(Proper Ideal)</a:t>
            </a:r>
            <a:endParaRPr lang="zh-CN" altLang="en-US" sz="2400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4C182277-331A-415D-AC23-C9BB35732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7" y="1492791"/>
            <a:ext cx="54006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是环，子集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dirty="0"/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⊆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的非零元素，满足：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A662B647-377C-4BE4-88A2-0A7E0DFE1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52" y="2283718"/>
            <a:ext cx="39604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⊊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，则称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真理想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E6C4B8C2-39CD-46A8-9B13-121E0284E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1578" y="1851670"/>
            <a:ext cx="7188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(2).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C316AE1F-6E60-4634-A750-5E16E5645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178" y="1851670"/>
            <a:ext cx="7188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(1).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1" name="Object 8">
            <a:extLst>
              <a:ext uri="{FF2B5EF4-FFF2-40B4-BE49-F238E27FC236}">
                <a16:creationId xmlns:a16="http://schemas.microsoft.com/office/drawing/2014/main" id="{B8B5FFB5-218F-4195-918F-9BA41435D3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561309"/>
              </p:ext>
            </p:extLst>
          </p:nvPr>
        </p:nvGraphicFramePr>
        <p:xfrm>
          <a:off x="4877643" y="1967860"/>
          <a:ext cx="30067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34" name="Equation" r:id="rId3" imgW="2997000" imgH="291960" progId="Equation.DSMT4">
                  <p:embed/>
                </p:oleObj>
              </mc:Choice>
              <mc:Fallback>
                <p:oleObj name="Equation" r:id="rId3" imgW="2997000" imgH="291960" progId="Equation.DSMT4">
                  <p:embed/>
                  <p:pic>
                    <p:nvPicPr>
                      <p:cNvPr id="12" name="Object 8">
                        <a:extLst>
                          <a:ext uri="{FF2B5EF4-FFF2-40B4-BE49-F238E27FC236}">
                            <a16:creationId xmlns:a16="http://schemas.microsoft.com/office/drawing/2014/main" id="{BAE6BE7F-BA7C-4FDC-BD06-B0CC6CC93A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7643" y="1967860"/>
                        <a:ext cx="3006725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8">
            <a:extLst>
              <a:ext uri="{FF2B5EF4-FFF2-40B4-BE49-F238E27FC236}">
                <a16:creationId xmlns:a16="http://schemas.microsoft.com/office/drawing/2014/main" id="{EA7190AC-B0F0-43BA-B4D3-0949023CD0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975241"/>
              </p:ext>
            </p:extLst>
          </p:nvPr>
        </p:nvGraphicFramePr>
        <p:xfrm>
          <a:off x="1277938" y="1954848"/>
          <a:ext cx="2535237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35" name="Equation" r:id="rId5" imgW="2527200" imgH="342720" progId="Equation.DSMT4">
                  <p:embed/>
                </p:oleObj>
              </mc:Choice>
              <mc:Fallback>
                <p:oleObj name="Equation" r:id="rId5" imgW="2527200" imgH="342720" progId="Equation.DSMT4">
                  <p:embed/>
                  <p:pic>
                    <p:nvPicPr>
                      <p:cNvPr id="13" name="Object 8">
                        <a:extLst>
                          <a:ext uri="{FF2B5EF4-FFF2-40B4-BE49-F238E27FC236}">
                            <a16:creationId xmlns:a16="http://schemas.microsoft.com/office/drawing/2014/main" id="{E62803DD-09C1-4C5D-A751-F17785F22D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1954848"/>
                        <a:ext cx="2535237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6">
            <a:extLst>
              <a:ext uri="{FF2B5EF4-FFF2-40B4-BE49-F238E27FC236}">
                <a16:creationId xmlns:a16="http://schemas.microsoft.com/office/drawing/2014/main" id="{72FB8D74-7D32-4A8D-A35E-0583EE1AE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7" y="2283718"/>
            <a:ext cx="39604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则称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理想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，记作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/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◁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C7FB6682-9B03-4ECF-BEA7-73E47231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902328"/>
            <a:ext cx="61926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3.3.2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：理想的和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(Sum)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、交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(Intersection)</a:t>
            </a:r>
            <a:endParaRPr lang="zh-CN" altLang="en-US" sz="2400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E5EAB6B4-74C7-4718-BFF9-FC7051084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7" y="3335382"/>
            <a:ext cx="46085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是环，子集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/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都是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的理想，</a:t>
            </a:r>
          </a:p>
        </p:txBody>
      </p:sp>
      <p:graphicFrame>
        <p:nvGraphicFramePr>
          <p:cNvPr id="34" name="Object 8">
            <a:extLst>
              <a:ext uri="{FF2B5EF4-FFF2-40B4-BE49-F238E27FC236}">
                <a16:creationId xmlns:a16="http://schemas.microsoft.com/office/drawing/2014/main" id="{C5629498-2498-4E69-8C90-B61189F7CE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594940"/>
              </p:ext>
            </p:extLst>
          </p:nvPr>
        </p:nvGraphicFramePr>
        <p:xfrm>
          <a:off x="1866701" y="4205659"/>
          <a:ext cx="26924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36" name="Equation" r:id="rId7" imgW="2679480" imgH="393480" progId="Equation.DSMT4">
                  <p:embed/>
                </p:oleObj>
              </mc:Choice>
              <mc:Fallback>
                <p:oleObj name="Equation" r:id="rId7" imgW="2679480" imgH="393480" progId="Equation.DSMT4">
                  <p:embed/>
                  <p:pic>
                    <p:nvPicPr>
                      <p:cNvPr id="12" name="Object 8">
                        <a:extLst>
                          <a:ext uri="{FF2B5EF4-FFF2-40B4-BE49-F238E27FC236}">
                            <a16:creationId xmlns:a16="http://schemas.microsoft.com/office/drawing/2014/main" id="{BAE6BE7F-BA7C-4FDC-BD06-B0CC6CC93A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701" y="4205659"/>
                        <a:ext cx="2692400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8">
            <a:extLst>
              <a:ext uri="{FF2B5EF4-FFF2-40B4-BE49-F238E27FC236}">
                <a16:creationId xmlns:a16="http://schemas.microsoft.com/office/drawing/2014/main" id="{58258FD7-B48E-433E-8181-992C5DE14F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170206"/>
              </p:ext>
            </p:extLst>
          </p:nvPr>
        </p:nvGraphicFramePr>
        <p:xfrm>
          <a:off x="1873051" y="3813572"/>
          <a:ext cx="3057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37" name="Equation" r:id="rId9" imgW="3047760" imgH="393480" progId="Equation.DSMT4">
                  <p:embed/>
                </p:oleObj>
              </mc:Choice>
              <mc:Fallback>
                <p:oleObj name="Equation" r:id="rId9" imgW="3047760" imgH="393480" progId="Equation.DSMT4">
                  <p:embed/>
                  <p:pic>
                    <p:nvPicPr>
                      <p:cNvPr id="13" name="Object 8">
                        <a:extLst>
                          <a:ext uri="{FF2B5EF4-FFF2-40B4-BE49-F238E27FC236}">
                            <a16:creationId xmlns:a16="http://schemas.microsoft.com/office/drawing/2014/main" id="{E62803DD-09C1-4C5D-A751-F17785F22D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051" y="3813572"/>
                        <a:ext cx="30575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6">
            <a:extLst>
              <a:ext uri="{FF2B5EF4-FFF2-40B4-BE49-F238E27FC236}">
                <a16:creationId xmlns:a16="http://schemas.microsoft.com/office/drawing/2014/main" id="{621A76A7-73A4-498B-A0C4-3C685AB09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032" y="4168700"/>
            <a:ext cx="2088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称为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交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F8B0DA33-878E-47FB-95A1-8D086DA07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032" y="3766269"/>
            <a:ext cx="2088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称为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20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31" grpId="0"/>
      <p:bldP spid="32" grpId="0"/>
      <p:bldP spid="33" grpId="0"/>
      <p:bldP spid="36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04D6358A-A56F-4B97-BC8B-9643E64C4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843558"/>
            <a:ext cx="48965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3.3.3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：主理想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(Principal ideal)</a:t>
            </a:r>
            <a:endParaRPr lang="zh-CN" altLang="en-US" sz="2400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AA209BC4-D211-4581-AD9F-9F4DD249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64" y="1289605"/>
            <a:ext cx="4202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令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53E07F69-D1E0-466B-891C-3B6107C3B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719486"/>
            <a:ext cx="41044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则称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为由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生成的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主理想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5" name="Object 8">
            <a:extLst>
              <a:ext uri="{FF2B5EF4-FFF2-40B4-BE49-F238E27FC236}">
                <a16:creationId xmlns:a16="http://schemas.microsoft.com/office/drawing/2014/main" id="{C07129EC-E051-46A3-9344-0E36041A18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394060"/>
              </p:ext>
            </p:extLst>
          </p:nvPr>
        </p:nvGraphicFramePr>
        <p:xfrm>
          <a:off x="5610598" y="1318061"/>
          <a:ext cx="1160462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8" name="Equation" r:id="rId3" imgW="1155600" imgH="583920" progId="Equation.DSMT4">
                  <p:embed/>
                </p:oleObj>
              </mc:Choice>
              <mc:Fallback>
                <p:oleObj name="Equation" r:id="rId3" imgW="1155600" imgH="583920" progId="Equation.DSMT4">
                  <p:embed/>
                  <p:pic>
                    <p:nvPicPr>
                      <p:cNvPr id="10" name="Object 8">
                        <a:extLst>
                          <a:ext uri="{FF2B5EF4-FFF2-40B4-BE49-F238E27FC236}">
                            <a16:creationId xmlns:a16="http://schemas.microsoft.com/office/drawing/2014/main" id="{8877E6CF-9CBE-4CDA-871D-080BB6A2EC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0598" y="1318061"/>
                        <a:ext cx="1160462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6">
            <a:extLst>
              <a:ext uri="{FF2B5EF4-FFF2-40B4-BE49-F238E27FC236}">
                <a16:creationId xmlns:a16="http://schemas.microsoft.com/office/drawing/2014/main" id="{6B8C2010-ED6A-4422-84E9-955B088FD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7" y="1289605"/>
            <a:ext cx="28803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是环，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/>
              <a:t>∈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，记</a:t>
            </a:r>
          </a:p>
        </p:txBody>
      </p:sp>
      <p:graphicFrame>
        <p:nvGraphicFramePr>
          <p:cNvPr id="27" name="Object 8">
            <a:extLst>
              <a:ext uri="{FF2B5EF4-FFF2-40B4-BE49-F238E27FC236}">
                <a16:creationId xmlns:a16="http://schemas.microsoft.com/office/drawing/2014/main" id="{5D145BBF-E694-4701-9110-16D2C3075C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876505"/>
              </p:ext>
            </p:extLst>
          </p:nvPr>
        </p:nvGraphicFramePr>
        <p:xfrm>
          <a:off x="3059832" y="1347937"/>
          <a:ext cx="20764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9" name="Equation" r:id="rId5" imgW="2070000" imgH="393480" progId="Equation.DSMT4">
                  <p:embed/>
                </p:oleObj>
              </mc:Choice>
              <mc:Fallback>
                <p:oleObj name="Equation" r:id="rId5" imgW="2070000" imgH="393480" progId="Equation.DSMT4">
                  <p:embed/>
                  <p:pic>
                    <p:nvPicPr>
                      <p:cNvPr id="16" name="Object 8">
                        <a:extLst>
                          <a:ext uri="{FF2B5EF4-FFF2-40B4-BE49-F238E27FC236}">
                            <a16:creationId xmlns:a16="http://schemas.microsoft.com/office/drawing/2014/main" id="{3F589253-F36C-4CA8-9797-7AD2DA30EC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347937"/>
                        <a:ext cx="207645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6">
            <a:extLst>
              <a:ext uri="{FF2B5EF4-FFF2-40B4-BE49-F238E27FC236}">
                <a16:creationId xmlns:a16="http://schemas.microsoft.com/office/drawing/2014/main" id="{69893528-A2CB-4212-AAFF-FEDD7486F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367558"/>
            <a:ext cx="30963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3.3.4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：生成理想</a:t>
            </a:r>
            <a:endParaRPr lang="zh-CN" altLang="en-US" sz="2400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">
                <a:extLst>
                  <a:ext uri="{FF2B5EF4-FFF2-40B4-BE49-F238E27FC236}">
                    <a16:creationId xmlns:a16="http://schemas.microsoft.com/office/drawing/2014/main" id="{696C323F-9957-45D6-8D89-45D14F152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527" y="2787774"/>
                <a:ext cx="784887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是环，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en-US" dirty="0"/>
                  <a:t>∈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◁ </a:t>
                </a:r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9" name="Rectangle 6">
                <a:extLst>
                  <a:ext uri="{FF2B5EF4-FFF2-40B4-BE49-F238E27FC236}">
                    <a16:creationId xmlns:a16="http://schemas.microsoft.com/office/drawing/2014/main" id="{696C323F-9957-45D6-8D89-45D14F1521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7" y="2787774"/>
                <a:ext cx="7848873" cy="461665"/>
              </a:xfrm>
              <a:prstGeom prst="rect">
                <a:avLst/>
              </a:prstGeom>
              <a:blipFill>
                <a:blip r:embed="rId7"/>
                <a:stretch>
                  <a:fillRect l="-1165" t="-17105" b="-30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6">
                <a:extLst>
                  <a:ext uri="{FF2B5EF4-FFF2-40B4-BE49-F238E27FC236}">
                    <a16:creationId xmlns:a16="http://schemas.microsoft.com/office/drawing/2014/main" id="{5F6B5135-AA59-4434-9A4D-D982ABA81F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528" y="3694261"/>
                <a:ext cx="540060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称为由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由所</a:t>
                </a:r>
                <a:r>
                  <a:rPr lang="zh-CN" alt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生成的理想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Rectangle 6">
                <a:extLst>
                  <a:ext uri="{FF2B5EF4-FFF2-40B4-BE49-F238E27FC236}">
                    <a16:creationId xmlns:a16="http://schemas.microsoft.com/office/drawing/2014/main" id="{5F6B5135-AA59-4434-9A4D-D982ABA81F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3694261"/>
                <a:ext cx="5400600" cy="461665"/>
              </a:xfrm>
              <a:prstGeom prst="rect">
                <a:avLst/>
              </a:prstGeom>
              <a:blipFill>
                <a:blip r:embed="rId9"/>
                <a:stretch>
                  <a:fillRect l="-1693" t="-11842" b="-30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8" name="Object 8">
            <a:extLst>
              <a:ext uri="{FF2B5EF4-FFF2-40B4-BE49-F238E27FC236}">
                <a16:creationId xmlns:a16="http://schemas.microsoft.com/office/drawing/2014/main" id="{04112F26-FF0C-4E70-9517-2DC72F3258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479247"/>
              </p:ext>
            </p:extLst>
          </p:nvPr>
        </p:nvGraphicFramePr>
        <p:xfrm>
          <a:off x="5381402" y="3242072"/>
          <a:ext cx="1566862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0" name="Equation" r:id="rId10" imgW="1562040" imgH="431640" progId="Equation.DSMT4">
                  <p:embed/>
                </p:oleObj>
              </mc:Choice>
              <mc:Fallback>
                <p:oleObj name="Equation" r:id="rId10" imgW="1562040" imgH="431640" progId="Equation.DSMT4">
                  <p:embed/>
                  <p:pic>
                    <p:nvPicPr>
                      <p:cNvPr id="26" name="Object 8">
                        <a:extLst>
                          <a:ext uri="{FF2B5EF4-FFF2-40B4-BE49-F238E27FC236}">
                            <a16:creationId xmlns:a16="http://schemas.microsoft.com/office/drawing/2014/main" id="{C397A8CA-58DC-4A3A-863D-BB61DFB310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402" y="3242072"/>
                        <a:ext cx="1566862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6">
            <a:extLst>
              <a:ext uri="{FF2B5EF4-FFF2-40B4-BE49-F238E27FC236}">
                <a16:creationId xmlns:a16="http://schemas.microsoft.com/office/drawing/2014/main" id="{772D8725-9FAB-4A78-95C9-1C9EA557C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3219822"/>
            <a:ext cx="1800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的理想，</a:t>
            </a:r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64B77D27-6472-4BEE-A30E-C5F519DD2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048" y="3219822"/>
            <a:ext cx="5373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41" name="Object 8">
            <a:extLst>
              <a:ext uri="{FF2B5EF4-FFF2-40B4-BE49-F238E27FC236}">
                <a16:creationId xmlns:a16="http://schemas.microsoft.com/office/drawing/2014/main" id="{1E6578FD-71E0-4160-97E8-31255F3972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280868"/>
              </p:ext>
            </p:extLst>
          </p:nvPr>
        </p:nvGraphicFramePr>
        <p:xfrm>
          <a:off x="746125" y="3242072"/>
          <a:ext cx="42703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1" name="Equation" r:id="rId12" imgW="4254480" imgH="431640" progId="Equation.DSMT4">
                  <p:embed/>
                </p:oleObj>
              </mc:Choice>
              <mc:Fallback>
                <p:oleObj name="Equation" r:id="rId12" imgW="4254480" imgH="431640" progId="Equation.DSMT4">
                  <p:embed/>
                  <p:pic>
                    <p:nvPicPr>
                      <p:cNvPr id="29" name="Object 8">
                        <a:extLst>
                          <a:ext uri="{FF2B5EF4-FFF2-40B4-BE49-F238E27FC236}">
                            <a16:creationId xmlns:a16="http://schemas.microsoft.com/office/drawing/2014/main" id="{1D8DBCB2-5790-4A3C-A600-4CD16D9E00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3242072"/>
                        <a:ext cx="4270375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6">
            <a:extLst>
              <a:ext uri="{FF2B5EF4-FFF2-40B4-BE49-F238E27FC236}">
                <a16:creationId xmlns:a16="http://schemas.microsoft.com/office/drawing/2014/main" id="{1A96907B-A81C-498D-B36B-A35F1CDDD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3219822"/>
            <a:ext cx="5373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令</a:t>
            </a:r>
          </a:p>
        </p:txBody>
      </p:sp>
    </p:spTree>
    <p:extLst>
      <p:ext uri="{BB962C8B-B14F-4D97-AF65-F5344CB8AC3E}">
        <p14:creationId xmlns:p14="http://schemas.microsoft.com/office/powerpoint/2010/main" val="346870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/>
      <p:bldP spid="24" grpId="0"/>
      <p:bldP spid="26" grpId="0"/>
      <p:bldP spid="28" grpId="0"/>
      <p:bldP spid="29" grpId="0"/>
      <p:bldP spid="37" grpId="0"/>
      <p:bldP spid="39" grpId="0"/>
      <p:bldP spid="40" grpId="0"/>
      <p:bldP spid="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>
            <a:extLst>
              <a:ext uri="{FF2B5EF4-FFF2-40B4-BE49-F238E27FC236}">
                <a16:creationId xmlns:a16="http://schemas.microsoft.com/office/drawing/2014/main" id="{A6807CAF-4E5B-46E4-8E65-5A3DDB864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915566"/>
            <a:ext cx="44644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3.3.5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：商环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(Quotient ring)</a:t>
            </a:r>
            <a:endParaRPr lang="zh-CN" altLang="en-US" sz="2400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21AD4CC2-38AC-4517-99F5-F96D1D216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295" y="1493797"/>
            <a:ext cx="14142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关于如下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23881302-D0B3-44C2-8582-E4CE11812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3614688"/>
            <a:ext cx="2767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称为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关于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商环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" name="Object 8">
            <a:extLst>
              <a:ext uri="{FF2B5EF4-FFF2-40B4-BE49-F238E27FC236}">
                <a16:creationId xmlns:a16="http://schemas.microsoft.com/office/drawing/2014/main" id="{3964E3C0-D52B-4683-B667-F79D96CA2F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280169"/>
              </p:ext>
            </p:extLst>
          </p:nvPr>
        </p:nvGraphicFramePr>
        <p:xfrm>
          <a:off x="4572000" y="1593945"/>
          <a:ext cx="2767012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5" name="Equation" r:id="rId3" imgW="2755800" imgH="317160" progId="Equation.DSMT4">
                  <p:embed/>
                </p:oleObj>
              </mc:Choice>
              <mc:Fallback>
                <p:oleObj name="Equation" r:id="rId3" imgW="2755800" imgH="317160" progId="Equation.DSMT4">
                  <p:embed/>
                  <p:pic>
                    <p:nvPicPr>
                      <p:cNvPr id="10" name="Object 8">
                        <a:extLst>
                          <a:ext uri="{FF2B5EF4-FFF2-40B4-BE49-F238E27FC236}">
                            <a16:creationId xmlns:a16="http://schemas.microsoft.com/office/drawing/2014/main" id="{8877E6CF-9CBE-4CDA-871D-080BB6A2EC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593945"/>
                        <a:ext cx="2767012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6">
            <a:extLst>
              <a:ext uri="{FF2B5EF4-FFF2-40B4-BE49-F238E27FC236}">
                <a16:creationId xmlns:a16="http://schemas.microsoft.com/office/drawing/2014/main" id="{7DF79BD2-8858-45E5-B7A6-C4D770863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7" y="1493797"/>
            <a:ext cx="34349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是环，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的理想，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784F96C5-68C2-45C4-AC22-7C03B2814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88" y="1493797"/>
            <a:ext cx="11521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则商集</a:t>
            </a: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262A2E67-985A-4546-A8A0-C4C24211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2576959"/>
            <a:ext cx="1656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加法运算：</a:t>
            </a: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33438636-3E88-487F-A3AD-5C9C681A8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1" y="3081015"/>
            <a:ext cx="16561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乘法运算：</a:t>
            </a: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8B4DDBB2-3C5F-4F9F-8689-436C663FC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038077"/>
            <a:ext cx="36877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定义的加法与乘法构成环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4" name="Object 8">
            <a:extLst>
              <a:ext uri="{FF2B5EF4-FFF2-40B4-BE49-F238E27FC236}">
                <a16:creationId xmlns:a16="http://schemas.microsoft.com/office/drawing/2014/main" id="{C09D9FFC-A09E-402B-BCFF-6B152DAC72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442632"/>
              </p:ext>
            </p:extLst>
          </p:nvPr>
        </p:nvGraphicFramePr>
        <p:xfrm>
          <a:off x="3227487" y="3092387"/>
          <a:ext cx="23828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6" name="Equation" r:id="rId5" imgW="2374560" imgH="393480" progId="Equation.DSMT4">
                  <p:embed/>
                </p:oleObj>
              </mc:Choice>
              <mc:Fallback>
                <p:oleObj name="Equation" r:id="rId5" imgW="2374560" imgH="393480" progId="Equation.DSMT4">
                  <p:embed/>
                  <p:pic>
                    <p:nvPicPr>
                      <p:cNvPr id="29" name="Object 8">
                        <a:extLst>
                          <a:ext uri="{FF2B5EF4-FFF2-40B4-BE49-F238E27FC236}">
                            <a16:creationId xmlns:a16="http://schemas.microsoft.com/office/drawing/2014/main" id="{4148FDF6-DAF6-44CF-A51A-513C254547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487" y="3092387"/>
                        <a:ext cx="2382837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8">
            <a:extLst>
              <a:ext uri="{FF2B5EF4-FFF2-40B4-BE49-F238E27FC236}">
                <a16:creationId xmlns:a16="http://schemas.microsoft.com/office/drawing/2014/main" id="{00202591-C801-4081-AAD1-1B99ED103B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377590"/>
              </p:ext>
            </p:extLst>
          </p:nvPr>
        </p:nvGraphicFramePr>
        <p:xfrm>
          <a:off x="3227487" y="2593776"/>
          <a:ext cx="2803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7" name="Equation" r:id="rId7" imgW="2793960" imgH="393480" progId="Equation.DSMT4">
                  <p:embed/>
                </p:oleObj>
              </mc:Choice>
              <mc:Fallback>
                <p:oleObj name="Equation" r:id="rId7" imgW="2793960" imgH="393480" progId="Equation.DSMT4">
                  <p:embed/>
                  <p:pic>
                    <p:nvPicPr>
                      <p:cNvPr id="30" name="Object 8">
                        <a:extLst>
                          <a:ext uri="{FF2B5EF4-FFF2-40B4-BE49-F238E27FC236}">
                            <a16:creationId xmlns:a16="http://schemas.microsoft.com/office/drawing/2014/main" id="{EB56051F-A638-427E-B512-EFB482293B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487" y="2593776"/>
                        <a:ext cx="28035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290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  <p:bldP spid="22" grpId="0"/>
      <p:bldP spid="31" grpId="0"/>
      <p:bldP spid="32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0" y="496292"/>
            <a:ext cx="30963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一、理想的定义</a:t>
            </a:r>
            <a:endParaRPr lang="zh-CN" altLang="en-US" sz="28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323528" y="1276767"/>
            <a:ext cx="61926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3.3.1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：理想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(Ideal), 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真理想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(Proper Ideal)</a:t>
            </a:r>
            <a:endParaRPr lang="zh-CN" altLang="en-US" sz="2400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598444BE-424E-4945-9965-EF922D87D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7" y="1780823"/>
            <a:ext cx="54006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是环，子集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dirty="0"/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⊆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的非空子集，满足：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26683B8A-7A72-4BAD-8BF5-8B8436726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52" y="3147814"/>
            <a:ext cx="39604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⊊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，则称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真理想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E797A29E-D846-4621-9BBF-3017C3ABB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3867894"/>
            <a:ext cx="72008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endParaRPr lang="zh-CN" altLang="en-US" sz="2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Object 8">
            <a:extLst>
              <a:ext uri="{FF2B5EF4-FFF2-40B4-BE49-F238E27FC236}">
                <a16:creationId xmlns:a16="http://schemas.microsoft.com/office/drawing/2014/main" id="{366881AF-35C9-4E9B-9C4E-891E544EDA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557749"/>
              </p:ext>
            </p:extLst>
          </p:nvPr>
        </p:nvGraphicFramePr>
        <p:xfrm>
          <a:off x="855043" y="3930650"/>
          <a:ext cx="2636837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1" name="Equation" r:id="rId3" imgW="2628720" imgH="304560" progId="Equation.DSMT4">
                  <p:embed/>
                </p:oleObj>
              </mc:Choice>
              <mc:Fallback>
                <p:oleObj name="Equation" r:id="rId3" imgW="2628720" imgH="304560" progId="Equation.DSMT4">
                  <p:embed/>
                  <p:pic>
                    <p:nvPicPr>
                      <p:cNvPr id="3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043" y="3930650"/>
                        <a:ext cx="2636837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>
            <a:extLst>
              <a:ext uri="{FF2B5EF4-FFF2-40B4-BE49-F238E27FC236}">
                <a16:creationId xmlns:a16="http://schemas.microsoft.com/office/drawing/2014/main" id="{1EB8A550-9C3E-498C-A6D2-2A3D6DC0F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178" y="2686149"/>
            <a:ext cx="7188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(2).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6FE7218E-8131-4517-9C8F-58BBA1C41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178" y="2182093"/>
            <a:ext cx="7188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(1).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8">
            <a:extLst>
              <a:ext uri="{FF2B5EF4-FFF2-40B4-BE49-F238E27FC236}">
                <a16:creationId xmlns:a16="http://schemas.microsoft.com/office/drawing/2014/main" id="{BAE6BE7F-BA7C-4FDC-BD06-B0CC6CC93A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544547"/>
              </p:ext>
            </p:extLst>
          </p:nvPr>
        </p:nvGraphicFramePr>
        <p:xfrm>
          <a:off x="1277243" y="2802339"/>
          <a:ext cx="30067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2" name="Equation" r:id="rId5" imgW="2997000" imgH="291960" progId="Equation.DSMT4">
                  <p:embed/>
                </p:oleObj>
              </mc:Choice>
              <mc:Fallback>
                <p:oleObj name="Equation" r:id="rId5" imgW="2997000" imgH="291960" progId="Equation.DSMT4">
                  <p:embed/>
                  <p:pic>
                    <p:nvPicPr>
                      <p:cNvPr id="21" name="Object 8">
                        <a:extLst>
                          <a:ext uri="{FF2B5EF4-FFF2-40B4-BE49-F238E27FC236}">
                            <a16:creationId xmlns:a16="http://schemas.microsoft.com/office/drawing/2014/main" id="{366881AF-35C9-4E9B-9C4E-891E544EDA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243" y="2802339"/>
                        <a:ext cx="3006725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E62803DD-09C1-4C5D-A751-F17785F22D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188045"/>
              </p:ext>
            </p:extLst>
          </p:nvPr>
        </p:nvGraphicFramePr>
        <p:xfrm>
          <a:off x="1277938" y="2285271"/>
          <a:ext cx="2535237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3" name="Equation" r:id="rId7" imgW="2527200" imgH="342720" progId="Equation.DSMT4">
                  <p:embed/>
                </p:oleObj>
              </mc:Choice>
              <mc:Fallback>
                <p:oleObj name="Equation" r:id="rId7" imgW="2527200" imgH="342720" progId="Equation.DSMT4">
                  <p:embed/>
                  <p:pic>
                    <p:nvPicPr>
                      <p:cNvPr id="12" name="Object 8">
                        <a:extLst>
                          <a:ext uri="{FF2B5EF4-FFF2-40B4-BE49-F238E27FC236}">
                            <a16:creationId xmlns:a16="http://schemas.microsoft.com/office/drawing/2014/main" id="{BAE6BE7F-BA7C-4FDC-BD06-B0CC6CC93A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2285271"/>
                        <a:ext cx="2535237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6">
            <a:extLst>
              <a:ext uri="{FF2B5EF4-FFF2-40B4-BE49-F238E27FC236}">
                <a16:creationId xmlns:a16="http://schemas.microsoft.com/office/drawing/2014/main" id="{B9DB43C8-98DA-4A7F-A7B4-DC205DAB6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7" y="3147814"/>
            <a:ext cx="39604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则称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理想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，记作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/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◁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75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15" grpId="0"/>
      <p:bldP spid="16" grpId="0"/>
      <p:bldP spid="17" grpId="0"/>
      <p:bldP spid="10" grpId="0"/>
      <p:bldP spid="11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03529086-FE25-4118-908E-30D84B1E3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832" y="2139702"/>
            <a:ext cx="6960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则：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427358DA-976A-4EA6-9675-BE2958240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7" y="2139702"/>
            <a:ext cx="15460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3.2.2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E11BEC63-B60C-44ED-AE6D-32235C31D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7" y="3334221"/>
            <a:ext cx="66967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环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的任意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有限或无限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多个理想的交是理想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Rectangle 6">
            <a:extLst>
              <a:ext uri="{FF2B5EF4-FFF2-40B4-BE49-F238E27FC236}">
                <a16:creationId xmlns:a16="http://schemas.microsoft.com/office/drawing/2014/main" id="{68AD35AC-F9CD-4196-9BD2-FFC1280C2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059582"/>
            <a:ext cx="6960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则：</a:t>
            </a:r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4C600C8B-B34E-4449-8518-132AA9C73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7" y="1059582"/>
            <a:ext cx="15460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3.2.1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" name="Rectangle 6">
            <a:extLst>
              <a:ext uri="{FF2B5EF4-FFF2-40B4-BE49-F238E27FC236}">
                <a16:creationId xmlns:a16="http://schemas.microsoft.com/office/drawing/2014/main" id="{497BD7DA-1DD2-47F8-86B3-C911B4540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7" y="1059582"/>
            <a:ext cx="30575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是环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/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◁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/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◁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5" name="Object 8">
            <a:extLst>
              <a:ext uri="{FF2B5EF4-FFF2-40B4-BE49-F238E27FC236}">
                <a16:creationId xmlns:a16="http://schemas.microsoft.com/office/drawing/2014/main" id="{25230629-E953-45CE-A1EA-C9DB69129E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445131"/>
              </p:ext>
            </p:extLst>
          </p:nvPr>
        </p:nvGraphicFramePr>
        <p:xfrm>
          <a:off x="5111750" y="1148581"/>
          <a:ext cx="255111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1" name="Equation" r:id="rId3" imgW="2539800" imgH="342720" progId="Equation.DSMT4">
                  <p:embed/>
                </p:oleObj>
              </mc:Choice>
              <mc:Fallback>
                <p:oleObj name="Equation" r:id="rId3" imgW="2539800" imgH="342720" progId="Equation.DSMT4">
                  <p:embed/>
                  <p:pic>
                    <p:nvPicPr>
                      <p:cNvPr id="33" name="Object 8">
                        <a:extLst>
                          <a:ext uri="{FF2B5EF4-FFF2-40B4-BE49-F238E27FC236}">
                            <a16:creationId xmlns:a16="http://schemas.microsoft.com/office/drawing/2014/main" id="{FFEA6D46-03EC-46B7-A6F5-C6724504A8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1148581"/>
                        <a:ext cx="2551113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ctangle 6">
            <a:extLst>
              <a:ext uri="{FF2B5EF4-FFF2-40B4-BE49-F238E27FC236}">
                <a16:creationId xmlns:a16="http://schemas.microsoft.com/office/drawing/2014/main" id="{8B7CFB29-9968-408D-83CF-B8F036048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7" y="2139702"/>
            <a:ext cx="14401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是环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7" name="Rectangle 6">
            <a:extLst>
              <a:ext uri="{FF2B5EF4-FFF2-40B4-BE49-F238E27FC236}">
                <a16:creationId xmlns:a16="http://schemas.microsoft.com/office/drawing/2014/main" id="{B3330761-E73C-44CD-8F0B-603707A06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7" y="2758157"/>
            <a:ext cx="53285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环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的任意有限个理想的和是理想；</a:t>
            </a:r>
          </a:p>
        </p:txBody>
      </p:sp>
    </p:spTree>
    <p:extLst>
      <p:ext uri="{BB962C8B-B14F-4D97-AF65-F5344CB8AC3E}">
        <p14:creationId xmlns:p14="http://schemas.microsoft.com/office/powerpoint/2010/main" val="343236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42" grpId="0"/>
      <p:bldP spid="43" grpId="0"/>
      <p:bldP spid="44" grpId="0"/>
      <p:bldP spid="46" grpId="0"/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EE36A4B2-02DF-47A8-833D-330498919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008" y="2427734"/>
            <a:ext cx="6960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则：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E02D2904-C7D3-4084-B338-FEDE259B6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7" y="526480"/>
            <a:ext cx="15460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3.3.3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F65A7221-E4C5-4CFA-9421-190493DA0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427734"/>
            <a:ext cx="2088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是交换环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0F88C9A3-AA66-4A6F-86B6-5E6F02EC0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178" y="2427734"/>
            <a:ext cx="7188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(3).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B1973C24-7BAF-4F09-A99C-FB4FF1E15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178" y="1065188"/>
            <a:ext cx="7188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(1).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" name="Object 8">
            <a:extLst>
              <a:ext uri="{FF2B5EF4-FFF2-40B4-BE49-F238E27FC236}">
                <a16:creationId xmlns:a16="http://schemas.microsoft.com/office/drawing/2014/main" id="{31D9DA69-8BCB-4187-B3E3-18911B42E0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572790"/>
              </p:ext>
            </p:extLst>
          </p:nvPr>
        </p:nvGraphicFramePr>
        <p:xfrm>
          <a:off x="5206875" y="2475829"/>
          <a:ext cx="334962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2" name="Equation" r:id="rId3" imgW="3340080" imgH="393480" progId="Equation.DSMT4">
                  <p:embed/>
                </p:oleObj>
              </mc:Choice>
              <mc:Fallback>
                <p:oleObj name="Equation" r:id="rId3" imgW="3340080" imgH="393480" progId="Equation.DSMT4">
                  <p:embed/>
                  <p:pic>
                    <p:nvPicPr>
                      <p:cNvPr id="34" name="Object 8">
                        <a:extLst>
                          <a:ext uri="{FF2B5EF4-FFF2-40B4-BE49-F238E27FC236}">
                            <a16:creationId xmlns:a16="http://schemas.microsoft.com/office/drawing/2014/main" id="{20C7A942-E153-47F5-B76E-BCDB97D6BA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6875" y="2475829"/>
                        <a:ext cx="3349625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8">
            <a:extLst>
              <a:ext uri="{FF2B5EF4-FFF2-40B4-BE49-F238E27FC236}">
                <a16:creationId xmlns:a16="http://schemas.microsoft.com/office/drawing/2014/main" id="{68DBCBF1-E6F9-4E1B-A721-96FCA4A4F0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969215"/>
              </p:ext>
            </p:extLst>
          </p:nvPr>
        </p:nvGraphicFramePr>
        <p:xfrm>
          <a:off x="1319213" y="955675"/>
          <a:ext cx="668972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3" name="Equation" r:id="rId5" imgW="6667200" imgH="774360" progId="Equation.DSMT4">
                  <p:embed/>
                </p:oleObj>
              </mc:Choice>
              <mc:Fallback>
                <p:oleObj name="Equation" r:id="rId5" imgW="6667200" imgH="774360" progId="Equation.DSMT4">
                  <p:embed/>
                  <p:pic>
                    <p:nvPicPr>
                      <p:cNvPr id="35" name="Object 8">
                        <a:extLst>
                          <a:ext uri="{FF2B5EF4-FFF2-40B4-BE49-F238E27FC236}">
                            <a16:creationId xmlns:a16="http://schemas.microsoft.com/office/drawing/2014/main" id="{CFB6200D-3F98-48D2-9F13-743FC0431C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955675"/>
                        <a:ext cx="6689725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6">
            <a:extLst>
              <a:ext uri="{FF2B5EF4-FFF2-40B4-BE49-F238E27FC236}">
                <a16:creationId xmlns:a16="http://schemas.microsoft.com/office/drawing/2014/main" id="{FCE14BA9-DD12-4206-B4BD-163FF6EE1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944" y="526480"/>
            <a:ext cx="6960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则：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5A30020E-E3BC-4459-A571-9F6FC5EB8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526480"/>
            <a:ext cx="24482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是环，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/>
              <a:t>∈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C54EACD0-7253-493E-84A2-C8F409FE1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008" y="3105423"/>
            <a:ext cx="6960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则：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1B4336DE-673B-4F68-A212-85C74F428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105423"/>
            <a:ext cx="3600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是有单位元的交换环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5B637F8F-C1F4-45B3-A666-78B9A8ECA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178" y="3105423"/>
            <a:ext cx="7188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(4).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6" name="Object 8">
            <a:extLst>
              <a:ext uri="{FF2B5EF4-FFF2-40B4-BE49-F238E27FC236}">
                <a16:creationId xmlns:a16="http://schemas.microsoft.com/office/drawing/2014/main" id="{92EE4DA1-1790-4F57-9812-2F267DB29E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666611"/>
              </p:ext>
            </p:extLst>
          </p:nvPr>
        </p:nvGraphicFramePr>
        <p:xfrm>
          <a:off x="5211342" y="3141786"/>
          <a:ext cx="315912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4" name="Equation" r:id="rId7" imgW="3149280" imgH="393480" progId="Equation.DSMT4">
                  <p:embed/>
                </p:oleObj>
              </mc:Choice>
              <mc:Fallback>
                <p:oleObj name="Equation" r:id="rId7" imgW="3149280" imgH="393480" progId="Equation.DSMT4">
                  <p:embed/>
                  <p:pic>
                    <p:nvPicPr>
                      <p:cNvPr id="42" name="Object 8">
                        <a:extLst>
                          <a:ext uri="{FF2B5EF4-FFF2-40B4-BE49-F238E27FC236}">
                            <a16:creationId xmlns:a16="http://schemas.microsoft.com/office/drawing/2014/main" id="{92505334-B2F6-43DA-B779-68437BDE85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1342" y="3141786"/>
                        <a:ext cx="3159125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6">
            <a:extLst>
              <a:ext uri="{FF2B5EF4-FFF2-40B4-BE49-F238E27FC236}">
                <a16:creationId xmlns:a16="http://schemas.microsoft.com/office/drawing/2014/main" id="{36DE0522-AA73-4295-BF50-13576BB35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008" y="1752178"/>
            <a:ext cx="6960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则：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34E4B001-7E0C-4008-8F9E-273CCBAC2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1752178"/>
            <a:ext cx="28083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是有单位元的环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6D49F215-0B07-4410-9397-4575B1C12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178" y="1752178"/>
            <a:ext cx="7188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(2).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0" name="Object 8">
            <a:extLst>
              <a:ext uri="{FF2B5EF4-FFF2-40B4-BE49-F238E27FC236}">
                <a16:creationId xmlns:a16="http://schemas.microsoft.com/office/drawing/2014/main" id="{F147C458-3C61-4722-9C19-FC7AEB6E99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346290"/>
              </p:ext>
            </p:extLst>
          </p:nvPr>
        </p:nvGraphicFramePr>
        <p:xfrm>
          <a:off x="5213350" y="1635125"/>
          <a:ext cx="3744913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5" name="Equation" r:id="rId9" imgW="3733560" imgH="774360" progId="Equation.DSMT4">
                  <p:embed/>
                </p:oleObj>
              </mc:Choice>
              <mc:Fallback>
                <p:oleObj name="Equation" r:id="rId9" imgW="3733560" imgH="774360" progId="Equation.DSMT4">
                  <p:embed/>
                  <p:pic>
                    <p:nvPicPr>
                      <p:cNvPr id="46" name="Object 8">
                        <a:extLst>
                          <a:ext uri="{FF2B5EF4-FFF2-40B4-BE49-F238E27FC236}">
                            <a16:creationId xmlns:a16="http://schemas.microsoft.com/office/drawing/2014/main" id="{5A041508-05E2-4FD9-8170-A8FCDF6EE6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350" y="1635125"/>
                        <a:ext cx="3744913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6">
            <a:extLst>
              <a:ext uri="{FF2B5EF4-FFF2-40B4-BE49-F238E27FC236}">
                <a16:creationId xmlns:a16="http://schemas.microsoft.com/office/drawing/2014/main" id="{36DD2510-3215-4534-B884-B78226E5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7" y="4198317"/>
            <a:ext cx="12033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推论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C1D4750B-AC67-4A67-981D-A3F7796D8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4198317"/>
            <a:ext cx="51125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剩余类环的每个理想都是主理想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6C016F1B-3F35-4B40-AD9D-1AE3D2AA2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7" y="3622253"/>
            <a:ext cx="12033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推论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6">
                <a:extLst>
                  <a:ext uri="{FF2B5EF4-FFF2-40B4-BE49-F238E27FC236}">
                    <a16:creationId xmlns:a16="http://schemas.microsoft.com/office/drawing/2014/main" id="{10BB0F56-4782-44C9-B31F-18E5EB549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1640" y="3622253"/>
                <a:ext cx="456850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整数环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的每个理想都是主理想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Rectangle 6">
                <a:extLst>
                  <a:ext uri="{FF2B5EF4-FFF2-40B4-BE49-F238E27FC236}">
                    <a16:creationId xmlns:a16="http://schemas.microsoft.com/office/drawing/2014/main" id="{10BB0F56-4782-44C9-B31F-18E5EB549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1640" y="3622253"/>
                <a:ext cx="4568502" cy="461665"/>
              </a:xfrm>
              <a:prstGeom prst="rect">
                <a:avLst/>
              </a:prstGeom>
              <a:blipFill>
                <a:blip r:embed="rId11"/>
                <a:stretch>
                  <a:fillRect l="-2000" t="-14474" b="-30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36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17" grpId="0"/>
      <p:bldP spid="18" grpId="0"/>
      <p:bldP spid="21" grpId="0"/>
      <p:bldP spid="22" grpId="0"/>
      <p:bldP spid="23" grpId="0"/>
      <p:bldP spid="24" grpId="0"/>
      <p:bldP spid="25" grpId="0"/>
      <p:bldP spid="27" grpId="0"/>
      <p:bldP spid="28" grpId="0"/>
      <p:bldP spid="29" grpId="0"/>
      <p:bldP spid="31" grpId="0"/>
      <p:bldP spid="32" grpId="0"/>
      <p:bldP spid="33" grpId="0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6">
            <a:extLst>
              <a:ext uri="{FF2B5EF4-FFF2-40B4-BE49-F238E27FC236}">
                <a16:creationId xmlns:a16="http://schemas.microsoft.com/office/drawing/2014/main" id="{D3BE3697-A374-46A5-927C-173E3C2B4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840" y="2427163"/>
            <a:ext cx="25922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也是交换环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49C19547-E079-425E-B129-9AE2C041D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7" y="1131590"/>
            <a:ext cx="15460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3.3.4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BF006CF9-5191-4247-A52E-384331BFC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427163"/>
            <a:ext cx="2088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是交换环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94AB3371-C5DA-4281-B454-86272B7AC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178" y="2427163"/>
            <a:ext cx="7188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(2).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00FCD9DD-47A9-495B-8B87-9577FE217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178" y="1771923"/>
            <a:ext cx="7188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(1).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0" name="Object 8">
            <a:extLst>
              <a:ext uri="{FF2B5EF4-FFF2-40B4-BE49-F238E27FC236}">
                <a16:creationId xmlns:a16="http://schemas.microsoft.com/office/drawing/2014/main" id="{58BD2E8D-D236-4832-90E6-519060ADEC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973750"/>
              </p:ext>
            </p:extLst>
          </p:nvPr>
        </p:nvGraphicFramePr>
        <p:xfrm>
          <a:off x="1393925" y="1826617"/>
          <a:ext cx="585787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8" name="Equation" r:id="rId3" imgW="583920" imgH="342720" progId="Equation.DSMT4">
                  <p:embed/>
                </p:oleObj>
              </mc:Choice>
              <mc:Fallback>
                <p:oleObj name="Equation" r:id="rId3" imgW="583920" imgH="342720" progId="Equation.DSMT4">
                  <p:embed/>
                  <p:pic>
                    <p:nvPicPr>
                      <p:cNvPr id="35" name="Object 8">
                        <a:extLst>
                          <a:ext uri="{FF2B5EF4-FFF2-40B4-BE49-F238E27FC236}">
                            <a16:creationId xmlns:a16="http://schemas.microsoft.com/office/drawing/2014/main" id="{CFB6200D-3F98-48D2-9F13-743FC0431C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925" y="1826617"/>
                        <a:ext cx="585787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6">
            <a:extLst>
              <a:ext uri="{FF2B5EF4-FFF2-40B4-BE49-F238E27FC236}">
                <a16:creationId xmlns:a16="http://schemas.microsoft.com/office/drawing/2014/main" id="{0FF1E781-B53F-4073-A481-26D6FF4FE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032" y="1131590"/>
            <a:ext cx="6960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则：</a:t>
            </a:r>
          </a:p>
        </p:txBody>
      </p:sp>
      <p:sp>
        <p:nvSpPr>
          <p:cNvPr id="42" name="Rectangle 6">
            <a:extLst>
              <a:ext uri="{FF2B5EF4-FFF2-40B4-BE49-F238E27FC236}">
                <a16:creationId xmlns:a16="http://schemas.microsoft.com/office/drawing/2014/main" id="{3CF92720-C211-4CDB-BE05-B2C97AFA2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1131590"/>
            <a:ext cx="32403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是环，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的理想，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EA62A590-F2A9-4918-A990-9C2A0E79F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096" y="3118197"/>
            <a:ext cx="24482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的单位元；</a:t>
            </a:r>
          </a:p>
        </p:txBody>
      </p:sp>
      <p:sp>
        <p:nvSpPr>
          <p:cNvPr id="44" name="Rectangle 6">
            <a:extLst>
              <a:ext uri="{FF2B5EF4-FFF2-40B4-BE49-F238E27FC236}">
                <a16:creationId xmlns:a16="http://schemas.microsoft.com/office/drawing/2014/main" id="{A40AD1B2-B143-4D5B-8553-CD49C87A5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1779662"/>
            <a:ext cx="2088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的零元；</a:t>
            </a:r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B58F57F6-F600-44BE-ABDB-10D2F68B6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178" y="3118197"/>
            <a:ext cx="7188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(3).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6" name="Object 8">
            <a:extLst>
              <a:ext uri="{FF2B5EF4-FFF2-40B4-BE49-F238E27FC236}">
                <a16:creationId xmlns:a16="http://schemas.microsoft.com/office/drawing/2014/main" id="{90C47927-AD39-4EA9-B332-F08C654871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240596"/>
              </p:ext>
            </p:extLst>
          </p:nvPr>
        </p:nvGraphicFramePr>
        <p:xfrm>
          <a:off x="4572000" y="3150492"/>
          <a:ext cx="95567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9" name="Equation" r:id="rId5" imgW="952200" imgH="342720" progId="Equation.DSMT4">
                  <p:embed/>
                </p:oleObj>
              </mc:Choice>
              <mc:Fallback>
                <p:oleObj name="Equation" r:id="rId5" imgW="952200" imgH="342720" progId="Equation.DSMT4">
                  <p:embed/>
                  <p:pic>
                    <p:nvPicPr>
                      <p:cNvPr id="46" name="Object 8">
                        <a:extLst>
                          <a:ext uri="{FF2B5EF4-FFF2-40B4-BE49-F238E27FC236}">
                            <a16:creationId xmlns:a16="http://schemas.microsoft.com/office/drawing/2014/main" id="{5A041508-05E2-4FD9-8170-A8FCDF6EE6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150492"/>
                        <a:ext cx="955675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6">
            <a:extLst>
              <a:ext uri="{FF2B5EF4-FFF2-40B4-BE49-F238E27FC236}">
                <a16:creationId xmlns:a16="http://schemas.microsoft.com/office/drawing/2014/main" id="{C3D2C376-4DC5-4FB8-9785-F6A7A3221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118197"/>
            <a:ext cx="30243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是有单位元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的环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Rectangle 6">
            <a:extLst>
              <a:ext uri="{FF2B5EF4-FFF2-40B4-BE49-F238E27FC236}">
                <a16:creationId xmlns:a16="http://schemas.microsoft.com/office/drawing/2014/main" id="{B39061DD-89F6-4E37-8718-023CDF457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52" y="3118197"/>
            <a:ext cx="5040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</a:p>
        </p:txBody>
      </p:sp>
    </p:spTree>
    <p:extLst>
      <p:ext uri="{BB962C8B-B14F-4D97-AF65-F5344CB8AC3E}">
        <p14:creationId xmlns:p14="http://schemas.microsoft.com/office/powerpoint/2010/main" val="307319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1" grpId="0"/>
      <p:bldP spid="42" grpId="0"/>
      <p:bldP spid="43" grpId="0"/>
      <p:bldP spid="44" grpId="0"/>
      <p:bldP spid="45" grpId="0"/>
      <p:bldP spid="47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>
            <a:extLst>
              <a:ext uri="{FF2B5EF4-FFF2-40B4-BE49-F238E27FC236}">
                <a16:creationId xmlns:a16="http://schemas.microsoft.com/office/drawing/2014/main" id="{E797A29E-D846-4621-9BBF-3017C3ABB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209075"/>
            <a:ext cx="72008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448231F-70DE-43E3-A2E6-97E77F1D1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627534"/>
            <a:ext cx="72008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1B46E8D0-5015-44BB-9B8E-EB2B20AC65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748760"/>
              </p:ext>
            </p:extLst>
          </p:nvPr>
        </p:nvGraphicFramePr>
        <p:xfrm>
          <a:off x="989013" y="700088"/>
          <a:ext cx="801528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11" name="Equation" r:id="rId3" imgW="7988040" imgH="393480" progId="Equation.DSMT4">
                  <p:embed/>
                </p:oleObj>
              </mc:Choice>
              <mc:Fallback>
                <p:oleObj name="Equation" r:id="rId3" imgW="7988040" imgH="393480" progId="Equation.DSMT4">
                  <p:embed/>
                  <p:pic>
                    <p:nvPicPr>
                      <p:cNvPr id="13" name="Object 8">
                        <a:extLst>
                          <a:ext uri="{FF2B5EF4-FFF2-40B4-BE49-F238E27FC236}">
                            <a16:creationId xmlns:a16="http://schemas.microsoft.com/office/drawing/2014/main" id="{1B46E8D0-5015-44BB-9B8E-EB2B20AC65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700088"/>
                        <a:ext cx="8015287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8">
            <a:extLst>
              <a:ext uri="{FF2B5EF4-FFF2-40B4-BE49-F238E27FC236}">
                <a16:creationId xmlns:a16="http://schemas.microsoft.com/office/drawing/2014/main" id="{65471DAD-1107-439A-A20D-3AB1644663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704841"/>
              </p:ext>
            </p:extLst>
          </p:nvPr>
        </p:nvGraphicFramePr>
        <p:xfrm>
          <a:off x="1043608" y="1271233"/>
          <a:ext cx="28035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12" name="Equation" r:id="rId5" imgW="2793960" imgH="330120" progId="Equation.DSMT4">
                  <p:embed/>
                </p:oleObj>
              </mc:Choice>
              <mc:Fallback>
                <p:oleObj name="Equation" r:id="rId5" imgW="2793960" imgH="330120" progId="Equation.DSMT4">
                  <p:embed/>
                  <p:pic>
                    <p:nvPicPr>
                      <p:cNvPr id="19" name="Object 8">
                        <a:extLst>
                          <a:ext uri="{FF2B5EF4-FFF2-40B4-BE49-F238E27FC236}">
                            <a16:creationId xmlns:a16="http://schemas.microsoft.com/office/drawing/2014/main" id="{65471DAD-1107-439A-A20D-3AB1644663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271233"/>
                        <a:ext cx="2803525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6">
            <a:extLst>
              <a:ext uri="{FF2B5EF4-FFF2-40B4-BE49-F238E27FC236}">
                <a16:creationId xmlns:a16="http://schemas.microsoft.com/office/drawing/2014/main" id="{560E4CA7-6497-4C4F-BF5F-8232304B2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635646"/>
            <a:ext cx="5760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Object 8">
            <a:extLst>
              <a:ext uri="{FF2B5EF4-FFF2-40B4-BE49-F238E27FC236}">
                <a16:creationId xmlns:a16="http://schemas.microsoft.com/office/drawing/2014/main" id="{A2BAD9AC-7A26-406A-A669-82F15E585A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410499"/>
              </p:ext>
            </p:extLst>
          </p:nvPr>
        </p:nvGraphicFramePr>
        <p:xfrm>
          <a:off x="3025477" y="2109136"/>
          <a:ext cx="290988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13" name="Equation" r:id="rId7" imgW="2895480" imgH="317160" progId="Equation.DSMT4">
                  <p:embed/>
                </p:oleObj>
              </mc:Choice>
              <mc:Fallback>
                <p:oleObj name="Equation" r:id="rId7" imgW="2895480" imgH="317160" progId="Equation.DSMT4">
                  <p:embed/>
                  <p:pic>
                    <p:nvPicPr>
                      <p:cNvPr id="33" name="Object 8">
                        <a:extLst>
                          <a:ext uri="{FF2B5EF4-FFF2-40B4-BE49-F238E27FC236}">
                            <a16:creationId xmlns:a16="http://schemas.microsoft.com/office/drawing/2014/main" id="{9D1FBFF7-C397-4164-B99B-C788CC1664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477" y="2109136"/>
                        <a:ext cx="2909888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8">
            <a:extLst>
              <a:ext uri="{FF2B5EF4-FFF2-40B4-BE49-F238E27FC236}">
                <a16:creationId xmlns:a16="http://schemas.microsoft.com/office/drawing/2014/main" id="{7028ADBA-C9F3-4AFA-99E8-4A97607123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515175"/>
              </p:ext>
            </p:extLst>
          </p:nvPr>
        </p:nvGraphicFramePr>
        <p:xfrm>
          <a:off x="1366540" y="2144061"/>
          <a:ext cx="1658937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14" name="Equation" r:id="rId9" imgW="1650960" imgH="330120" progId="Equation.DSMT4">
                  <p:embed/>
                </p:oleObj>
              </mc:Choice>
              <mc:Fallback>
                <p:oleObj name="Equation" r:id="rId9" imgW="1650960" imgH="330120" progId="Equation.DSMT4">
                  <p:embed/>
                  <p:pic>
                    <p:nvPicPr>
                      <p:cNvPr id="16" name="Object 8">
                        <a:extLst>
                          <a:ext uri="{FF2B5EF4-FFF2-40B4-BE49-F238E27FC236}">
                            <a16:creationId xmlns:a16="http://schemas.microsoft.com/office/drawing/2014/main" id="{A2BAD9AC-7A26-406A-A669-82F15E585A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540" y="2144061"/>
                        <a:ext cx="1658937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8">
            <a:extLst>
              <a:ext uri="{FF2B5EF4-FFF2-40B4-BE49-F238E27FC236}">
                <a16:creationId xmlns:a16="http://schemas.microsoft.com/office/drawing/2014/main" id="{92600700-FCEF-420B-8A59-7D4244E9EA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73519"/>
              </p:ext>
            </p:extLst>
          </p:nvPr>
        </p:nvGraphicFramePr>
        <p:xfrm>
          <a:off x="4690765" y="1704838"/>
          <a:ext cx="304958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15" name="Equation" r:id="rId11" imgW="3035160" imgH="317160" progId="Equation.DSMT4">
                  <p:embed/>
                </p:oleObj>
              </mc:Choice>
              <mc:Fallback>
                <p:oleObj name="Equation" r:id="rId11" imgW="3035160" imgH="317160" progId="Equation.DSMT4">
                  <p:embed/>
                  <p:pic>
                    <p:nvPicPr>
                      <p:cNvPr id="16" name="Object 8">
                        <a:extLst>
                          <a:ext uri="{FF2B5EF4-FFF2-40B4-BE49-F238E27FC236}">
                            <a16:creationId xmlns:a16="http://schemas.microsoft.com/office/drawing/2014/main" id="{A2BAD9AC-7A26-406A-A669-82F15E585A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0765" y="1704838"/>
                        <a:ext cx="3049587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8">
            <a:extLst>
              <a:ext uri="{FF2B5EF4-FFF2-40B4-BE49-F238E27FC236}">
                <a16:creationId xmlns:a16="http://schemas.microsoft.com/office/drawing/2014/main" id="{AE9F1BAC-DC62-4F5F-8F00-1E42A4EDA1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396045"/>
              </p:ext>
            </p:extLst>
          </p:nvPr>
        </p:nvGraphicFramePr>
        <p:xfrm>
          <a:off x="1353840" y="1698488"/>
          <a:ext cx="334327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16" name="Equation" r:id="rId13" imgW="3327120" imgH="330120" progId="Equation.DSMT4">
                  <p:embed/>
                </p:oleObj>
              </mc:Choice>
              <mc:Fallback>
                <p:oleObj name="Equation" r:id="rId13" imgW="3327120" imgH="330120" progId="Equation.DSMT4">
                  <p:embed/>
                  <p:pic>
                    <p:nvPicPr>
                      <p:cNvPr id="28" name="Object 8">
                        <a:extLst>
                          <a:ext uri="{FF2B5EF4-FFF2-40B4-BE49-F238E27FC236}">
                            <a16:creationId xmlns:a16="http://schemas.microsoft.com/office/drawing/2014/main" id="{7028ADBA-C9F3-4AFA-99E8-4A97607123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3840" y="1698488"/>
                        <a:ext cx="3343275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8">
            <a:extLst>
              <a:ext uri="{FF2B5EF4-FFF2-40B4-BE49-F238E27FC236}">
                <a16:creationId xmlns:a16="http://schemas.microsoft.com/office/drawing/2014/main" id="{F3F32CB7-B0D0-40B8-9B35-CB97C7ABD3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704940"/>
              </p:ext>
            </p:extLst>
          </p:nvPr>
        </p:nvGraphicFramePr>
        <p:xfrm>
          <a:off x="1006772" y="2152254"/>
          <a:ext cx="396875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17" name="Equation" r:id="rId15" imgW="393480" imgH="304560" progId="Equation.DSMT4">
                  <p:embed/>
                </p:oleObj>
              </mc:Choice>
              <mc:Fallback>
                <p:oleObj name="Equation" r:id="rId15" imgW="393480" imgH="304560" progId="Equation.DSMT4">
                  <p:embed/>
                  <p:pic>
                    <p:nvPicPr>
                      <p:cNvPr id="45" name="Object 8">
                        <a:extLst>
                          <a:ext uri="{FF2B5EF4-FFF2-40B4-BE49-F238E27FC236}">
                            <a16:creationId xmlns:a16="http://schemas.microsoft.com/office/drawing/2014/main" id="{AED6EC89-5E70-4E4E-B894-BAD1355C5B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772" y="2152254"/>
                        <a:ext cx="396875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8">
            <a:extLst>
              <a:ext uri="{FF2B5EF4-FFF2-40B4-BE49-F238E27FC236}">
                <a16:creationId xmlns:a16="http://schemas.microsoft.com/office/drawing/2014/main" id="{1CA92A59-3C91-4DD9-955B-B50AE485AD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456249"/>
              </p:ext>
            </p:extLst>
          </p:nvPr>
        </p:nvGraphicFramePr>
        <p:xfrm>
          <a:off x="1032966" y="1708782"/>
          <a:ext cx="344488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18" name="Equation" r:id="rId17" imgW="342720" imgH="304560" progId="Equation.DSMT4">
                  <p:embed/>
                </p:oleObj>
              </mc:Choice>
              <mc:Fallback>
                <p:oleObj name="Equation" r:id="rId17" imgW="342720" imgH="304560" progId="Equation.DSMT4">
                  <p:embed/>
                  <p:pic>
                    <p:nvPicPr>
                      <p:cNvPr id="53" name="Object 8">
                        <a:extLst>
                          <a:ext uri="{FF2B5EF4-FFF2-40B4-BE49-F238E27FC236}">
                            <a16:creationId xmlns:a16="http://schemas.microsoft.com/office/drawing/2014/main" id="{0FB26B59-9245-4C0E-AB36-5EC0CACBCF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2966" y="1708782"/>
                        <a:ext cx="344488" cy="30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8">
            <a:extLst>
              <a:ext uri="{FF2B5EF4-FFF2-40B4-BE49-F238E27FC236}">
                <a16:creationId xmlns:a16="http://schemas.microsoft.com/office/drawing/2014/main" id="{1463670F-D428-499A-B532-E3B83C1C54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103405"/>
              </p:ext>
            </p:extLst>
          </p:nvPr>
        </p:nvGraphicFramePr>
        <p:xfrm>
          <a:off x="1385267" y="2738672"/>
          <a:ext cx="287178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19" name="Equation" r:id="rId19" imgW="2857320" imgH="317160" progId="Equation.DSMT4">
                  <p:embed/>
                </p:oleObj>
              </mc:Choice>
              <mc:Fallback>
                <p:oleObj name="Equation" r:id="rId19" imgW="2857320" imgH="317160" progId="Equation.DSMT4">
                  <p:embed/>
                  <p:pic>
                    <p:nvPicPr>
                      <p:cNvPr id="33" name="Object 8">
                        <a:extLst>
                          <a:ext uri="{FF2B5EF4-FFF2-40B4-BE49-F238E27FC236}">
                            <a16:creationId xmlns:a16="http://schemas.microsoft.com/office/drawing/2014/main" id="{C1791A21-A02E-4751-B235-1242E8C648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267" y="2738672"/>
                        <a:ext cx="2871788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8">
            <a:extLst>
              <a:ext uri="{FF2B5EF4-FFF2-40B4-BE49-F238E27FC236}">
                <a16:creationId xmlns:a16="http://schemas.microsoft.com/office/drawing/2014/main" id="{ACF35A9E-B5ED-4142-A825-4D2F53ED3D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646533"/>
              </p:ext>
            </p:extLst>
          </p:nvPr>
        </p:nvGraphicFramePr>
        <p:xfrm>
          <a:off x="8229600" y="2728913"/>
          <a:ext cx="841375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20" name="Equation" r:id="rId21" imgW="838080" imgH="253800" progId="Equation.DSMT4">
                  <p:embed/>
                </p:oleObj>
              </mc:Choice>
              <mc:Fallback>
                <p:oleObj name="Equation" r:id="rId21" imgW="838080" imgH="253800" progId="Equation.DSMT4">
                  <p:embed/>
                  <p:pic>
                    <p:nvPicPr>
                      <p:cNvPr id="33" name="Object 8">
                        <a:extLst>
                          <a:ext uri="{FF2B5EF4-FFF2-40B4-BE49-F238E27FC236}">
                            <a16:creationId xmlns:a16="http://schemas.microsoft.com/office/drawing/2014/main" id="{C1791A21-A02E-4751-B235-1242E8C648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2728913"/>
                        <a:ext cx="841375" cy="249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8">
            <a:extLst>
              <a:ext uri="{FF2B5EF4-FFF2-40B4-BE49-F238E27FC236}">
                <a16:creationId xmlns:a16="http://schemas.microsoft.com/office/drawing/2014/main" id="{D2FE4638-85DB-47FC-BAA8-FE7854A6D1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576768"/>
              </p:ext>
            </p:extLst>
          </p:nvPr>
        </p:nvGraphicFramePr>
        <p:xfrm>
          <a:off x="4716016" y="2978459"/>
          <a:ext cx="28194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21" name="Equation" r:id="rId23" imgW="2806560" imgH="304560" progId="Equation.DSMT4">
                  <p:embed/>
                </p:oleObj>
              </mc:Choice>
              <mc:Fallback>
                <p:oleObj name="Equation" r:id="rId23" imgW="2806560" imgH="304560" progId="Equation.DSMT4">
                  <p:embed/>
                  <p:pic>
                    <p:nvPicPr>
                      <p:cNvPr id="34" name="Object 8">
                        <a:extLst>
                          <a:ext uri="{FF2B5EF4-FFF2-40B4-BE49-F238E27FC236}">
                            <a16:creationId xmlns:a16="http://schemas.microsoft.com/office/drawing/2014/main" id="{1463670F-D428-499A-B532-E3B83C1C54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2978459"/>
                        <a:ext cx="2819400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8">
            <a:extLst>
              <a:ext uri="{FF2B5EF4-FFF2-40B4-BE49-F238E27FC236}">
                <a16:creationId xmlns:a16="http://schemas.microsoft.com/office/drawing/2014/main" id="{2B022F06-48BC-43CF-8662-28D9C8A669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043296"/>
              </p:ext>
            </p:extLst>
          </p:nvPr>
        </p:nvGraphicFramePr>
        <p:xfrm>
          <a:off x="4728865" y="2473758"/>
          <a:ext cx="3011487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22" name="Equation" r:id="rId25" imgW="2997000" imgH="304560" progId="Equation.DSMT4">
                  <p:embed/>
                </p:oleObj>
              </mc:Choice>
              <mc:Fallback>
                <p:oleObj name="Equation" r:id="rId25" imgW="2997000" imgH="304560" progId="Equation.DSMT4">
                  <p:embed/>
                  <p:pic>
                    <p:nvPicPr>
                      <p:cNvPr id="36" name="Object 8">
                        <a:extLst>
                          <a:ext uri="{FF2B5EF4-FFF2-40B4-BE49-F238E27FC236}">
                            <a16:creationId xmlns:a16="http://schemas.microsoft.com/office/drawing/2014/main" id="{D2FE4638-85DB-47FC-BAA8-FE7854A6D1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8865" y="2473758"/>
                        <a:ext cx="3011487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8">
            <a:extLst>
              <a:ext uri="{FF2B5EF4-FFF2-40B4-BE49-F238E27FC236}">
                <a16:creationId xmlns:a16="http://schemas.microsoft.com/office/drawing/2014/main" id="{D99AB6F3-7C45-4B68-9F51-0C08F5D02C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210252"/>
              </p:ext>
            </p:extLst>
          </p:nvPr>
        </p:nvGraphicFramePr>
        <p:xfrm>
          <a:off x="4283968" y="2533959"/>
          <a:ext cx="60007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23" name="Equation" r:id="rId27" imgW="596880" imgH="736560" progId="Equation.DSMT4">
                  <p:embed/>
                </p:oleObj>
              </mc:Choice>
              <mc:Fallback>
                <p:oleObj name="Equation" r:id="rId27" imgW="596880" imgH="736560" progId="Equation.DSMT4">
                  <p:embed/>
                  <p:pic>
                    <p:nvPicPr>
                      <p:cNvPr id="35" name="Object 8">
                        <a:extLst>
                          <a:ext uri="{FF2B5EF4-FFF2-40B4-BE49-F238E27FC236}">
                            <a16:creationId xmlns:a16="http://schemas.microsoft.com/office/drawing/2014/main" id="{ACF35A9E-B5ED-4142-A825-4D2F53ED3D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2533959"/>
                        <a:ext cx="600075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8">
            <a:extLst>
              <a:ext uri="{FF2B5EF4-FFF2-40B4-BE49-F238E27FC236}">
                <a16:creationId xmlns:a16="http://schemas.microsoft.com/office/drawing/2014/main" id="{FAD843DA-1CB5-4169-A706-C2D5266573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836993"/>
              </p:ext>
            </p:extLst>
          </p:nvPr>
        </p:nvGraphicFramePr>
        <p:xfrm>
          <a:off x="7644333" y="2533959"/>
          <a:ext cx="60007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24" name="Equation" r:id="rId29" imgW="596880" imgH="736560" progId="Equation.DSMT4">
                  <p:embed/>
                </p:oleObj>
              </mc:Choice>
              <mc:Fallback>
                <p:oleObj name="Equation" r:id="rId29" imgW="596880" imgH="736560" progId="Equation.DSMT4">
                  <p:embed/>
                  <p:pic>
                    <p:nvPicPr>
                      <p:cNvPr id="35" name="Object 8">
                        <a:extLst>
                          <a:ext uri="{FF2B5EF4-FFF2-40B4-BE49-F238E27FC236}">
                            <a16:creationId xmlns:a16="http://schemas.microsoft.com/office/drawing/2014/main" id="{ACF35A9E-B5ED-4142-A825-4D2F53ED3D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4333" y="2533959"/>
                        <a:ext cx="600075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8">
            <a:extLst>
              <a:ext uri="{FF2B5EF4-FFF2-40B4-BE49-F238E27FC236}">
                <a16:creationId xmlns:a16="http://schemas.microsoft.com/office/drawing/2014/main" id="{8CD25D59-29E2-4912-999F-9B992BC4B5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61586"/>
              </p:ext>
            </p:extLst>
          </p:nvPr>
        </p:nvGraphicFramePr>
        <p:xfrm>
          <a:off x="1043608" y="3301292"/>
          <a:ext cx="515461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25" name="Equation" r:id="rId31" imgW="5130720" imgH="406080" progId="Equation.DSMT4">
                  <p:embed/>
                </p:oleObj>
              </mc:Choice>
              <mc:Fallback>
                <p:oleObj name="Equation" r:id="rId31" imgW="5130720" imgH="406080" progId="Equation.DSMT4">
                  <p:embed/>
                  <p:pic>
                    <p:nvPicPr>
                      <p:cNvPr id="18" name="Object 8">
                        <a:extLst>
                          <a:ext uri="{FF2B5EF4-FFF2-40B4-BE49-F238E27FC236}">
                            <a16:creationId xmlns:a16="http://schemas.microsoft.com/office/drawing/2014/main" id="{F61D52EC-82FF-4211-9428-B9179D0C33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301292"/>
                        <a:ext cx="5154613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6">
            <a:extLst>
              <a:ext uri="{FF2B5EF4-FFF2-40B4-BE49-F238E27FC236}">
                <a16:creationId xmlns:a16="http://schemas.microsoft.com/office/drawing/2014/main" id="{6A556F5F-30D3-4F94-A5C8-DCC562838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3795886"/>
            <a:ext cx="72008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endParaRPr lang="zh-CN" altLang="en-US" sz="2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2" name="Object 8">
            <a:extLst>
              <a:ext uri="{FF2B5EF4-FFF2-40B4-BE49-F238E27FC236}">
                <a16:creationId xmlns:a16="http://schemas.microsoft.com/office/drawing/2014/main" id="{AC6F7E14-9FB4-4094-9648-ABDF27AA49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064490"/>
              </p:ext>
            </p:extLst>
          </p:nvPr>
        </p:nvGraphicFramePr>
        <p:xfrm>
          <a:off x="946150" y="3827463"/>
          <a:ext cx="55562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26" name="Equation" r:id="rId33" imgW="5537160" imgH="368280" progId="Equation.DSMT4">
                  <p:embed/>
                </p:oleObj>
              </mc:Choice>
              <mc:Fallback>
                <p:oleObj name="Equation" r:id="rId33" imgW="5537160" imgH="368280" progId="Equation.DSMT4">
                  <p:embed/>
                  <p:pic>
                    <p:nvPicPr>
                      <p:cNvPr id="21" name="Object 8">
                        <a:extLst>
                          <a:ext uri="{FF2B5EF4-FFF2-40B4-BE49-F238E27FC236}">
                            <a16:creationId xmlns:a16="http://schemas.microsoft.com/office/drawing/2014/main" id="{366881AF-35C9-4E9B-9C4E-891E544EDA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3827463"/>
                        <a:ext cx="5556250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8">
            <a:extLst>
              <a:ext uri="{FF2B5EF4-FFF2-40B4-BE49-F238E27FC236}">
                <a16:creationId xmlns:a16="http://schemas.microsoft.com/office/drawing/2014/main" id="{8C719739-D5C0-4787-A099-BD602EE635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4706"/>
              </p:ext>
            </p:extLst>
          </p:nvPr>
        </p:nvGraphicFramePr>
        <p:xfrm>
          <a:off x="2600325" y="4181475"/>
          <a:ext cx="394335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27" name="Equation" r:id="rId35" imgW="3924000" imgH="406080" progId="Equation.DSMT4">
                  <p:embed/>
                </p:oleObj>
              </mc:Choice>
              <mc:Fallback>
                <p:oleObj name="Equation" r:id="rId35" imgW="3924000" imgH="406080" progId="Equation.DSMT4">
                  <p:embed/>
                  <p:pic>
                    <p:nvPicPr>
                      <p:cNvPr id="40" name="Object 8">
                        <a:extLst>
                          <a:ext uri="{FF2B5EF4-FFF2-40B4-BE49-F238E27FC236}">
                            <a16:creationId xmlns:a16="http://schemas.microsoft.com/office/drawing/2014/main" id="{8CD25D59-29E2-4912-999F-9B992BC4B5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4181475"/>
                        <a:ext cx="3943350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449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1" grpId="0"/>
      <p:bldP spid="15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323528" y="1491630"/>
            <a:ext cx="61926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3.3.2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：理想的和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(Sum)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、交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(Intersection)</a:t>
            </a:r>
            <a:endParaRPr lang="zh-CN" altLang="en-US" sz="2400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598444BE-424E-4945-9965-EF922D87D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7" y="2069861"/>
            <a:ext cx="46085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是环，子集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/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都是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的理想，</a:t>
            </a:r>
          </a:p>
        </p:txBody>
      </p:sp>
      <p:graphicFrame>
        <p:nvGraphicFramePr>
          <p:cNvPr id="12" name="Object 8">
            <a:extLst>
              <a:ext uri="{FF2B5EF4-FFF2-40B4-BE49-F238E27FC236}">
                <a16:creationId xmlns:a16="http://schemas.microsoft.com/office/drawing/2014/main" id="{BAE6BE7F-BA7C-4FDC-BD06-B0CC6CC93A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985825"/>
              </p:ext>
            </p:extLst>
          </p:nvPr>
        </p:nvGraphicFramePr>
        <p:xfrm>
          <a:off x="1866701" y="2940138"/>
          <a:ext cx="26924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32" name="Equation" r:id="rId3" imgW="2679480" imgH="393480" progId="Equation.DSMT4">
                  <p:embed/>
                </p:oleObj>
              </mc:Choice>
              <mc:Fallback>
                <p:oleObj name="Equation" r:id="rId3" imgW="2679480" imgH="393480" progId="Equation.DSMT4">
                  <p:embed/>
                  <p:pic>
                    <p:nvPicPr>
                      <p:cNvPr id="12" name="Object 8">
                        <a:extLst>
                          <a:ext uri="{FF2B5EF4-FFF2-40B4-BE49-F238E27FC236}">
                            <a16:creationId xmlns:a16="http://schemas.microsoft.com/office/drawing/2014/main" id="{BAE6BE7F-BA7C-4FDC-BD06-B0CC6CC93A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701" y="2940138"/>
                        <a:ext cx="2692400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E62803DD-09C1-4C5D-A751-F17785F22D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181174"/>
              </p:ext>
            </p:extLst>
          </p:nvPr>
        </p:nvGraphicFramePr>
        <p:xfrm>
          <a:off x="1873051" y="2548051"/>
          <a:ext cx="3057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33" name="Equation" r:id="rId5" imgW="3047760" imgH="393480" progId="Equation.DSMT4">
                  <p:embed/>
                </p:oleObj>
              </mc:Choice>
              <mc:Fallback>
                <p:oleObj name="Equation" r:id="rId5" imgW="3047760" imgH="393480" progId="Equation.DSMT4">
                  <p:embed/>
                  <p:pic>
                    <p:nvPicPr>
                      <p:cNvPr id="13" name="Object 8">
                        <a:extLst>
                          <a:ext uri="{FF2B5EF4-FFF2-40B4-BE49-F238E27FC236}">
                            <a16:creationId xmlns:a16="http://schemas.microsoft.com/office/drawing/2014/main" id="{E62803DD-09C1-4C5D-A751-F17785F22D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051" y="2548051"/>
                        <a:ext cx="30575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6">
            <a:extLst>
              <a:ext uri="{FF2B5EF4-FFF2-40B4-BE49-F238E27FC236}">
                <a16:creationId xmlns:a16="http://schemas.microsoft.com/office/drawing/2014/main" id="{B9DB43C8-98DA-4A7F-A7B4-DC205DAB6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032" y="2903179"/>
            <a:ext cx="2088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称为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交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08A8388B-2953-4C28-8F4D-90E24CB42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032" y="2500748"/>
            <a:ext cx="2088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称为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Rectangle 2">
            <a:extLst>
              <a:ext uri="{FF2B5EF4-FFF2-40B4-BE49-F238E27FC236}">
                <a16:creationId xmlns:a16="http://schemas.microsoft.com/office/drawing/2014/main" id="{A8D6F326-AD76-4011-95F0-B57CDF3EC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496292"/>
            <a:ext cx="30963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二、理想的运算</a:t>
            </a:r>
            <a:endParaRPr lang="zh-CN" altLang="en-US" sz="28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571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5" grpId="0"/>
      <p:bldP spid="14" grpId="0"/>
      <p:bldP spid="18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>
            <a:extLst>
              <a:ext uri="{FF2B5EF4-FFF2-40B4-BE49-F238E27FC236}">
                <a16:creationId xmlns:a16="http://schemas.microsoft.com/office/drawing/2014/main" id="{EF3917ED-B383-46AA-B63C-D0DD420AE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832" y="3147814"/>
            <a:ext cx="6960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则：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BD494AA2-D29D-4D93-8ACF-E606C621E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7" y="3147814"/>
            <a:ext cx="15460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3.2.2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896DB4D6-03B0-4362-9747-B7FC9522F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7" y="4054301"/>
            <a:ext cx="66967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环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的任意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有限或无限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多个理想的交是理想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145824AF-0886-42BF-BF40-8EAFC5A9A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014725"/>
            <a:ext cx="8640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" name="Object 8">
            <a:extLst>
              <a:ext uri="{FF2B5EF4-FFF2-40B4-BE49-F238E27FC236}">
                <a16:creationId xmlns:a16="http://schemas.microsoft.com/office/drawing/2014/main" id="{8F076BDE-0BE8-4D55-9843-B0534A3A77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09"/>
              </p:ext>
            </p:extLst>
          </p:nvPr>
        </p:nvGraphicFramePr>
        <p:xfrm>
          <a:off x="7775575" y="2622550"/>
          <a:ext cx="13843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61" name="Equation" r:id="rId3" imgW="1384200" imgH="241200" progId="Equation.DSMT4">
                  <p:embed/>
                </p:oleObj>
              </mc:Choice>
              <mc:Fallback>
                <p:oleObj name="Equation" r:id="rId3" imgW="1384200" imgH="241200" progId="Equation.DSMT4">
                  <p:embed/>
                  <p:pic>
                    <p:nvPicPr>
                      <p:cNvPr id="29" name="Object 8">
                        <a:extLst>
                          <a:ext uri="{FF2B5EF4-FFF2-40B4-BE49-F238E27FC236}">
                            <a16:creationId xmlns:a16="http://schemas.microsoft.com/office/drawing/2014/main" id="{8F076BDE-0BE8-4D55-9843-B0534A3A77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5575" y="2622550"/>
                        <a:ext cx="138430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8">
            <a:extLst>
              <a:ext uri="{FF2B5EF4-FFF2-40B4-BE49-F238E27FC236}">
                <a16:creationId xmlns:a16="http://schemas.microsoft.com/office/drawing/2014/main" id="{13115ABF-A37D-4948-BB04-A9A7A7211D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709952"/>
              </p:ext>
            </p:extLst>
          </p:nvPr>
        </p:nvGraphicFramePr>
        <p:xfrm>
          <a:off x="3764458" y="2841733"/>
          <a:ext cx="1671638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62" name="Equation" r:id="rId5" imgW="1663560" imgH="291960" progId="Equation.DSMT4">
                  <p:embed/>
                </p:oleObj>
              </mc:Choice>
              <mc:Fallback>
                <p:oleObj name="Equation" r:id="rId5" imgW="1663560" imgH="291960" progId="Equation.DSMT4">
                  <p:embed/>
                  <p:pic>
                    <p:nvPicPr>
                      <p:cNvPr id="34" name="Object 8">
                        <a:extLst>
                          <a:ext uri="{FF2B5EF4-FFF2-40B4-BE49-F238E27FC236}">
                            <a16:creationId xmlns:a16="http://schemas.microsoft.com/office/drawing/2014/main" id="{13115ABF-A37D-4948-BB04-A9A7A7211D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4458" y="2841733"/>
                        <a:ext cx="1671638" cy="28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8">
            <a:extLst>
              <a:ext uri="{FF2B5EF4-FFF2-40B4-BE49-F238E27FC236}">
                <a16:creationId xmlns:a16="http://schemas.microsoft.com/office/drawing/2014/main" id="{9792FAFC-ED1F-4C6A-9DA6-FBC50A3B53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060279"/>
              </p:ext>
            </p:extLst>
          </p:nvPr>
        </p:nvGraphicFramePr>
        <p:xfrm>
          <a:off x="1131888" y="2631752"/>
          <a:ext cx="2295525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63" name="Equation" r:id="rId7" imgW="2286000" imgH="304560" progId="Equation.DSMT4">
                  <p:embed/>
                </p:oleObj>
              </mc:Choice>
              <mc:Fallback>
                <p:oleObj name="Equation" r:id="rId7" imgW="2286000" imgH="304560" progId="Equation.DSMT4">
                  <p:embed/>
                  <p:pic>
                    <p:nvPicPr>
                      <p:cNvPr id="35" name="Object 8">
                        <a:extLst>
                          <a:ext uri="{FF2B5EF4-FFF2-40B4-BE49-F238E27FC236}">
                            <a16:creationId xmlns:a16="http://schemas.microsoft.com/office/drawing/2014/main" id="{9792FAFC-ED1F-4C6A-9DA6-FBC50A3B53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2631752"/>
                        <a:ext cx="2295525" cy="30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8">
            <a:extLst>
              <a:ext uri="{FF2B5EF4-FFF2-40B4-BE49-F238E27FC236}">
                <a16:creationId xmlns:a16="http://schemas.microsoft.com/office/drawing/2014/main" id="{FAB7C4ED-ED08-4467-8FD1-BE92791C61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742459"/>
              </p:ext>
            </p:extLst>
          </p:nvPr>
        </p:nvGraphicFramePr>
        <p:xfrm>
          <a:off x="3764458" y="2419027"/>
          <a:ext cx="16319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64" name="Equation" r:id="rId9" imgW="1625400" imgH="291960" progId="Equation.DSMT4">
                  <p:embed/>
                </p:oleObj>
              </mc:Choice>
              <mc:Fallback>
                <p:oleObj name="Equation" r:id="rId9" imgW="1625400" imgH="291960" progId="Equation.DSMT4">
                  <p:embed/>
                  <p:pic>
                    <p:nvPicPr>
                      <p:cNvPr id="38" name="Object 8">
                        <a:extLst>
                          <a:ext uri="{FF2B5EF4-FFF2-40B4-BE49-F238E27FC236}">
                            <a16:creationId xmlns:a16="http://schemas.microsoft.com/office/drawing/2014/main" id="{FAB7C4ED-ED08-4467-8FD1-BE92791C61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4458" y="2419027"/>
                        <a:ext cx="1631950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8">
            <a:extLst>
              <a:ext uri="{FF2B5EF4-FFF2-40B4-BE49-F238E27FC236}">
                <a16:creationId xmlns:a16="http://schemas.microsoft.com/office/drawing/2014/main" id="{E17C5EDC-28F3-47AC-8501-5CD890A57F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621812"/>
              </p:ext>
            </p:extLst>
          </p:nvPr>
        </p:nvGraphicFramePr>
        <p:xfrm>
          <a:off x="5271244" y="2422326"/>
          <a:ext cx="59690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65" name="Equation" r:id="rId11" imgW="596880" imgH="736560" progId="Equation.DSMT4">
                  <p:embed/>
                </p:oleObj>
              </mc:Choice>
              <mc:Fallback>
                <p:oleObj name="Equation" r:id="rId11" imgW="596880" imgH="736560" progId="Equation.DSMT4">
                  <p:embed/>
                  <p:pic>
                    <p:nvPicPr>
                      <p:cNvPr id="39" name="Object 8">
                        <a:extLst>
                          <a:ext uri="{FF2B5EF4-FFF2-40B4-BE49-F238E27FC236}">
                            <a16:creationId xmlns:a16="http://schemas.microsoft.com/office/drawing/2014/main" id="{E17C5EDC-28F3-47AC-8501-5CD890A57F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1244" y="2422326"/>
                        <a:ext cx="596900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8">
            <a:extLst>
              <a:ext uri="{FF2B5EF4-FFF2-40B4-BE49-F238E27FC236}">
                <a16:creationId xmlns:a16="http://schemas.microsoft.com/office/drawing/2014/main" id="{5ECCA30D-4D51-479D-AF91-4F4F51B8DF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897551"/>
              </p:ext>
            </p:extLst>
          </p:nvPr>
        </p:nvGraphicFramePr>
        <p:xfrm>
          <a:off x="7215708" y="1741488"/>
          <a:ext cx="10287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66" name="Equation" r:id="rId13" imgW="1028520" imgH="241200" progId="Equation.DSMT4">
                  <p:embed/>
                </p:oleObj>
              </mc:Choice>
              <mc:Fallback>
                <p:oleObj name="Equation" r:id="rId13" imgW="1028520" imgH="241200" progId="Equation.DSMT4">
                  <p:embed/>
                  <p:pic>
                    <p:nvPicPr>
                      <p:cNvPr id="40" name="Object 8">
                        <a:extLst>
                          <a:ext uri="{FF2B5EF4-FFF2-40B4-BE49-F238E27FC236}">
                            <a16:creationId xmlns:a16="http://schemas.microsoft.com/office/drawing/2014/main" id="{5ECCA30D-4D51-479D-AF91-4F4F51B8DF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708" y="1741488"/>
                        <a:ext cx="102870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8">
            <a:extLst>
              <a:ext uri="{FF2B5EF4-FFF2-40B4-BE49-F238E27FC236}">
                <a16:creationId xmlns:a16="http://schemas.microsoft.com/office/drawing/2014/main" id="{D8D02D63-4EA6-4FA2-82AC-0D3B20E8F7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503016"/>
              </p:ext>
            </p:extLst>
          </p:nvPr>
        </p:nvGraphicFramePr>
        <p:xfrm>
          <a:off x="3203848" y="1742256"/>
          <a:ext cx="3482975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67" name="Equation" r:id="rId15" imgW="3466800" imgH="330120" progId="Equation.DSMT4">
                  <p:embed/>
                </p:oleObj>
              </mc:Choice>
              <mc:Fallback>
                <p:oleObj name="Equation" r:id="rId15" imgW="3466800" imgH="330120" progId="Equation.DSMT4">
                  <p:embed/>
                  <p:pic>
                    <p:nvPicPr>
                      <p:cNvPr id="41" name="Object 8">
                        <a:extLst>
                          <a:ext uri="{FF2B5EF4-FFF2-40B4-BE49-F238E27FC236}">
                            <a16:creationId xmlns:a16="http://schemas.microsoft.com/office/drawing/2014/main" id="{D8D02D63-4EA6-4FA2-82AC-0D3B20E8F7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1742256"/>
                        <a:ext cx="3482975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8">
            <a:extLst>
              <a:ext uri="{FF2B5EF4-FFF2-40B4-BE49-F238E27FC236}">
                <a16:creationId xmlns:a16="http://schemas.microsoft.com/office/drawing/2014/main" id="{A59F4B49-5267-47DD-B4FA-089C38EE0C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359647"/>
              </p:ext>
            </p:extLst>
          </p:nvPr>
        </p:nvGraphicFramePr>
        <p:xfrm>
          <a:off x="3213672" y="2028121"/>
          <a:ext cx="3482975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68" name="Equation" r:id="rId17" imgW="3466800" imgH="330120" progId="Equation.DSMT4">
                  <p:embed/>
                </p:oleObj>
              </mc:Choice>
              <mc:Fallback>
                <p:oleObj name="Equation" r:id="rId17" imgW="3466800" imgH="330120" progId="Equation.DSMT4">
                  <p:embed/>
                  <p:pic>
                    <p:nvPicPr>
                      <p:cNvPr id="42" name="Object 8">
                        <a:extLst>
                          <a:ext uri="{FF2B5EF4-FFF2-40B4-BE49-F238E27FC236}">
                            <a16:creationId xmlns:a16="http://schemas.microsoft.com/office/drawing/2014/main" id="{A59F4B49-5267-47DD-B4FA-089C38EE0C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672" y="2028121"/>
                        <a:ext cx="3482975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8">
            <a:extLst>
              <a:ext uri="{FF2B5EF4-FFF2-40B4-BE49-F238E27FC236}">
                <a16:creationId xmlns:a16="http://schemas.microsoft.com/office/drawing/2014/main" id="{3ECCAB29-D598-489B-82AA-DDD90FEA0B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231520"/>
              </p:ext>
            </p:extLst>
          </p:nvPr>
        </p:nvGraphicFramePr>
        <p:xfrm>
          <a:off x="1183927" y="1419622"/>
          <a:ext cx="5548313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69" name="Equation" r:id="rId19" imgW="5524200" imgH="330120" progId="Equation.DSMT4">
                  <p:embed/>
                </p:oleObj>
              </mc:Choice>
              <mc:Fallback>
                <p:oleObj name="Equation" r:id="rId19" imgW="5524200" imgH="330120" progId="Equation.DSMT4">
                  <p:embed/>
                  <p:pic>
                    <p:nvPicPr>
                      <p:cNvPr id="43" name="Object 8">
                        <a:extLst>
                          <a:ext uri="{FF2B5EF4-FFF2-40B4-BE49-F238E27FC236}">
                            <a16:creationId xmlns:a16="http://schemas.microsoft.com/office/drawing/2014/main" id="{3ECCAB29-D598-489B-82AA-DDD90FEA0B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3927" y="1419622"/>
                        <a:ext cx="5548313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8">
            <a:extLst>
              <a:ext uri="{FF2B5EF4-FFF2-40B4-BE49-F238E27FC236}">
                <a16:creationId xmlns:a16="http://schemas.microsoft.com/office/drawing/2014/main" id="{63368A4D-85BD-4DE1-8190-9C2D666FA6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245180"/>
              </p:ext>
            </p:extLst>
          </p:nvPr>
        </p:nvGraphicFramePr>
        <p:xfrm>
          <a:off x="6639396" y="1543075"/>
          <a:ext cx="59690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70" name="Equation" r:id="rId21" imgW="596880" imgH="736560" progId="Equation.DSMT4">
                  <p:embed/>
                </p:oleObj>
              </mc:Choice>
              <mc:Fallback>
                <p:oleObj name="Equation" r:id="rId21" imgW="596880" imgH="736560" progId="Equation.DSMT4">
                  <p:embed/>
                  <p:pic>
                    <p:nvPicPr>
                      <p:cNvPr id="44" name="Object 8">
                        <a:extLst>
                          <a:ext uri="{FF2B5EF4-FFF2-40B4-BE49-F238E27FC236}">
                            <a16:creationId xmlns:a16="http://schemas.microsoft.com/office/drawing/2014/main" id="{63368A4D-85BD-4DE1-8190-9C2D666FA6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9396" y="1543075"/>
                        <a:ext cx="596900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8">
            <a:extLst>
              <a:ext uri="{FF2B5EF4-FFF2-40B4-BE49-F238E27FC236}">
                <a16:creationId xmlns:a16="http://schemas.microsoft.com/office/drawing/2014/main" id="{87BA2FB5-99DA-47A3-8FB2-D800CD37C9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763554"/>
              </p:ext>
            </p:extLst>
          </p:nvPr>
        </p:nvGraphicFramePr>
        <p:xfrm>
          <a:off x="3447231" y="1062063"/>
          <a:ext cx="5229225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71" name="Equation" r:id="rId22" imgW="5206680" imgH="342720" progId="Equation.DSMT4">
                  <p:embed/>
                </p:oleObj>
              </mc:Choice>
              <mc:Fallback>
                <p:oleObj name="Equation" r:id="rId22" imgW="5206680" imgH="342720" progId="Equation.DSMT4">
                  <p:embed/>
                  <p:pic>
                    <p:nvPicPr>
                      <p:cNvPr id="45" name="Object 8">
                        <a:extLst>
                          <a:ext uri="{FF2B5EF4-FFF2-40B4-BE49-F238E27FC236}">
                            <a16:creationId xmlns:a16="http://schemas.microsoft.com/office/drawing/2014/main" id="{87BA2FB5-99DA-47A3-8FB2-D800CD37C9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7231" y="1062063"/>
                        <a:ext cx="5229225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8">
            <a:extLst>
              <a:ext uri="{FF2B5EF4-FFF2-40B4-BE49-F238E27FC236}">
                <a16:creationId xmlns:a16="http://schemas.microsoft.com/office/drawing/2014/main" id="{5C6DD467-2010-4CE5-8568-8B7227B24B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562256"/>
              </p:ext>
            </p:extLst>
          </p:nvPr>
        </p:nvGraphicFramePr>
        <p:xfrm>
          <a:off x="1157088" y="1080408"/>
          <a:ext cx="2244725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72" name="Equation" r:id="rId24" imgW="2234880" imgH="304560" progId="Equation.DSMT4">
                  <p:embed/>
                </p:oleObj>
              </mc:Choice>
              <mc:Fallback>
                <p:oleObj name="Equation" r:id="rId24" imgW="2234880" imgH="304560" progId="Equation.DSMT4">
                  <p:embed/>
                  <p:pic>
                    <p:nvPicPr>
                      <p:cNvPr id="46" name="Object 8">
                        <a:extLst>
                          <a:ext uri="{FF2B5EF4-FFF2-40B4-BE49-F238E27FC236}">
                            <a16:creationId xmlns:a16="http://schemas.microsoft.com/office/drawing/2014/main" id="{5C6DD467-2010-4CE5-8568-8B7227B24B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088" y="1080408"/>
                        <a:ext cx="2244725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8">
            <a:extLst>
              <a:ext uri="{FF2B5EF4-FFF2-40B4-BE49-F238E27FC236}">
                <a16:creationId xmlns:a16="http://schemas.microsoft.com/office/drawing/2014/main" id="{4B3E08CB-B310-40AB-B3FE-0383470BFF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628309"/>
              </p:ext>
            </p:extLst>
          </p:nvPr>
        </p:nvGraphicFramePr>
        <p:xfrm>
          <a:off x="3347864" y="2419027"/>
          <a:ext cx="598487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73" name="Equation" r:id="rId26" imgW="596880" imgH="736560" progId="Equation.DSMT4">
                  <p:embed/>
                </p:oleObj>
              </mc:Choice>
              <mc:Fallback>
                <p:oleObj name="Equation" r:id="rId26" imgW="596880" imgH="736560" progId="Equation.DSMT4">
                  <p:embed/>
                  <p:pic>
                    <p:nvPicPr>
                      <p:cNvPr id="47" name="Object 8">
                        <a:extLst>
                          <a:ext uri="{FF2B5EF4-FFF2-40B4-BE49-F238E27FC236}">
                            <a16:creationId xmlns:a16="http://schemas.microsoft.com/office/drawing/2014/main" id="{4B3E08CB-B310-40AB-B3FE-0383470BFF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419027"/>
                        <a:ext cx="598487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8">
            <a:extLst>
              <a:ext uri="{FF2B5EF4-FFF2-40B4-BE49-F238E27FC236}">
                <a16:creationId xmlns:a16="http://schemas.microsoft.com/office/drawing/2014/main" id="{5A644650-0C0F-493A-B9CC-31D2CBB8ED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25759"/>
              </p:ext>
            </p:extLst>
          </p:nvPr>
        </p:nvGraphicFramePr>
        <p:xfrm>
          <a:off x="5826968" y="2598440"/>
          <a:ext cx="205740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74" name="Equation" r:id="rId28" imgW="2057400" imgH="291960" progId="Equation.DSMT4">
                  <p:embed/>
                </p:oleObj>
              </mc:Choice>
              <mc:Fallback>
                <p:oleObj name="Equation" r:id="rId28" imgW="2057400" imgH="291960" progId="Equation.DSMT4">
                  <p:embed/>
                  <p:pic>
                    <p:nvPicPr>
                      <p:cNvPr id="48" name="Object 8">
                        <a:extLst>
                          <a:ext uri="{FF2B5EF4-FFF2-40B4-BE49-F238E27FC236}">
                            <a16:creationId xmlns:a16="http://schemas.microsoft.com/office/drawing/2014/main" id="{5A644650-0C0F-493A-B9CC-31D2CBB8ED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968" y="2598440"/>
                        <a:ext cx="2057400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6">
            <a:extLst>
              <a:ext uri="{FF2B5EF4-FFF2-40B4-BE49-F238E27FC236}">
                <a16:creationId xmlns:a16="http://schemas.microsoft.com/office/drawing/2014/main" id="{4B30855F-A140-477E-A810-74A52977C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55526"/>
            <a:ext cx="6960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则：</a:t>
            </a: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61B56929-94BA-4181-B214-514F61D79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7" y="555526"/>
            <a:ext cx="15460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3.2.1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E22752EB-B5CE-48B5-9898-53F9971BE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7" y="555526"/>
            <a:ext cx="30575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是环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/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◁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/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◁ 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3" name="Object 8">
            <a:extLst>
              <a:ext uri="{FF2B5EF4-FFF2-40B4-BE49-F238E27FC236}">
                <a16:creationId xmlns:a16="http://schemas.microsoft.com/office/drawing/2014/main" id="{FFEA6D46-03EC-46B7-A6F5-C6724504A8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569238"/>
              </p:ext>
            </p:extLst>
          </p:nvPr>
        </p:nvGraphicFramePr>
        <p:xfrm>
          <a:off x="5111750" y="644525"/>
          <a:ext cx="255111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575" name="Equation" r:id="rId30" imgW="2539800" imgH="342720" progId="Equation.DSMT4">
                  <p:embed/>
                </p:oleObj>
              </mc:Choice>
              <mc:Fallback>
                <p:oleObj name="Equation" r:id="rId30" imgW="2539800" imgH="342720" progId="Equation.DSMT4">
                  <p:embed/>
                  <p:pic>
                    <p:nvPicPr>
                      <p:cNvPr id="24" name="Object 8">
                        <a:extLst>
                          <a:ext uri="{FF2B5EF4-FFF2-40B4-BE49-F238E27FC236}">
                            <a16:creationId xmlns:a16="http://schemas.microsoft.com/office/drawing/2014/main" id="{C132D9BC-706F-45B0-9B9B-20EAF62484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644525"/>
                        <a:ext cx="2551113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6">
            <a:extLst>
              <a:ext uri="{FF2B5EF4-FFF2-40B4-BE49-F238E27FC236}">
                <a16:creationId xmlns:a16="http://schemas.microsoft.com/office/drawing/2014/main" id="{A5F7CD2B-0185-40C5-A1B2-C7E904A73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7" y="3147814"/>
            <a:ext cx="14401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是环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C04C44CD-5D50-4CEF-AF7F-E8C61331E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7" y="3622253"/>
            <a:ext cx="53285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环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的任意有限个理想的和是理想；</a:t>
            </a:r>
          </a:p>
        </p:txBody>
      </p:sp>
    </p:spTree>
    <p:extLst>
      <p:ext uri="{BB962C8B-B14F-4D97-AF65-F5344CB8AC3E}">
        <p14:creationId xmlns:p14="http://schemas.microsoft.com/office/powerpoint/2010/main" val="392891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/>
      <p:bldP spid="28" grpId="0"/>
      <p:bldP spid="30" grpId="0"/>
      <p:bldP spid="31" grpId="0"/>
      <p:bldP spid="32" grpId="0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323528" y="1168772"/>
            <a:ext cx="48965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3.3.3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：主理想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(Principal ideal)</a:t>
            </a:r>
            <a:endParaRPr lang="zh-CN" altLang="en-US" sz="2400" dirty="0">
              <a:solidFill>
                <a:srgbClr val="00B050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598444BE-424E-4945-9965-EF922D87D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64" y="1747003"/>
            <a:ext cx="4202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令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08A8388B-2953-4C28-8F4D-90E24CB42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291283"/>
            <a:ext cx="41044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则称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为由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生成的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主理想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8877E6CF-9CBE-4CDA-871D-080BB6A2EC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120772"/>
              </p:ext>
            </p:extLst>
          </p:nvPr>
        </p:nvGraphicFramePr>
        <p:xfrm>
          <a:off x="5610598" y="1775459"/>
          <a:ext cx="1160462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24" name="Equation" r:id="rId3" imgW="1155600" imgH="583920" progId="Equation.DSMT4">
                  <p:embed/>
                </p:oleObj>
              </mc:Choice>
              <mc:Fallback>
                <p:oleObj name="Equation" r:id="rId3" imgW="1155600" imgH="583920" progId="Equation.DSMT4">
                  <p:embed/>
                  <p:pic>
                    <p:nvPicPr>
                      <p:cNvPr id="13" name="Object 8">
                        <a:extLst>
                          <a:ext uri="{FF2B5EF4-FFF2-40B4-BE49-F238E27FC236}">
                            <a16:creationId xmlns:a16="http://schemas.microsoft.com/office/drawing/2014/main" id="{E62803DD-09C1-4C5D-A751-F17785F22D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0598" y="1775459"/>
                        <a:ext cx="1160462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>
            <a:extLst>
              <a:ext uri="{FF2B5EF4-FFF2-40B4-BE49-F238E27FC236}">
                <a16:creationId xmlns:a16="http://schemas.microsoft.com/office/drawing/2014/main" id="{731BCA4D-D92F-4703-9A33-CC0468776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7" y="1747003"/>
            <a:ext cx="28803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是环，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/>
              <a:t>∈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，记</a:t>
            </a:r>
          </a:p>
        </p:txBody>
      </p:sp>
      <p:graphicFrame>
        <p:nvGraphicFramePr>
          <p:cNvPr id="16" name="Object 8">
            <a:extLst>
              <a:ext uri="{FF2B5EF4-FFF2-40B4-BE49-F238E27FC236}">
                <a16:creationId xmlns:a16="http://schemas.microsoft.com/office/drawing/2014/main" id="{3F589253-F36C-4CA8-9797-7AD2DA30EC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675532"/>
              </p:ext>
            </p:extLst>
          </p:nvPr>
        </p:nvGraphicFramePr>
        <p:xfrm>
          <a:off x="3059832" y="1805335"/>
          <a:ext cx="20764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25" name="Equation" r:id="rId5" imgW="2070000" imgH="393480" progId="Equation.DSMT4">
                  <p:embed/>
                </p:oleObj>
              </mc:Choice>
              <mc:Fallback>
                <p:oleObj name="Equation" r:id="rId5" imgW="2070000" imgH="393480" progId="Equation.DSMT4">
                  <p:embed/>
                  <p:pic>
                    <p:nvPicPr>
                      <p:cNvPr id="10" name="Object 8">
                        <a:extLst>
                          <a:ext uri="{FF2B5EF4-FFF2-40B4-BE49-F238E27FC236}">
                            <a16:creationId xmlns:a16="http://schemas.microsoft.com/office/drawing/2014/main" id="{8877E6CF-9CBE-4CDA-871D-080BB6A2EC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805335"/>
                        <a:ext cx="207645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6">
            <a:extLst>
              <a:ext uri="{FF2B5EF4-FFF2-40B4-BE49-F238E27FC236}">
                <a16:creationId xmlns:a16="http://schemas.microsoft.com/office/drawing/2014/main" id="{5FA3055E-46FE-4EDB-975B-532324B30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896964"/>
            <a:ext cx="72008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endParaRPr lang="zh-CN" altLang="en-US" sz="2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Object 8">
            <a:extLst>
              <a:ext uri="{FF2B5EF4-FFF2-40B4-BE49-F238E27FC236}">
                <a16:creationId xmlns:a16="http://schemas.microsoft.com/office/drawing/2014/main" id="{5DAC5266-DFB6-49C1-98A7-900F331CC3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89141"/>
              </p:ext>
            </p:extLst>
          </p:nvPr>
        </p:nvGraphicFramePr>
        <p:xfrm>
          <a:off x="1386904" y="2961233"/>
          <a:ext cx="77216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26" name="Equation" r:id="rId7" imgW="7696080" imgH="393480" progId="Equation.DSMT4">
                  <p:embed/>
                </p:oleObj>
              </mc:Choice>
              <mc:Fallback>
                <p:oleObj name="Equation" r:id="rId7" imgW="7696080" imgH="393480" progId="Equation.DSMT4">
                  <p:embed/>
                  <p:pic>
                    <p:nvPicPr>
                      <p:cNvPr id="42" name="Object 8">
                        <a:extLst>
                          <a:ext uri="{FF2B5EF4-FFF2-40B4-BE49-F238E27FC236}">
                            <a16:creationId xmlns:a16="http://schemas.microsoft.com/office/drawing/2014/main" id="{AC6F7E14-9FB4-4094-9648-ABDF27AA49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6904" y="2961233"/>
                        <a:ext cx="77216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8">
            <a:extLst>
              <a:ext uri="{FF2B5EF4-FFF2-40B4-BE49-F238E27FC236}">
                <a16:creationId xmlns:a16="http://schemas.microsoft.com/office/drawing/2014/main" id="{B05B0883-3EC2-47A5-9CBB-A602E038AC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597010"/>
              </p:ext>
            </p:extLst>
          </p:nvPr>
        </p:nvGraphicFramePr>
        <p:xfrm>
          <a:off x="1385126" y="4083744"/>
          <a:ext cx="38036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27" name="Equation" r:id="rId9" imgW="3784320" imgH="368280" progId="Equation.DSMT4">
                  <p:embed/>
                </p:oleObj>
              </mc:Choice>
              <mc:Fallback>
                <p:oleObj name="Equation" r:id="rId9" imgW="3784320" imgH="368280" progId="Equation.DSMT4">
                  <p:embed/>
                  <p:pic>
                    <p:nvPicPr>
                      <p:cNvPr id="43" name="Object 8">
                        <a:extLst>
                          <a:ext uri="{FF2B5EF4-FFF2-40B4-BE49-F238E27FC236}">
                            <a16:creationId xmlns:a16="http://schemas.microsoft.com/office/drawing/2014/main" id="{8C719739-D5C0-4787-A099-BD602EE635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126" y="4083744"/>
                        <a:ext cx="3803650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8">
            <a:extLst>
              <a:ext uri="{FF2B5EF4-FFF2-40B4-BE49-F238E27FC236}">
                <a16:creationId xmlns:a16="http://schemas.microsoft.com/office/drawing/2014/main" id="{21BB90ED-E859-4DDE-8307-F9AAE332CA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546587"/>
              </p:ext>
            </p:extLst>
          </p:nvPr>
        </p:nvGraphicFramePr>
        <p:xfrm>
          <a:off x="934045" y="3578800"/>
          <a:ext cx="396875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28" name="Equation" r:id="rId11" imgW="393480" imgH="304560" progId="Equation.DSMT4">
                  <p:embed/>
                </p:oleObj>
              </mc:Choice>
              <mc:Fallback>
                <p:oleObj name="Equation" r:id="rId11" imgW="393480" imgH="304560" progId="Equation.DSMT4">
                  <p:embed/>
                  <p:pic>
                    <p:nvPicPr>
                      <p:cNvPr id="31" name="Object 8">
                        <a:extLst>
                          <a:ext uri="{FF2B5EF4-FFF2-40B4-BE49-F238E27FC236}">
                            <a16:creationId xmlns:a16="http://schemas.microsoft.com/office/drawing/2014/main" id="{F3F32CB7-B0D0-40B8-9B35-CB97C7ABD3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4045" y="3578800"/>
                        <a:ext cx="396875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8">
            <a:extLst>
              <a:ext uri="{FF2B5EF4-FFF2-40B4-BE49-F238E27FC236}">
                <a16:creationId xmlns:a16="http://schemas.microsoft.com/office/drawing/2014/main" id="{3967EF72-8B59-4B0D-86BF-DB579C3630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342275"/>
              </p:ext>
            </p:extLst>
          </p:nvPr>
        </p:nvGraphicFramePr>
        <p:xfrm>
          <a:off x="943372" y="2981780"/>
          <a:ext cx="344488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29" name="Equation" r:id="rId13" imgW="342720" imgH="304560" progId="Equation.DSMT4">
                  <p:embed/>
                </p:oleObj>
              </mc:Choice>
              <mc:Fallback>
                <p:oleObj name="Equation" r:id="rId13" imgW="342720" imgH="304560" progId="Equation.DSMT4">
                  <p:embed/>
                  <p:pic>
                    <p:nvPicPr>
                      <p:cNvPr id="32" name="Object 8">
                        <a:extLst>
                          <a:ext uri="{FF2B5EF4-FFF2-40B4-BE49-F238E27FC236}">
                            <a16:creationId xmlns:a16="http://schemas.microsoft.com/office/drawing/2014/main" id="{1CA92A59-3C91-4DD9-955B-B50AE485AD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372" y="2981780"/>
                        <a:ext cx="344488" cy="30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8">
            <a:extLst>
              <a:ext uri="{FF2B5EF4-FFF2-40B4-BE49-F238E27FC236}">
                <a16:creationId xmlns:a16="http://schemas.microsoft.com/office/drawing/2014/main" id="{1DEC62DB-2A13-4585-82BD-F1EA6E4A62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035426"/>
              </p:ext>
            </p:extLst>
          </p:nvPr>
        </p:nvGraphicFramePr>
        <p:xfrm>
          <a:off x="1403648" y="3544888"/>
          <a:ext cx="727233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30" name="Equation" r:id="rId15" imgW="7238880" imgH="368280" progId="Equation.DSMT4">
                  <p:embed/>
                </p:oleObj>
              </mc:Choice>
              <mc:Fallback>
                <p:oleObj name="Equation" r:id="rId15" imgW="7238880" imgH="368280" progId="Equation.DSMT4">
                  <p:embed/>
                  <p:pic>
                    <p:nvPicPr>
                      <p:cNvPr id="20" name="Object 8">
                        <a:extLst>
                          <a:ext uri="{FF2B5EF4-FFF2-40B4-BE49-F238E27FC236}">
                            <a16:creationId xmlns:a16="http://schemas.microsoft.com/office/drawing/2014/main" id="{B05B0883-3EC2-47A5-9CBB-A602E038AC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544888"/>
                        <a:ext cx="7272338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>
            <a:extLst>
              <a:ext uri="{FF2B5EF4-FFF2-40B4-BE49-F238E27FC236}">
                <a16:creationId xmlns:a16="http://schemas.microsoft.com/office/drawing/2014/main" id="{922D8ECC-1994-43D7-98A8-8DCD599AE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496292"/>
            <a:ext cx="41764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三、主理想的定义及表示</a:t>
            </a:r>
            <a:endParaRPr lang="zh-CN" altLang="en-US" sz="28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940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5" grpId="0"/>
      <p:bldP spid="18" grpId="0"/>
      <p:bldP spid="11" grpId="0"/>
      <p:bldP spid="17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2B07975-034B-4862-B4F2-9263763BA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296" y="2352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37192A8E-FCFA-4D01-A7F3-593FBAF68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008" y="3003227"/>
            <a:ext cx="6960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则：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9B3416E5-4643-49B8-87DB-AC780E448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7" y="699542"/>
            <a:ext cx="15460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3.3.3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E748E650-F5E1-4485-B781-233365191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003227"/>
            <a:ext cx="2088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是交换环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6C897D20-D5B9-441E-8F71-2646BB621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178" y="3003227"/>
            <a:ext cx="7188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(3).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B4043722-F043-4AB0-80CB-926550656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178" y="1339875"/>
            <a:ext cx="7188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(1).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4" name="Object 8">
            <a:extLst>
              <a:ext uri="{FF2B5EF4-FFF2-40B4-BE49-F238E27FC236}">
                <a16:creationId xmlns:a16="http://schemas.microsoft.com/office/drawing/2014/main" id="{20C7A942-E153-47F5-B76E-BCDB97D6BA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602626"/>
              </p:ext>
            </p:extLst>
          </p:nvPr>
        </p:nvGraphicFramePr>
        <p:xfrm>
          <a:off x="5206875" y="3051322"/>
          <a:ext cx="334962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56" name="Equation" r:id="rId4" imgW="3340080" imgH="393480" progId="Equation.DSMT4">
                  <p:embed/>
                </p:oleObj>
              </mc:Choice>
              <mc:Fallback>
                <p:oleObj name="Equation" r:id="rId4" imgW="3340080" imgH="393480" progId="Equation.DSMT4">
                  <p:embed/>
                  <p:pic>
                    <p:nvPicPr>
                      <p:cNvPr id="12" name="Object 8">
                        <a:extLst>
                          <a:ext uri="{FF2B5EF4-FFF2-40B4-BE49-F238E27FC236}">
                            <a16:creationId xmlns:a16="http://schemas.microsoft.com/office/drawing/2014/main" id="{BAE6BE7F-BA7C-4FDC-BD06-B0CC6CC93A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6875" y="3051322"/>
                        <a:ext cx="3349625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8">
            <a:extLst>
              <a:ext uri="{FF2B5EF4-FFF2-40B4-BE49-F238E27FC236}">
                <a16:creationId xmlns:a16="http://schemas.microsoft.com/office/drawing/2014/main" id="{CFB6200D-3F98-48D2-9F13-743FC0431C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147351"/>
              </p:ext>
            </p:extLst>
          </p:nvPr>
        </p:nvGraphicFramePr>
        <p:xfrm>
          <a:off x="1312863" y="1230313"/>
          <a:ext cx="670242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57" name="Equation" r:id="rId6" imgW="6680160" imgH="774360" progId="Equation.DSMT4">
                  <p:embed/>
                </p:oleObj>
              </mc:Choice>
              <mc:Fallback>
                <p:oleObj name="Equation" r:id="rId6" imgW="6680160" imgH="774360" progId="Equation.DSMT4">
                  <p:embed/>
                  <p:pic>
                    <p:nvPicPr>
                      <p:cNvPr id="13" name="Object 8">
                        <a:extLst>
                          <a:ext uri="{FF2B5EF4-FFF2-40B4-BE49-F238E27FC236}">
                            <a16:creationId xmlns:a16="http://schemas.microsoft.com/office/drawing/2014/main" id="{E62803DD-09C1-4C5D-A751-F17785F22D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1230313"/>
                        <a:ext cx="6702425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6">
            <a:extLst>
              <a:ext uri="{FF2B5EF4-FFF2-40B4-BE49-F238E27FC236}">
                <a16:creationId xmlns:a16="http://schemas.microsoft.com/office/drawing/2014/main" id="{1DE34208-704E-4838-9F44-D3C5EF9DD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944" y="699542"/>
            <a:ext cx="6960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则：</a:t>
            </a:r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61F5DD9B-955A-49C3-8757-5E4DD0CD4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699542"/>
            <a:ext cx="24482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是环，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/>
              <a:t>∈</a:t>
            </a:r>
            <a:r>
              <a:rPr lang="en-US" altLang="zh-CN" sz="24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F6543F6A-46B4-44F6-ADB6-F816FDA74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008" y="3867323"/>
            <a:ext cx="6960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则：</a:t>
            </a:r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EB0D5FEC-D995-494D-80F6-AEE67B40B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867323"/>
            <a:ext cx="3600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是有单位元的交换环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id="{87F3B738-3BBC-4D3A-B016-3987CB237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178" y="3867323"/>
            <a:ext cx="7188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(4).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2" name="Object 8">
            <a:extLst>
              <a:ext uri="{FF2B5EF4-FFF2-40B4-BE49-F238E27FC236}">
                <a16:creationId xmlns:a16="http://schemas.microsoft.com/office/drawing/2014/main" id="{92505334-B2F6-43DA-B779-68437BDE85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401902"/>
              </p:ext>
            </p:extLst>
          </p:nvPr>
        </p:nvGraphicFramePr>
        <p:xfrm>
          <a:off x="5211342" y="3903686"/>
          <a:ext cx="315912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58" name="Equation" r:id="rId8" imgW="3149280" imgH="393480" progId="Equation.DSMT4">
                  <p:embed/>
                </p:oleObj>
              </mc:Choice>
              <mc:Fallback>
                <p:oleObj name="Equation" r:id="rId8" imgW="3149280" imgH="393480" progId="Equation.DSMT4">
                  <p:embed/>
                  <p:pic>
                    <p:nvPicPr>
                      <p:cNvPr id="34" name="Object 8">
                        <a:extLst>
                          <a:ext uri="{FF2B5EF4-FFF2-40B4-BE49-F238E27FC236}">
                            <a16:creationId xmlns:a16="http://schemas.microsoft.com/office/drawing/2014/main" id="{20C7A942-E153-47F5-B76E-BCDB97D6BA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1342" y="3903686"/>
                        <a:ext cx="3159125" cy="38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6">
            <a:extLst>
              <a:ext uri="{FF2B5EF4-FFF2-40B4-BE49-F238E27FC236}">
                <a16:creationId xmlns:a16="http://schemas.microsoft.com/office/drawing/2014/main" id="{540CF06D-90D2-41BA-8DE6-4E5FBE887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008" y="2139131"/>
            <a:ext cx="6960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则：</a:t>
            </a:r>
          </a:p>
        </p:txBody>
      </p:sp>
      <p:sp>
        <p:nvSpPr>
          <p:cNvPr id="44" name="Rectangle 6">
            <a:extLst>
              <a:ext uri="{FF2B5EF4-FFF2-40B4-BE49-F238E27FC236}">
                <a16:creationId xmlns:a16="http://schemas.microsoft.com/office/drawing/2014/main" id="{46E47241-778A-4C3B-960C-ABEB68894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139131"/>
            <a:ext cx="28083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是有单位元的环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080F433E-2E6C-4DEC-8DC7-51254AF5A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178" y="2139131"/>
            <a:ext cx="7188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(2).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6" name="Object 8">
            <a:extLst>
              <a:ext uri="{FF2B5EF4-FFF2-40B4-BE49-F238E27FC236}">
                <a16:creationId xmlns:a16="http://schemas.microsoft.com/office/drawing/2014/main" id="{5A041508-05E2-4FD9-8170-A8FCDF6EE6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914218"/>
              </p:ext>
            </p:extLst>
          </p:nvPr>
        </p:nvGraphicFramePr>
        <p:xfrm>
          <a:off x="5206875" y="2022599"/>
          <a:ext cx="3757613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59" name="Equation" r:id="rId10" imgW="3746160" imgH="774360" progId="Equation.DSMT4">
                  <p:embed/>
                </p:oleObj>
              </mc:Choice>
              <mc:Fallback>
                <p:oleObj name="Equation" r:id="rId10" imgW="3746160" imgH="774360" progId="Equation.DSMT4">
                  <p:embed/>
                  <p:pic>
                    <p:nvPicPr>
                      <p:cNvPr id="34" name="Object 8">
                        <a:extLst>
                          <a:ext uri="{FF2B5EF4-FFF2-40B4-BE49-F238E27FC236}">
                            <a16:creationId xmlns:a16="http://schemas.microsoft.com/office/drawing/2014/main" id="{20C7A942-E153-47F5-B76E-BCDB97D6BA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6875" y="2022599"/>
                        <a:ext cx="3757613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932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32" grpId="0"/>
      <p:bldP spid="33" grpId="0"/>
      <p:bldP spid="37" grpId="0"/>
      <p:bldP spid="38" grpId="0"/>
      <p:bldP spid="39" grpId="0"/>
      <p:bldP spid="40" grpId="0"/>
      <p:bldP spid="41" grpId="0"/>
      <p:bldP spid="43" grpId="0"/>
      <p:bldP spid="44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>
            <a:extLst>
              <a:ext uri="{FF2B5EF4-FFF2-40B4-BE49-F238E27FC236}">
                <a16:creationId xmlns:a16="http://schemas.microsoft.com/office/drawing/2014/main" id="{3309E876-856A-4502-ADAA-FE7C8B4CA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703635"/>
            <a:ext cx="8640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5" name="Object 8">
            <a:extLst>
              <a:ext uri="{FF2B5EF4-FFF2-40B4-BE49-F238E27FC236}">
                <a16:creationId xmlns:a16="http://schemas.microsoft.com/office/drawing/2014/main" id="{4EEF705D-30B3-48AB-A86E-D2606225C6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38948"/>
              </p:ext>
            </p:extLst>
          </p:nvPr>
        </p:nvGraphicFramePr>
        <p:xfrm>
          <a:off x="1043608" y="763637"/>
          <a:ext cx="344488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54" name="Equation" r:id="rId3" imgW="342720" imgH="304560" progId="Equation.DSMT4">
                  <p:embed/>
                </p:oleObj>
              </mc:Choice>
              <mc:Fallback>
                <p:oleObj name="Equation" r:id="rId3" imgW="342720" imgH="304560" progId="Equation.DSMT4">
                  <p:embed/>
                  <p:pic>
                    <p:nvPicPr>
                      <p:cNvPr id="55" name="Object 8">
                        <a:extLst>
                          <a:ext uri="{FF2B5EF4-FFF2-40B4-BE49-F238E27FC236}">
                            <a16:creationId xmlns:a16="http://schemas.microsoft.com/office/drawing/2014/main" id="{150A10A4-A06A-4638-85EA-7F222B270B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763637"/>
                        <a:ext cx="344488" cy="30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8">
            <a:extLst>
              <a:ext uri="{FF2B5EF4-FFF2-40B4-BE49-F238E27FC236}">
                <a16:creationId xmlns:a16="http://schemas.microsoft.com/office/drawing/2014/main" id="{100ADD82-48BD-4035-BDB5-BD97A2F748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891440"/>
              </p:ext>
            </p:extLst>
          </p:nvPr>
        </p:nvGraphicFramePr>
        <p:xfrm>
          <a:off x="1450975" y="2243186"/>
          <a:ext cx="3587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55" name="Equation" r:id="rId5" imgW="355320" imgH="279360" progId="Equation.DSMT4">
                  <p:embed/>
                </p:oleObj>
              </mc:Choice>
              <mc:Fallback>
                <p:oleObj name="Equation" r:id="rId5" imgW="355320" imgH="279360" progId="Equation.DSMT4">
                  <p:embed/>
                  <p:pic>
                    <p:nvPicPr>
                      <p:cNvPr id="58" name="Object 8">
                        <a:extLst>
                          <a:ext uri="{FF2B5EF4-FFF2-40B4-BE49-F238E27FC236}">
                            <a16:creationId xmlns:a16="http://schemas.microsoft.com/office/drawing/2014/main" id="{2F300E7E-B700-41DE-8BF1-C8E8A12DC1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75" y="2243186"/>
                        <a:ext cx="35877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8">
            <a:extLst>
              <a:ext uri="{FF2B5EF4-FFF2-40B4-BE49-F238E27FC236}">
                <a16:creationId xmlns:a16="http://schemas.microsoft.com/office/drawing/2014/main" id="{C316E79C-7282-465E-88A6-3EFCD43FAE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970357"/>
              </p:ext>
            </p:extLst>
          </p:nvPr>
        </p:nvGraphicFramePr>
        <p:xfrm>
          <a:off x="1835696" y="2209849"/>
          <a:ext cx="12350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56" name="Equation" r:id="rId7" imgW="1231560" imgH="355320" progId="Equation.DSMT4">
                  <p:embed/>
                </p:oleObj>
              </mc:Choice>
              <mc:Fallback>
                <p:oleObj name="Equation" r:id="rId7" imgW="1231560" imgH="355320" progId="Equation.DSMT4">
                  <p:embed/>
                  <p:pic>
                    <p:nvPicPr>
                      <p:cNvPr id="59" name="Object 8">
                        <a:extLst>
                          <a:ext uri="{FF2B5EF4-FFF2-40B4-BE49-F238E27FC236}">
                            <a16:creationId xmlns:a16="http://schemas.microsoft.com/office/drawing/2014/main" id="{F23DD33D-593B-41FE-A294-DE20718907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209849"/>
                        <a:ext cx="1235075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8">
            <a:extLst>
              <a:ext uri="{FF2B5EF4-FFF2-40B4-BE49-F238E27FC236}">
                <a16:creationId xmlns:a16="http://schemas.microsoft.com/office/drawing/2014/main" id="{F03C1AEC-258B-4CCF-9DC8-045CA0B6B9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675386"/>
              </p:ext>
            </p:extLst>
          </p:nvPr>
        </p:nvGraphicFramePr>
        <p:xfrm>
          <a:off x="6228184" y="1443881"/>
          <a:ext cx="11303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57" name="Equation" r:id="rId9" imgW="1130040" imgH="355320" progId="Equation.DSMT4">
                  <p:embed/>
                </p:oleObj>
              </mc:Choice>
              <mc:Fallback>
                <p:oleObj name="Equation" r:id="rId9" imgW="1130040" imgH="355320" progId="Equation.DSMT4">
                  <p:embed/>
                  <p:pic>
                    <p:nvPicPr>
                      <p:cNvPr id="63" name="Object 8">
                        <a:extLst>
                          <a:ext uri="{FF2B5EF4-FFF2-40B4-BE49-F238E27FC236}">
                            <a16:creationId xmlns:a16="http://schemas.microsoft.com/office/drawing/2014/main" id="{A4E92D83-04B5-4C04-B80E-C986543618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1443881"/>
                        <a:ext cx="11303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8">
            <a:extLst>
              <a:ext uri="{FF2B5EF4-FFF2-40B4-BE49-F238E27FC236}">
                <a16:creationId xmlns:a16="http://schemas.microsoft.com/office/drawing/2014/main" id="{F072E11B-0695-4C83-9287-088595BDD3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462443"/>
              </p:ext>
            </p:extLst>
          </p:nvPr>
        </p:nvGraphicFramePr>
        <p:xfrm>
          <a:off x="1423368" y="1684147"/>
          <a:ext cx="369887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58" name="Equation" r:id="rId11" imgW="368280" imgH="279360" progId="Equation.DSMT4">
                  <p:embed/>
                </p:oleObj>
              </mc:Choice>
              <mc:Fallback>
                <p:oleObj name="Equation" r:id="rId11" imgW="368280" imgH="279360" progId="Equation.DSMT4">
                  <p:embed/>
                  <p:pic>
                    <p:nvPicPr>
                      <p:cNvPr id="64" name="Object 8">
                        <a:extLst>
                          <a:ext uri="{FF2B5EF4-FFF2-40B4-BE49-F238E27FC236}">
                            <a16:creationId xmlns:a16="http://schemas.microsoft.com/office/drawing/2014/main" id="{7F88637C-CFCE-41A5-B234-0F9362F97C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368" y="1684147"/>
                        <a:ext cx="369887" cy="277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8">
            <a:extLst>
              <a:ext uri="{FF2B5EF4-FFF2-40B4-BE49-F238E27FC236}">
                <a16:creationId xmlns:a16="http://schemas.microsoft.com/office/drawing/2014/main" id="{901DE2C3-9403-4EAA-A20E-9C2C0505C3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430469"/>
              </p:ext>
            </p:extLst>
          </p:nvPr>
        </p:nvGraphicFramePr>
        <p:xfrm>
          <a:off x="1403648" y="755551"/>
          <a:ext cx="369888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59" name="Equation" r:id="rId13" imgW="368280" imgH="279360" progId="Equation.DSMT4">
                  <p:embed/>
                </p:oleObj>
              </mc:Choice>
              <mc:Fallback>
                <p:oleObj name="Equation" r:id="rId13" imgW="368280" imgH="279360" progId="Equation.DSMT4">
                  <p:embed/>
                  <p:pic>
                    <p:nvPicPr>
                      <p:cNvPr id="65" name="Object 8">
                        <a:extLst>
                          <a:ext uri="{FF2B5EF4-FFF2-40B4-BE49-F238E27FC236}">
                            <a16:creationId xmlns:a16="http://schemas.microsoft.com/office/drawing/2014/main" id="{04E4AABE-8D2B-4152-B5EA-DAAC3EC3C6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755551"/>
                        <a:ext cx="369888" cy="274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8">
            <a:extLst>
              <a:ext uri="{FF2B5EF4-FFF2-40B4-BE49-F238E27FC236}">
                <a16:creationId xmlns:a16="http://schemas.microsoft.com/office/drawing/2014/main" id="{3E6AA3EF-52AA-4E3C-84A6-3FDFB27787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911287"/>
              </p:ext>
            </p:extLst>
          </p:nvPr>
        </p:nvGraphicFramePr>
        <p:xfrm>
          <a:off x="1770063" y="555625"/>
          <a:ext cx="643572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60" name="Equation" r:id="rId15" imgW="6413400" imgH="711000" progId="Equation.DSMT4">
                  <p:embed/>
                </p:oleObj>
              </mc:Choice>
              <mc:Fallback>
                <p:oleObj name="Equation" r:id="rId15" imgW="6413400" imgH="711000" progId="Equation.DSMT4">
                  <p:embed/>
                  <p:pic>
                    <p:nvPicPr>
                      <p:cNvPr id="66" name="Object 8">
                        <a:extLst>
                          <a:ext uri="{FF2B5EF4-FFF2-40B4-BE49-F238E27FC236}">
                            <a16:creationId xmlns:a16="http://schemas.microsoft.com/office/drawing/2014/main" id="{753EED79-7A3D-4C64-AD2F-C145E87FBD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555625"/>
                        <a:ext cx="6435725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8">
            <a:extLst>
              <a:ext uri="{FF2B5EF4-FFF2-40B4-BE49-F238E27FC236}">
                <a16:creationId xmlns:a16="http://schemas.microsoft.com/office/drawing/2014/main" id="{1DB9F6A6-0EDD-4C08-B87C-274248B052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713237"/>
              </p:ext>
            </p:extLst>
          </p:nvPr>
        </p:nvGraphicFramePr>
        <p:xfrm>
          <a:off x="1423368" y="1323029"/>
          <a:ext cx="113506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61" name="Equation" r:id="rId17" imgW="1130040" imgH="291960" progId="Equation.DSMT4">
                  <p:embed/>
                </p:oleObj>
              </mc:Choice>
              <mc:Fallback>
                <p:oleObj name="Equation" r:id="rId17" imgW="1130040" imgH="291960" progId="Equation.DSMT4">
                  <p:embed/>
                  <p:pic>
                    <p:nvPicPr>
                      <p:cNvPr id="67" name="Object 8">
                        <a:extLst>
                          <a:ext uri="{FF2B5EF4-FFF2-40B4-BE49-F238E27FC236}">
                            <a16:creationId xmlns:a16="http://schemas.microsoft.com/office/drawing/2014/main" id="{FECF1E40-6780-4804-80E1-BA97EDAF64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368" y="1323029"/>
                        <a:ext cx="1135063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8">
            <a:extLst>
              <a:ext uri="{FF2B5EF4-FFF2-40B4-BE49-F238E27FC236}">
                <a16:creationId xmlns:a16="http://schemas.microsoft.com/office/drawing/2014/main" id="{F7C736CA-500F-4836-8541-C3846E82AC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059502"/>
              </p:ext>
            </p:extLst>
          </p:nvPr>
        </p:nvGraphicFramePr>
        <p:xfrm>
          <a:off x="3707904" y="1275606"/>
          <a:ext cx="5969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62" name="Equation" r:id="rId19" imgW="596880" imgH="736560" progId="Equation.DSMT4">
                  <p:embed/>
                </p:oleObj>
              </mc:Choice>
              <mc:Fallback>
                <p:oleObj name="Equation" r:id="rId19" imgW="596880" imgH="736560" progId="Equation.DSMT4">
                  <p:embed/>
                  <p:pic>
                    <p:nvPicPr>
                      <p:cNvPr id="68" name="Object 8">
                        <a:extLst>
                          <a:ext uri="{FF2B5EF4-FFF2-40B4-BE49-F238E27FC236}">
                            <a16:creationId xmlns:a16="http://schemas.microsoft.com/office/drawing/2014/main" id="{228B072D-4C53-4BFA-A72E-BF0E636425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1275606"/>
                        <a:ext cx="596900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8">
            <a:extLst>
              <a:ext uri="{FF2B5EF4-FFF2-40B4-BE49-F238E27FC236}">
                <a16:creationId xmlns:a16="http://schemas.microsoft.com/office/drawing/2014/main" id="{FFCA4D2A-08F2-4BA8-B3C8-ECAAF986AE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173586"/>
              </p:ext>
            </p:extLst>
          </p:nvPr>
        </p:nvGraphicFramePr>
        <p:xfrm>
          <a:off x="4305300" y="1470025"/>
          <a:ext cx="19177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63" name="Equation" r:id="rId21" imgW="1917360" imgH="304560" progId="Equation.DSMT4">
                  <p:embed/>
                </p:oleObj>
              </mc:Choice>
              <mc:Fallback>
                <p:oleObj name="Equation" r:id="rId21" imgW="1917360" imgH="304560" progId="Equation.DSMT4">
                  <p:embed/>
                  <p:pic>
                    <p:nvPicPr>
                      <p:cNvPr id="69" name="Object 8">
                        <a:extLst>
                          <a:ext uri="{FF2B5EF4-FFF2-40B4-BE49-F238E27FC236}">
                            <a16:creationId xmlns:a16="http://schemas.microsoft.com/office/drawing/2014/main" id="{0BFA7F55-8D25-48DB-A8D6-F6DB2848F0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1470025"/>
                        <a:ext cx="1917700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8">
            <a:extLst>
              <a:ext uri="{FF2B5EF4-FFF2-40B4-BE49-F238E27FC236}">
                <a16:creationId xmlns:a16="http://schemas.microsoft.com/office/drawing/2014/main" id="{42F76977-2BE4-40C0-9529-21730D0615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390446"/>
              </p:ext>
            </p:extLst>
          </p:nvPr>
        </p:nvGraphicFramePr>
        <p:xfrm>
          <a:off x="3059832" y="2205087"/>
          <a:ext cx="46990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64" name="Equation" r:id="rId23" imgW="4698720" imgH="355320" progId="Equation.DSMT4">
                  <p:embed/>
                </p:oleObj>
              </mc:Choice>
              <mc:Fallback>
                <p:oleObj name="Equation" r:id="rId23" imgW="4698720" imgH="355320" progId="Equation.DSMT4">
                  <p:embed/>
                  <p:pic>
                    <p:nvPicPr>
                      <p:cNvPr id="70" name="Object 8">
                        <a:extLst>
                          <a:ext uri="{FF2B5EF4-FFF2-40B4-BE49-F238E27FC236}">
                            <a16:creationId xmlns:a16="http://schemas.microsoft.com/office/drawing/2014/main" id="{CBDA2603-84B7-496C-9231-75DE674538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205087"/>
                        <a:ext cx="46990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8">
            <a:extLst>
              <a:ext uri="{FF2B5EF4-FFF2-40B4-BE49-F238E27FC236}">
                <a16:creationId xmlns:a16="http://schemas.microsoft.com/office/drawing/2014/main" id="{F0349F99-6A41-4435-94AC-9DFCF1B730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084654"/>
              </p:ext>
            </p:extLst>
          </p:nvPr>
        </p:nvGraphicFramePr>
        <p:xfrm>
          <a:off x="1907704" y="1684147"/>
          <a:ext cx="1887537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65" name="Equation" r:id="rId25" imgW="1879560" imgH="304560" progId="Equation.DSMT4">
                  <p:embed/>
                </p:oleObj>
              </mc:Choice>
              <mc:Fallback>
                <p:oleObj name="Equation" r:id="rId25" imgW="1879560" imgH="304560" progId="Equation.DSMT4">
                  <p:embed/>
                  <p:pic>
                    <p:nvPicPr>
                      <p:cNvPr id="71" name="Object 8">
                        <a:extLst>
                          <a:ext uri="{FF2B5EF4-FFF2-40B4-BE49-F238E27FC236}">
                            <a16:creationId xmlns:a16="http://schemas.microsoft.com/office/drawing/2014/main" id="{975427E9-A584-43E0-BA66-45E18AD59C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684147"/>
                        <a:ext cx="1887537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8">
            <a:extLst>
              <a:ext uri="{FF2B5EF4-FFF2-40B4-BE49-F238E27FC236}">
                <a16:creationId xmlns:a16="http://schemas.microsoft.com/office/drawing/2014/main" id="{8A0B4C9D-869D-4F06-A188-23E466DD1F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408930"/>
              </p:ext>
            </p:extLst>
          </p:nvPr>
        </p:nvGraphicFramePr>
        <p:xfrm>
          <a:off x="7724080" y="2210222"/>
          <a:ext cx="11684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66" name="Equation" r:id="rId27" imgW="1168200" imgH="355320" progId="Equation.DSMT4">
                  <p:embed/>
                </p:oleObj>
              </mc:Choice>
              <mc:Fallback>
                <p:oleObj name="Equation" r:id="rId27" imgW="1168200" imgH="355320" progId="Equation.DSMT4">
                  <p:embed/>
                  <p:pic>
                    <p:nvPicPr>
                      <p:cNvPr id="72" name="Object 8">
                        <a:extLst>
                          <a:ext uri="{FF2B5EF4-FFF2-40B4-BE49-F238E27FC236}">
                            <a16:creationId xmlns:a16="http://schemas.microsoft.com/office/drawing/2014/main" id="{E961D407-C327-4385-8059-44546172BA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4080" y="2210222"/>
                        <a:ext cx="11684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8">
            <a:extLst>
              <a:ext uri="{FF2B5EF4-FFF2-40B4-BE49-F238E27FC236}">
                <a16:creationId xmlns:a16="http://schemas.microsoft.com/office/drawing/2014/main" id="{87201B40-DD75-44B6-9B09-966F2010AF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035632"/>
              </p:ext>
            </p:extLst>
          </p:nvPr>
        </p:nvGraphicFramePr>
        <p:xfrm>
          <a:off x="8689281" y="1413477"/>
          <a:ext cx="293687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67" name="Equation" r:id="rId29" imgW="291960" imgH="1117440" progId="Equation.DSMT4">
                  <p:embed/>
                </p:oleObj>
              </mc:Choice>
              <mc:Fallback>
                <p:oleObj name="Equation" r:id="rId29" imgW="291960" imgH="1117440" progId="Equation.DSMT4">
                  <p:embed/>
                  <p:pic>
                    <p:nvPicPr>
                      <p:cNvPr id="73" name="Object 8">
                        <a:extLst>
                          <a:ext uri="{FF2B5EF4-FFF2-40B4-BE49-F238E27FC236}">
                            <a16:creationId xmlns:a16="http://schemas.microsoft.com/office/drawing/2014/main" id="{91C726D1-58B4-4BD1-858E-124BAB6F58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9281" y="1413477"/>
                        <a:ext cx="293687" cy="109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ct 8">
            <a:extLst>
              <a:ext uri="{FF2B5EF4-FFF2-40B4-BE49-F238E27FC236}">
                <a16:creationId xmlns:a16="http://schemas.microsoft.com/office/drawing/2014/main" id="{FFDBC5E7-2C9C-46AD-99CC-6D20DB17A2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886776"/>
              </p:ext>
            </p:extLst>
          </p:nvPr>
        </p:nvGraphicFramePr>
        <p:xfrm>
          <a:off x="1475656" y="2598093"/>
          <a:ext cx="6511926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68" name="Equation" r:id="rId31" imgW="6476760" imgH="711000" progId="Equation.DSMT4">
                  <p:embed/>
                </p:oleObj>
              </mc:Choice>
              <mc:Fallback>
                <p:oleObj name="Equation" r:id="rId31" imgW="6476760" imgH="711000" progId="Equation.DSMT4">
                  <p:embed/>
                  <p:pic>
                    <p:nvPicPr>
                      <p:cNvPr id="74" name="Object 8">
                        <a:extLst>
                          <a:ext uri="{FF2B5EF4-FFF2-40B4-BE49-F238E27FC236}">
                            <a16:creationId xmlns:a16="http://schemas.microsoft.com/office/drawing/2014/main" id="{707F8E4A-1A10-4797-B068-8FC929EE8F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598093"/>
                        <a:ext cx="6511926" cy="693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8">
            <a:extLst>
              <a:ext uri="{FF2B5EF4-FFF2-40B4-BE49-F238E27FC236}">
                <a16:creationId xmlns:a16="http://schemas.microsoft.com/office/drawing/2014/main" id="{B8F5FD6B-B428-4A6E-BC45-D388486F18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042228"/>
              </p:ext>
            </p:extLst>
          </p:nvPr>
        </p:nvGraphicFramePr>
        <p:xfrm>
          <a:off x="1017588" y="3443263"/>
          <a:ext cx="395287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69" name="Equation" r:id="rId33" imgW="393480" imgH="304560" progId="Equation.DSMT4">
                  <p:embed/>
                </p:oleObj>
              </mc:Choice>
              <mc:Fallback>
                <p:oleObj name="Equation" r:id="rId33" imgW="393480" imgH="304560" progId="Equation.DSMT4">
                  <p:embed/>
                  <p:pic>
                    <p:nvPicPr>
                      <p:cNvPr id="55" name="Object 8">
                        <a:extLst>
                          <a:ext uri="{FF2B5EF4-FFF2-40B4-BE49-F238E27FC236}">
                            <a16:creationId xmlns:a16="http://schemas.microsoft.com/office/drawing/2014/main" id="{150A10A4-A06A-4638-85EA-7F222B270B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3443263"/>
                        <a:ext cx="395287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8">
            <a:extLst>
              <a:ext uri="{FF2B5EF4-FFF2-40B4-BE49-F238E27FC236}">
                <a16:creationId xmlns:a16="http://schemas.microsoft.com/office/drawing/2014/main" id="{29F52C5D-699A-44EB-9BF1-BCCA719B91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386486"/>
              </p:ext>
            </p:extLst>
          </p:nvPr>
        </p:nvGraphicFramePr>
        <p:xfrm>
          <a:off x="3203848" y="3428975"/>
          <a:ext cx="369888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70" name="Equation" r:id="rId35" imgW="368280" imgH="291960" progId="Equation.DSMT4">
                  <p:embed/>
                </p:oleObj>
              </mc:Choice>
              <mc:Fallback>
                <p:oleObj name="Equation" r:id="rId35" imgW="368280" imgH="291960" progId="Equation.DSMT4">
                  <p:embed/>
                  <p:pic>
                    <p:nvPicPr>
                      <p:cNvPr id="65" name="Object 8">
                        <a:extLst>
                          <a:ext uri="{FF2B5EF4-FFF2-40B4-BE49-F238E27FC236}">
                            <a16:creationId xmlns:a16="http://schemas.microsoft.com/office/drawing/2014/main" id="{04E4AABE-8D2B-4152-B5EA-DAAC3EC3C6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3428975"/>
                        <a:ext cx="369888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ct 8">
            <a:extLst>
              <a:ext uri="{FF2B5EF4-FFF2-40B4-BE49-F238E27FC236}">
                <a16:creationId xmlns:a16="http://schemas.microsoft.com/office/drawing/2014/main" id="{3E1301B1-C002-4D47-8BED-CE08076109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842250"/>
              </p:ext>
            </p:extLst>
          </p:nvPr>
        </p:nvGraphicFramePr>
        <p:xfrm>
          <a:off x="3652838" y="3435325"/>
          <a:ext cx="4244975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71" name="Equation" r:id="rId37" imgW="4228920" imgH="304560" progId="Equation.DSMT4">
                  <p:embed/>
                </p:oleObj>
              </mc:Choice>
              <mc:Fallback>
                <p:oleObj name="Equation" r:id="rId37" imgW="4228920" imgH="304560" progId="Equation.DSMT4">
                  <p:embed/>
                  <p:pic>
                    <p:nvPicPr>
                      <p:cNvPr id="66" name="Object 8">
                        <a:extLst>
                          <a:ext uri="{FF2B5EF4-FFF2-40B4-BE49-F238E27FC236}">
                            <a16:creationId xmlns:a16="http://schemas.microsoft.com/office/drawing/2014/main" id="{753EED79-7A3D-4C64-AD2F-C145E87FBD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2838" y="3435325"/>
                        <a:ext cx="4244975" cy="30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8">
            <a:extLst>
              <a:ext uri="{FF2B5EF4-FFF2-40B4-BE49-F238E27FC236}">
                <a16:creationId xmlns:a16="http://schemas.microsoft.com/office/drawing/2014/main" id="{D8240E36-CE18-4855-9AE6-2C7B0AC013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816902"/>
              </p:ext>
            </p:extLst>
          </p:nvPr>
        </p:nvGraphicFramePr>
        <p:xfrm>
          <a:off x="3708400" y="3795713"/>
          <a:ext cx="381000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72" name="Equation" r:id="rId39" imgW="3797280" imgH="711000" progId="Equation.DSMT4">
                  <p:embed/>
                </p:oleObj>
              </mc:Choice>
              <mc:Fallback>
                <p:oleObj name="Equation" r:id="rId39" imgW="3797280" imgH="711000" progId="Equation.DSMT4">
                  <p:embed/>
                  <p:pic>
                    <p:nvPicPr>
                      <p:cNvPr id="90" name="Object 8">
                        <a:extLst>
                          <a:ext uri="{FF2B5EF4-FFF2-40B4-BE49-F238E27FC236}">
                            <a16:creationId xmlns:a16="http://schemas.microsoft.com/office/drawing/2014/main" id="{8984244F-105E-48D9-8AB6-85DBAFA953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795713"/>
                        <a:ext cx="3810000" cy="696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Object 8">
            <a:extLst>
              <a:ext uri="{FF2B5EF4-FFF2-40B4-BE49-F238E27FC236}">
                <a16:creationId xmlns:a16="http://schemas.microsoft.com/office/drawing/2014/main" id="{2B856738-DE35-4327-BA98-9A21000755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496229"/>
              </p:ext>
            </p:extLst>
          </p:nvPr>
        </p:nvGraphicFramePr>
        <p:xfrm>
          <a:off x="1426072" y="3429457"/>
          <a:ext cx="16573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73" name="Equation" r:id="rId41" imgW="1650960" imgH="317160" progId="Equation.DSMT4">
                  <p:embed/>
                </p:oleObj>
              </mc:Choice>
              <mc:Fallback>
                <p:oleObj name="Equation" r:id="rId41" imgW="1650960" imgH="317160" progId="Equation.DSMT4">
                  <p:embed/>
                  <p:pic>
                    <p:nvPicPr>
                      <p:cNvPr id="91" name="Object 8">
                        <a:extLst>
                          <a:ext uri="{FF2B5EF4-FFF2-40B4-BE49-F238E27FC236}">
                            <a16:creationId xmlns:a16="http://schemas.microsoft.com/office/drawing/2014/main" id="{6257AADD-6B52-4B56-BA78-408A78FC8D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6072" y="3429457"/>
                        <a:ext cx="1657350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ct 8">
            <a:extLst>
              <a:ext uri="{FF2B5EF4-FFF2-40B4-BE49-F238E27FC236}">
                <a16:creationId xmlns:a16="http://schemas.microsoft.com/office/drawing/2014/main" id="{6DC208C1-22D8-489E-B8A1-5C88B930F9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833490"/>
              </p:ext>
            </p:extLst>
          </p:nvPr>
        </p:nvGraphicFramePr>
        <p:xfrm>
          <a:off x="1403648" y="3982119"/>
          <a:ext cx="223043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874" name="Equation" r:id="rId43" imgW="2222280" imgH="330120" progId="Equation.DSMT4">
                  <p:embed/>
                </p:oleObj>
              </mc:Choice>
              <mc:Fallback>
                <p:oleObj name="Equation" r:id="rId43" imgW="2222280" imgH="330120" progId="Equation.DSMT4">
                  <p:embed/>
                  <p:pic>
                    <p:nvPicPr>
                      <p:cNvPr id="92" name="Object 8">
                        <a:extLst>
                          <a:ext uri="{FF2B5EF4-FFF2-40B4-BE49-F238E27FC236}">
                            <a16:creationId xmlns:a16="http://schemas.microsoft.com/office/drawing/2014/main" id="{1E151333-04FF-4071-8D85-D033EB8539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982119"/>
                        <a:ext cx="2230438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529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Object 8">
            <a:extLst>
              <a:ext uri="{FF2B5EF4-FFF2-40B4-BE49-F238E27FC236}">
                <a16:creationId xmlns:a16="http://schemas.microsoft.com/office/drawing/2014/main" id="{150A10A4-A06A-4638-85EA-7F222B270B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985875"/>
              </p:ext>
            </p:extLst>
          </p:nvPr>
        </p:nvGraphicFramePr>
        <p:xfrm>
          <a:off x="1017588" y="2374776"/>
          <a:ext cx="395287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2" name="Equation" r:id="rId3" imgW="393480" imgH="304560" progId="Equation.DSMT4">
                  <p:embed/>
                </p:oleObj>
              </mc:Choice>
              <mc:Fallback>
                <p:oleObj name="Equation" r:id="rId3" imgW="393480" imgH="304560" progId="Equation.DSMT4">
                  <p:embed/>
                  <p:pic>
                    <p:nvPicPr>
                      <p:cNvPr id="55" name="Object 8">
                        <a:extLst>
                          <a:ext uri="{FF2B5EF4-FFF2-40B4-BE49-F238E27FC236}">
                            <a16:creationId xmlns:a16="http://schemas.microsoft.com/office/drawing/2014/main" id="{150A10A4-A06A-4638-85EA-7F222B270B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2374776"/>
                        <a:ext cx="395287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8">
            <a:extLst>
              <a:ext uri="{FF2B5EF4-FFF2-40B4-BE49-F238E27FC236}">
                <a16:creationId xmlns:a16="http://schemas.microsoft.com/office/drawing/2014/main" id="{04E4AABE-8D2B-4152-B5EA-DAAC3EC3C6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078147"/>
              </p:ext>
            </p:extLst>
          </p:nvPr>
        </p:nvGraphicFramePr>
        <p:xfrm>
          <a:off x="4552479" y="2361629"/>
          <a:ext cx="369888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3" name="Equation" r:id="rId5" imgW="368280" imgH="291960" progId="Equation.DSMT4">
                  <p:embed/>
                </p:oleObj>
              </mc:Choice>
              <mc:Fallback>
                <p:oleObj name="Equation" r:id="rId5" imgW="368280" imgH="291960" progId="Equation.DSMT4">
                  <p:embed/>
                  <p:pic>
                    <p:nvPicPr>
                      <p:cNvPr id="65" name="Object 8">
                        <a:extLst>
                          <a:ext uri="{FF2B5EF4-FFF2-40B4-BE49-F238E27FC236}">
                            <a16:creationId xmlns:a16="http://schemas.microsoft.com/office/drawing/2014/main" id="{04E4AABE-8D2B-4152-B5EA-DAAC3EC3C6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479" y="2361629"/>
                        <a:ext cx="369888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8">
            <a:extLst>
              <a:ext uri="{FF2B5EF4-FFF2-40B4-BE49-F238E27FC236}">
                <a16:creationId xmlns:a16="http://schemas.microsoft.com/office/drawing/2014/main" id="{753EED79-7A3D-4C64-AD2F-C145E87FBD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134282"/>
              </p:ext>
            </p:extLst>
          </p:nvPr>
        </p:nvGraphicFramePr>
        <p:xfrm>
          <a:off x="4922367" y="2366838"/>
          <a:ext cx="1274762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4" name="Equation" r:id="rId7" imgW="1269720" imgH="304560" progId="Equation.DSMT4">
                  <p:embed/>
                </p:oleObj>
              </mc:Choice>
              <mc:Fallback>
                <p:oleObj name="Equation" r:id="rId7" imgW="1269720" imgH="304560" progId="Equation.DSMT4">
                  <p:embed/>
                  <p:pic>
                    <p:nvPicPr>
                      <p:cNvPr id="66" name="Object 8">
                        <a:extLst>
                          <a:ext uri="{FF2B5EF4-FFF2-40B4-BE49-F238E27FC236}">
                            <a16:creationId xmlns:a16="http://schemas.microsoft.com/office/drawing/2014/main" id="{753EED79-7A3D-4C64-AD2F-C145E87FBD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2367" y="2366838"/>
                        <a:ext cx="1274762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ct 8">
            <a:extLst>
              <a:ext uri="{FF2B5EF4-FFF2-40B4-BE49-F238E27FC236}">
                <a16:creationId xmlns:a16="http://schemas.microsoft.com/office/drawing/2014/main" id="{6257AADD-6B52-4B56-BA78-408A78FC8D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363857"/>
              </p:ext>
            </p:extLst>
          </p:nvPr>
        </p:nvGraphicFramePr>
        <p:xfrm>
          <a:off x="1403648" y="2355726"/>
          <a:ext cx="291941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5" name="Equation" r:id="rId9" imgW="2908080" imgH="330120" progId="Equation.DSMT4">
                  <p:embed/>
                </p:oleObj>
              </mc:Choice>
              <mc:Fallback>
                <p:oleObj name="Equation" r:id="rId9" imgW="2908080" imgH="330120" progId="Equation.DSMT4">
                  <p:embed/>
                  <p:pic>
                    <p:nvPicPr>
                      <p:cNvPr id="91" name="Object 8">
                        <a:extLst>
                          <a:ext uri="{FF2B5EF4-FFF2-40B4-BE49-F238E27FC236}">
                            <a16:creationId xmlns:a16="http://schemas.microsoft.com/office/drawing/2014/main" id="{6257AADD-6B52-4B56-BA78-408A78FC8D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355726"/>
                        <a:ext cx="2919413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8">
            <a:extLst>
              <a:ext uri="{FF2B5EF4-FFF2-40B4-BE49-F238E27FC236}">
                <a16:creationId xmlns:a16="http://schemas.microsoft.com/office/drawing/2014/main" id="{CEE0AE8F-0406-4FAC-9F3E-2817EDE796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879523"/>
              </p:ext>
            </p:extLst>
          </p:nvPr>
        </p:nvGraphicFramePr>
        <p:xfrm>
          <a:off x="1466403" y="2787774"/>
          <a:ext cx="3249613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6" name="Equation" r:id="rId11" imgW="3238200" imgH="380880" progId="Equation.DSMT4">
                  <p:embed/>
                </p:oleObj>
              </mc:Choice>
              <mc:Fallback>
                <p:oleObj name="Equation" r:id="rId11" imgW="3238200" imgH="380880" progId="Equation.DSMT4">
                  <p:embed/>
                  <p:pic>
                    <p:nvPicPr>
                      <p:cNvPr id="96" name="Object 8">
                        <a:extLst>
                          <a:ext uri="{FF2B5EF4-FFF2-40B4-BE49-F238E27FC236}">
                            <a16:creationId xmlns:a16="http://schemas.microsoft.com/office/drawing/2014/main" id="{D8240E36-CE18-4855-9AE6-2C7B0AC013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403" y="2787774"/>
                        <a:ext cx="3249613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8">
            <a:extLst>
              <a:ext uri="{FF2B5EF4-FFF2-40B4-BE49-F238E27FC236}">
                <a16:creationId xmlns:a16="http://schemas.microsoft.com/office/drawing/2014/main" id="{D3F09D40-3769-49A7-82E2-CB049FEBCB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341968"/>
              </p:ext>
            </p:extLst>
          </p:nvPr>
        </p:nvGraphicFramePr>
        <p:xfrm>
          <a:off x="1023938" y="785168"/>
          <a:ext cx="382587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7" name="Equation" r:id="rId13" imgW="380880" imgH="304560" progId="Equation.DSMT4">
                  <p:embed/>
                </p:oleObj>
              </mc:Choice>
              <mc:Fallback>
                <p:oleObj name="Equation" r:id="rId13" imgW="380880" imgH="304560" progId="Equation.DSMT4">
                  <p:embed/>
                  <p:pic>
                    <p:nvPicPr>
                      <p:cNvPr id="55" name="Object 8">
                        <a:extLst>
                          <a:ext uri="{FF2B5EF4-FFF2-40B4-BE49-F238E27FC236}">
                            <a16:creationId xmlns:a16="http://schemas.microsoft.com/office/drawing/2014/main" id="{150A10A4-A06A-4638-85EA-7F222B270B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785168"/>
                        <a:ext cx="382587" cy="30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8">
            <a:extLst>
              <a:ext uri="{FF2B5EF4-FFF2-40B4-BE49-F238E27FC236}">
                <a16:creationId xmlns:a16="http://schemas.microsoft.com/office/drawing/2014/main" id="{0BC18204-695D-4143-BED1-DEB250C422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996733"/>
              </p:ext>
            </p:extLst>
          </p:nvPr>
        </p:nvGraphicFramePr>
        <p:xfrm>
          <a:off x="3203848" y="771550"/>
          <a:ext cx="369888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8" name="Equation" r:id="rId15" imgW="368280" imgH="291960" progId="Equation.DSMT4">
                  <p:embed/>
                </p:oleObj>
              </mc:Choice>
              <mc:Fallback>
                <p:oleObj name="Equation" r:id="rId15" imgW="368280" imgH="291960" progId="Equation.DSMT4">
                  <p:embed/>
                  <p:pic>
                    <p:nvPicPr>
                      <p:cNvPr id="65" name="Object 8">
                        <a:extLst>
                          <a:ext uri="{FF2B5EF4-FFF2-40B4-BE49-F238E27FC236}">
                            <a16:creationId xmlns:a16="http://schemas.microsoft.com/office/drawing/2014/main" id="{04E4AABE-8D2B-4152-B5EA-DAAC3EC3C6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771550"/>
                        <a:ext cx="369888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8">
            <a:extLst>
              <a:ext uri="{FF2B5EF4-FFF2-40B4-BE49-F238E27FC236}">
                <a16:creationId xmlns:a16="http://schemas.microsoft.com/office/drawing/2014/main" id="{EF637E85-09FB-4047-BCE8-072FBE4BF7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881375"/>
              </p:ext>
            </p:extLst>
          </p:nvPr>
        </p:nvGraphicFramePr>
        <p:xfrm>
          <a:off x="3635896" y="828328"/>
          <a:ext cx="1963737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9" name="Equation" r:id="rId16" imgW="1955520" imgH="241200" progId="Equation.DSMT4">
                  <p:embed/>
                </p:oleObj>
              </mc:Choice>
              <mc:Fallback>
                <p:oleObj name="Equation" r:id="rId16" imgW="1955520" imgH="241200" progId="Equation.DSMT4">
                  <p:embed/>
                  <p:pic>
                    <p:nvPicPr>
                      <p:cNvPr id="66" name="Object 8">
                        <a:extLst>
                          <a:ext uri="{FF2B5EF4-FFF2-40B4-BE49-F238E27FC236}">
                            <a16:creationId xmlns:a16="http://schemas.microsoft.com/office/drawing/2014/main" id="{753EED79-7A3D-4C64-AD2F-C145E87FBD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828328"/>
                        <a:ext cx="1963737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8">
            <a:extLst>
              <a:ext uri="{FF2B5EF4-FFF2-40B4-BE49-F238E27FC236}">
                <a16:creationId xmlns:a16="http://schemas.microsoft.com/office/drawing/2014/main" id="{1BED6654-18CD-4393-898E-BE5D58509B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42738"/>
              </p:ext>
            </p:extLst>
          </p:nvPr>
        </p:nvGraphicFramePr>
        <p:xfrm>
          <a:off x="1403648" y="772468"/>
          <a:ext cx="15176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0" name="Equation" r:id="rId18" imgW="1511280" imgH="317160" progId="Equation.DSMT4">
                  <p:embed/>
                </p:oleObj>
              </mc:Choice>
              <mc:Fallback>
                <p:oleObj name="Equation" r:id="rId18" imgW="1511280" imgH="317160" progId="Equation.DSMT4">
                  <p:embed/>
                  <p:pic>
                    <p:nvPicPr>
                      <p:cNvPr id="91" name="Object 8">
                        <a:extLst>
                          <a:ext uri="{FF2B5EF4-FFF2-40B4-BE49-F238E27FC236}">
                            <a16:creationId xmlns:a16="http://schemas.microsoft.com/office/drawing/2014/main" id="{6257AADD-6B52-4B56-BA78-408A78FC8D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772468"/>
                        <a:ext cx="1517650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8">
            <a:extLst>
              <a:ext uri="{FF2B5EF4-FFF2-40B4-BE49-F238E27FC236}">
                <a16:creationId xmlns:a16="http://schemas.microsoft.com/office/drawing/2014/main" id="{4E296CEC-D4ED-4F70-BEF2-9F2883D8FC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500340"/>
              </p:ext>
            </p:extLst>
          </p:nvPr>
        </p:nvGraphicFramePr>
        <p:xfrm>
          <a:off x="1390723" y="1059582"/>
          <a:ext cx="6997701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1" name="Equation" r:id="rId20" imgW="6972120" imgH="685800" progId="Equation.DSMT4">
                  <p:embed/>
                </p:oleObj>
              </mc:Choice>
              <mc:Fallback>
                <p:oleObj name="Equation" r:id="rId20" imgW="6972120" imgH="685800" progId="Equation.DSMT4">
                  <p:embed/>
                  <p:pic>
                    <p:nvPicPr>
                      <p:cNvPr id="92" name="Object 8">
                        <a:extLst>
                          <a:ext uri="{FF2B5EF4-FFF2-40B4-BE49-F238E27FC236}">
                            <a16:creationId xmlns:a16="http://schemas.microsoft.com/office/drawing/2014/main" id="{1E151333-04FF-4071-8D85-D033EB8539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723" y="1059582"/>
                        <a:ext cx="6997701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8">
            <a:extLst>
              <a:ext uri="{FF2B5EF4-FFF2-40B4-BE49-F238E27FC236}">
                <a16:creationId xmlns:a16="http://schemas.microsoft.com/office/drawing/2014/main" id="{40015843-1982-451E-9A84-BD284767B7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773376"/>
              </p:ext>
            </p:extLst>
          </p:nvPr>
        </p:nvGraphicFramePr>
        <p:xfrm>
          <a:off x="1456706" y="1779662"/>
          <a:ext cx="3414713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2" name="Equation" r:id="rId22" imgW="3403440" imgH="380880" progId="Equation.DSMT4">
                  <p:embed/>
                </p:oleObj>
              </mc:Choice>
              <mc:Fallback>
                <p:oleObj name="Equation" r:id="rId22" imgW="3403440" imgH="380880" progId="Equation.DSMT4">
                  <p:embed/>
                  <p:pic>
                    <p:nvPicPr>
                      <p:cNvPr id="30" name="Object 8">
                        <a:extLst>
                          <a:ext uri="{FF2B5EF4-FFF2-40B4-BE49-F238E27FC236}">
                            <a16:creationId xmlns:a16="http://schemas.microsoft.com/office/drawing/2014/main" id="{CEE0AE8F-0406-4FAC-9F3E-2817EDE796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6706" y="1779662"/>
                        <a:ext cx="3414713" cy="37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6">
            <a:extLst>
              <a:ext uri="{FF2B5EF4-FFF2-40B4-BE49-F238E27FC236}">
                <a16:creationId xmlns:a16="http://schemas.microsoft.com/office/drawing/2014/main" id="{38B7A457-7E50-4F6E-8D69-27E2F1B15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7" y="3910285"/>
            <a:ext cx="12033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推论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C58280FE-38AE-4B1D-BAC4-A858970DC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3910285"/>
            <a:ext cx="51125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剩余类环的每个理想都是主理想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8" name="Rectangle 6">
            <a:extLst>
              <a:ext uri="{FF2B5EF4-FFF2-40B4-BE49-F238E27FC236}">
                <a16:creationId xmlns:a16="http://schemas.microsoft.com/office/drawing/2014/main" id="{3D803EF4-E322-4255-B165-33ECD5605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7" y="3334221"/>
            <a:ext cx="12033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推论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">
                <a:extLst>
                  <a:ext uri="{FF2B5EF4-FFF2-40B4-BE49-F238E27FC236}">
                    <a16:creationId xmlns:a16="http://schemas.microsoft.com/office/drawing/2014/main" id="{35B2E084-D2E7-4BA6-AFE2-F7DDC1D8B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1640" y="3334221"/>
                <a:ext cx="456850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整数环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的每个理想都是主理想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Rectangle 6">
                <a:extLst>
                  <a:ext uri="{FF2B5EF4-FFF2-40B4-BE49-F238E27FC236}">
                    <a16:creationId xmlns:a16="http://schemas.microsoft.com/office/drawing/2014/main" id="{35B2E084-D2E7-4BA6-AFE2-F7DDC1D8B8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1640" y="3334221"/>
                <a:ext cx="4568502" cy="461665"/>
              </a:xfrm>
              <a:prstGeom prst="rect">
                <a:avLst/>
              </a:prstGeom>
              <a:blipFill>
                <a:blip r:embed="rId24"/>
                <a:stretch>
                  <a:fillRect l="-2000" t="-14474" b="-30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03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68" grpId="0"/>
      <p:bldP spid="69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EFAEE"/>
      </a:lt2>
      <a:accent1>
        <a:srgbClr val="12B789"/>
      </a:accent1>
      <a:accent2>
        <a:srgbClr val="FF9101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12355</TotalTime>
  <Words>964</Words>
  <Application>Microsoft Office PowerPoint</Application>
  <PresentationFormat>全屏显示(16:9)</PresentationFormat>
  <Paragraphs>159</Paragraphs>
  <Slides>22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KaiTi</vt:lpstr>
      <vt:lpstr>华康海报体W12(P)</vt:lpstr>
      <vt:lpstr>华文楷体</vt:lpstr>
      <vt:lpstr>华文隶书</vt:lpstr>
      <vt:lpstr>华文新魏</vt:lpstr>
      <vt:lpstr>楷体</vt:lpstr>
      <vt:lpstr>宋体</vt:lpstr>
      <vt:lpstr>Arial</vt:lpstr>
      <vt:lpstr>Calibri</vt:lpstr>
      <vt:lpstr>Cambria Math</vt:lpstr>
      <vt:lpstr>Times New Roman</vt:lpstr>
      <vt:lpstr>Office 主题​​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223</dc:title>
  <dc:subject>丫丫精饰</dc:subject>
  <dc:creator>丫丫精饰</dc:creator>
  <cp:keywords>https:/cyppt.taobao.com</cp:keywords>
  <dc:description>https://cyppt.taobao.com</dc:description>
  <cp:lastModifiedBy>Universe</cp:lastModifiedBy>
  <cp:revision>1115</cp:revision>
  <dcterms:created xsi:type="dcterms:W3CDTF">2016-04-12T08:19:00Z</dcterms:created>
  <dcterms:modified xsi:type="dcterms:W3CDTF">2022-10-25T11:07:17Z</dcterms:modified>
  <cp:category>https://cyppt.taobao.com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