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2013-8-8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08415" y="40050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居中对齐。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5441"/>
            <a:ext cx="6553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779912" y="188640"/>
            <a:ext cx="0" cy="35283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72000" y="188640"/>
            <a:ext cx="0" cy="35283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15816" y="908720"/>
            <a:ext cx="1656184" cy="936104"/>
          </a:xfrm>
          <a:prstGeom prst="rect">
            <a:avLst/>
          </a:prstGeom>
          <a:solidFill>
            <a:srgbClr val="00B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572000" y="137677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414" y="4725144"/>
            <a:ext cx="413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1-2</a:t>
            </a:r>
            <a:r>
              <a:rPr lang="zh-CN" altLang="en-US" dirty="0" smtClean="0"/>
              <a:t>、</a:t>
            </a:r>
            <a:r>
              <a:rPr lang="zh-CN" altLang="en-US" dirty="0"/>
              <a:t>初始</a:t>
            </a:r>
            <a:r>
              <a:rPr lang="zh-CN" altLang="en-US" dirty="0" smtClean="0"/>
              <a:t>打开时候，当天的那个背景是白色的，不对了，应该是日历本的背景，请调整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51920" y="1844824"/>
            <a:ext cx="648072" cy="86409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27984" y="2708920"/>
            <a:ext cx="14401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88224" y="1875858"/>
            <a:ext cx="648072" cy="86409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66471" y="3464251"/>
            <a:ext cx="329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1-3</a:t>
            </a:r>
            <a:r>
              <a:rPr lang="zh-CN" altLang="en-US" dirty="0" smtClean="0"/>
              <a:t>、点今天之后，日期能返回当前日期，但是下面内容没变成对应的。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5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908720"/>
            <a:ext cx="3562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、其它天的内容，不要这样随便放一张图，都用</a:t>
            </a:r>
            <a:r>
              <a:rPr lang="zh-CN" altLang="en-US" u="sng" dirty="0" smtClean="0">
                <a:solidFill>
                  <a:srgbClr val="FF0000"/>
                </a:solidFill>
              </a:rPr>
              <a:t>“上面是一张图，下面是一段文案的排版方式，</a:t>
            </a:r>
            <a:r>
              <a:rPr lang="zh-CN" altLang="en-US" dirty="0" smtClean="0"/>
              <a:t>如果上面图没有，可以问我要，内容要用真文字，回头替换他们给的内容即可”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318247" cy="467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60648" y="2060847"/>
            <a:ext cx="3353135" cy="35266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713783" y="908720"/>
            <a:ext cx="71420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18" y="2852936"/>
            <a:ext cx="2676260" cy="381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4716016" y="1785883"/>
            <a:ext cx="432048" cy="2435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16016" y="1785883"/>
            <a:ext cx="479402" cy="416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3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3709" y="898983"/>
            <a:ext cx="3562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、杂志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页，这里不要放“阅读杂志”，我会做一个“离线下载”按钮给你。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、此箭头太难看，我回头给你个新的箭头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7" y="345629"/>
            <a:ext cx="4292941" cy="35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59833" y="729570"/>
            <a:ext cx="1364906" cy="467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528" y="729570"/>
            <a:ext cx="504056" cy="467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99592" y="1052736"/>
            <a:ext cx="398411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8" idx="3"/>
          </p:cNvCxnSpPr>
          <p:nvPr/>
        </p:nvCxnSpPr>
        <p:spPr>
          <a:xfrm>
            <a:off x="4424739" y="963161"/>
            <a:ext cx="458970" cy="8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7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04048" y="548680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4-1</a:t>
            </a:r>
            <a:r>
              <a:rPr lang="zh-CN" altLang="en-US" dirty="0" smtClean="0"/>
              <a:t>、</a:t>
            </a:r>
            <a:r>
              <a:rPr lang="zh-CN" altLang="en-US" dirty="0"/>
              <a:t>此箭头太</a:t>
            </a:r>
            <a:r>
              <a:rPr lang="zh-CN" altLang="en-US" dirty="0" smtClean="0"/>
              <a:t>难看请替换。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4-2</a:t>
            </a:r>
            <a:r>
              <a:rPr lang="zh-CN" altLang="en-US" dirty="0" smtClean="0"/>
              <a:t>、这里要加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，居中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4-3</a:t>
            </a:r>
            <a:r>
              <a:rPr lang="zh-CN" altLang="en-US" dirty="0" smtClean="0"/>
              <a:t>、这跟条，整个的条，乐果是</a:t>
            </a:r>
            <a:r>
              <a:rPr lang="en-US" altLang="zh-CN" dirty="0" smtClean="0"/>
              <a:t>80%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90%</a:t>
            </a:r>
            <a:r>
              <a:rPr lang="zh-CN" altLang="en-US" dirty="0" smtClean="0"/>
              <a:t>透明度的，下面图片也看得见的，年看是否咱们也可以透明一点。</a:t>
            </a:r>
            <a:r>
              <a:rPr lang="zh-CN" altLang="en-US" dirty="0" smtClean="0"/>
              <a:t>另外点一下之后这根条消失，但是翻到下一页，还要再点一下才消失，请设置成具有记忆功能的。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3762855" cy="561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051720" y="692696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915816" y="944724"/>
            <a:ext cx="208823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2209" y="658012"/>
            <a:ext cx="57139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9" idx="0"/>
          </p:cNvCxnSpPr>
          <p:nvPr/>
        </p:nvCxnSpPr>
        <p:spPr>
          <a:xfrm rot="16200000" flipH="1">
            <a:off x="2863638" y="-1447717"/>
            <a:ext cx="34682" cy="4246141"/>
          </a:xfrm>
          <a:prstGeom prst="curvedConnector4">
            <a:avLst>
              <a:gd name="adj1" fmla="val -1573842"/>
              <a:gd name="adj2" fmla="val 823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275856" y="1162068"/>
            <a:ext cx="1728192" cy="75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32443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、杂志的内容页的页码，请务必制作成这种样式。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9550"/>
            <a:ext cx="42672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3347864" y="908720"/>
            <a:ext cx="439248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245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11</cp:revision>
  <dcterms:modified xsi:type="dcterms:W3CDTF">2013-08-08T03:40:20Z</dcterms:modified>
</cp:coreProperties>
</file>