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2013-8-7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2013-8-7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2013-8-7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2013-8-7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2013-8-7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2013-8-7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2013-8-7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2013-8-7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2013-8-7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2013-8-7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2013-8-7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2013-8-7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allet.95516.net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48680"/>
            <a:ext cx="6181725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600" y="4941168"/>
            <a:ext cx="6838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1-1</a:t>
            </a:r>
            <a:r>
              <a:rPr lang="zh-CN" altLang="en-US" dirty="0" smtClean="0"/>
              <a:t>、图中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个图片都太模糊，请告诉我尺寸，我切好给你清楚的！</a:t>
            </a:r>
            <a:endParaRPr lang="en-US" altLang="zh-CN" dirty="0" smtClean="0"/>
          </a:p>
          <a:p>
            <a:r>
              <a:rPr lang="en-US" altLang="zh-CN" dirty="0" smtClean="0"/>
              <a:t>1-2</a:t>
            </a:r>
            <a:r>
              <a:rPr lang="zh-CN" altLang="en-US" dirty="0" smtClean="0"/>
              <a:t>、选择不同日期，显示的文章要不一样，内容你先随便放。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7369349" y="2564904"/>
            <a:ext cx="659035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98866" y="3415004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跳回当天日期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4716016" y="2708920"/>
            <a:ext cx="2982850" cy="1154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23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4941168"/>
            <a:ext cx="785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、点击大图，请暂时链接到 </a:t>
            </a:r>
            <a:r>
              <a:rPr lang="en-US" altLang="zh-CN" dirty="0">
                <a:hlinkClick r:id="rId2"/>
              </a:rPr>
              <a:t>http://wallet.95516.net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smtClean="0"/>
              <a:t>  </a:t>
            </a:r>
            <a:r>
              <a:rPr lang="zh-CN" altLang="en-US" dirty="0" smtClean="0"/>
              <a:t>直接跳转到 </a:t>
            </a:r>
            <a:r>
              <a:rPr lang="en-US" altLang="zh-CN" dirty="0" smtClean="0"/>
              <a:t>SAFARI</a:t>
            </a:r>
            <a:r>
              <a:rPr lang="zh-CN" altLang="en-US" dirty="0" smtClean="0"/>
              <a:t>即可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33" y="44624"/>
            <a:ext cx="691515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059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4845" y="5589240"/>
            <a:ext cx="6764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、这页的下面，请不要留空白，需要设计支持找我！要精致点。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25" y="229764"/>
            <a:ext cx="310515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箭头连接符 2"/>
          <p:cNvCxnSpPr/>
          <p:nvPr/>
        </p:nvCxnSpPr>
        <p:spPr>
          <a:xfrm flipV="1">
            <a:off x="2443361" y="5094597"/>
            <a:ext cx="57606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169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717032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4-1</a:t>
            </a:r>
            <a:r>
              <a:rPr lang="zh-CN" altLang="en-US" dirty="0" smtClean="0"/>
              <a:t>、杂志的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，请</a:t>
            </a:r>
            <a:r>
              <a:rPr lang="zh-CN" altLang="en-US" dirty="0"/>
              <a:t>只</a:t>
            </a:r>
            <a:r>
              <a:rPr lang="zh-CN" altLang="en-US" dirty="0" smtClean="0"/>
              <a:t>显示一个封面，且下面显示文字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767502"/>
            <a:ext cx="1552575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899592" y="2996952"/>
            <a:ext cx="1480567" cy="466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1907704" y="3469162"/>
            <a:ext cx="72008" cy="974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63888" y="3717032"/>
            <a:ext cx="3744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4-2</a:t>
            </a:r>
            <a:r>
              <a:rPr lang="zh-CN" altLang="en-US" dirty="0" smtClean="0"/>
              <a:t>、杂志的内容，就只做</a:t>
            </a:r>
            <a:r>
              <a:rPr lang="en-US" altLang="zh-CN" dirty="0" smtClean="0"/>
              <a:t>3</a:t>
            </a:r>
            <a:r>
              <a:rPr lang="zh-CN" altLang="en-US" dirty="0" smtClean="0"/>
              <a:t>页，内容请用“爱卡”的真实内容，图片不要互联网加载，做进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以便现场演示时候顺畅！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2349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5536" y="3244334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、杂志的内容，每页请加一个页码。注意样式要一致。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9550"/>
            <a:ext cx="4267200" cy="643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箭头连接符 6"/>
          <p:cNvCxnSpPr/>
          <p:nvPr/>
        </p:nvCxnSpPr>
        <p:spPr>
          <a:xfrm flipV="1">
            <a:off x="3347864" y="908720"/>
            <a:ext cx="4392488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75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158</Words>
  <Application>Microsoft Office PowerPoint</Application>
  <PresentationFormat>全屏显示(4:3)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微软用户</cp:lastModifiedBy>
  <cp:revision>4</cp:revision>
  <dcterms:modified xsi:type="dcterms:W3CDTF">2013-08-07T05:51:10Z</dcterms:modified>
</cp:coreProperties>
</file>