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62" autoAdjust="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桌面\20130608-银联\20130608122410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60648"/>
            <a:ext cx="4224649" cy="633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716014" y="1052736"/>
            <a:ext cx="1368153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84167" y="548680"/>
            <a:ext cx="180020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11760" y="764704"/>
            <a:ext cx="3672407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Administrator\桌面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1978896" cy="107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06480" y="764704"/>
            <a:ext cx="1886294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请换成这个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048525" y="2492896"/>
            <a:ext cx="266749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755576" y="5121587"/>
            <a:ext cx="1512168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碧海蓝天 夏日倾城</a:t>
            </a:r>
          </a:p>
          <a:p>
            <a:pPr>
              <a:lnSpc>
                <a:spcPct val="150000"/>
              </a:lnSpc>
            </a:pPr>
            <a:r>
              <a:rPr lang="en-US" altLang="zh-CN" sz="3100" dirty="0">
                <a:latin typeface="微软雅黑" pitchFamily="34" charset="-122"/>
                <a:ea typeface="微软雅黑" pitchFamily="34" charset="-122"/>
              </a:rPr>
              <a:t>2013/</a:t>
            </a: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第二期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1397820" cy="197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2555776" y="2672916"/>
            <a:ext cx="1872208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杂志封面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请先用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个，下面带文字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8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乐活App分析</dc:title>
  <cp:lastModifiedBy>微软用户</cp:lastModifiedBy>
  <cp:revision>18</cp:revision>
  <dcterms:modified xsi:type="dcterms:W3CDTF">2013-07-30T10:20:16Z</dcterms:modified>
</cp:coreProperties>
</file>