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1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515074-A45D-4708-A867-2971C4F8B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E7650B-7D1A-4556-A269-9D1CC047F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B61DBF-1657-41D3-8ADA-756861169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801E-60D9-49B8-8281-DA2892F4028B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35D420-C80C-414B-AB82-2E75A94B8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4BD529-F95A-4592-9C94-D3CCCA750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E3EF-52E7-4FC6-9161-A13251A4E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466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03F8E-BE8E-4B47-9E84-6C45A7E84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02E4A9-6270-473E-BE0E-BA3B03740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50B581-EB40-4B4B-BDBE-04924C87F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801E-60D9-49B8-8281-DA2892F4028B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30B20F-26E6-421C-B0B5-F941AADEC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2A1FD3-F7E3-4911-A5F2-0EA01C122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E3EF-52E7-4FC6-9161-A13251A4E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921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E2BD4A5-C32F-487E-81E5-F18A4E0CC7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25ECAC-B6DF-425E-9E30-356A41FDA4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571889-5340-4E40-8385-B758757CE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801E-60D9-49B8-8281-DA2892F4028B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32BB4E-D392-42A0-8DC9-62574A165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D32828-717A-45E0-AAAF-6415718D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E3EF-52E7-4FC6-9161-A13251A4E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842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E0B9D9-3602-470F-8B03-06027B326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F57538-B60B-4A86-BDC8-36D0AA684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8A073E-76DD-46C8-AFCC-3392B3E09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801E-60D9-49B8-8281-DA2892F4028B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191A89-BBAA-4745-BFE2-4E3298224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F925D8-6FB7-44F0-8870-7A7CFA689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E3EF-52E7-4FC6-9161-A13251A4E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668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1EDF6-64C7-43F2-B5D1-86075FC70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9CB773-D615-4683-8DC8-D777CA544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30B3C6-78FC-4824-9EA5-3D8E72769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801E-60D9-49B8-8281-DA2892F4028B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9DC745-78C4-46C6-8D6F-AAD2CCFA2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C52C8F-0F2F-42CB-A015-BC5917FDE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E3EF-52E7-4FC6-9161-A13251A4E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516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D120A2-D464-42E0-AA5D-1C634C375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80D152-BC50-4A0D-BDD6-E98FE52C2D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297C70-4695-4B19-ABCB-DC850AE46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DE5573-984E-4075-95F5-44D9FE577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801E-60D9-49B8-8281-DA2892F4028B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5D58DA-A6C4-47E7-B11D-DE22DDFD7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2A7BA6-A286-48F7-B35F-43F4BC98D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E3EF-52E7-4FC6-9161-A13251A4E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280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BF2370-CAEA-4F15-9B28-BE3D7366F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99C1FB-BAF9-4FA4-A0F6-AF7D7220B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1FD5EF-91F9-43ED-90A9-9B7639804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C02214-B8AE-471B-8398-C9FDD6A4A5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6E2EB5-C5AB-406A-90AC-282F0710AF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96AB94-0473-4C7D-939B-9BAE590B6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801E-60D9-49B8-8281-DA2892F4028B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5ABAAC9-991C-4753-824C-E5A13DFEA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90693AE-7342-4CF3-9227-6844AC421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E3EF-52E7-4FC6-9161-A13251A4E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7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A0BE10-D539-4254-B5EE-0396F8DA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A6AF1A-CAFC-44EC-ACF8-1BCC3D7DE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801E-60D9-49B8-8281-DA2892F4028B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24B82DA-528B-4318-A234-2EB1E6D0A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26D318-4F08-44ED-9F7E-852538469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E3EF-52E7-4FC6-9161-A13251A4E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844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2766AAA-DF48-4F74-82E7-68FEB4930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801E-60D9-49B8-8281-DA2892F4028B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90CCC0-7FF7-4F40-91D0-7739577EE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F1941B-668E-4472-A7A4-5D6478FCD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E3EF-52E7-4FC6-9161-A13251A4E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440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383556-7C64-4F25-BE7D-2FADE3110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C0FD36-1D35-459C-A2CA-5BBFA331C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D36E73-151F-4A0E-918B-C06C8F4E8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AC7352-94CA-427E-9673-C379FACDD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801E-60D9-49B8-8281-DA2892F4028B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3861E3-2AD5-4C8E-A257-EFE8A27F8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58E33D-3D40-4D9E-8527-CDF508192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E3EF-52E7-4FC6-9161-A13251A4E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644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E5AC3-6B03-40E2-B63D-AA717389A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C039657-3D65-4BA9-8522-1102405542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D68CC2-B487-4E40-82BE-F4914EF24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B2A1EF-42F7-4BC7-87E0-960AA97AE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801E-60D9-49B8-8281-DA2892F4028B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43E77A-E7FE-4D72-B84F-A73B48E5F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549374-4CA6-4CB3-855E-7C11143B2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E3EF-52E7-4FC6-9161-A13251A4E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10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35B617E-C732-405C-AE3E-E8F26161B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9F3168-9741-422E-AB1C-5F038BA50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727240-B4E5-46D6-8373-D7A2B97D08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C801E-60D9-49B8-8281-DA2892F4028B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F8D91E-962D-488F-8020-1C7ED4E74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3DC9E8-CFEE-49F4-BA23-E395B8C72E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EE3EF-52E7-4FC6-9161-A13251A4E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952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A65AF2E-37C7-4920-B04B-13A5F3BE0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899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FANHAO JIA</dc:creator>
  <cp:lastModifiedBy>FANHAO JIA</cp:lastModifiedBy>
  <cp:revision>2</cp:revision>
  <dcterms:created xsi:type="dcterms:W3CDTF">2019-11-25T20:51:28Z</dcterms:created>
  <dcterms:modified xsi:type="dcterms:W3CDTF">2019-11-25T21:47:06Z</dcterms:modified>
</cp:coreProperties>
</file>