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9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6C4AF-A0F9-4FA1-987A-78A6DAE8F93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F730-E9D4-40E2-9401-3E724EE66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F730-E9D4-40E2-9401-3E724EE667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6008-7D0C-43D7-A96C-20B94D14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60631-9B83-4FEE-A42C-E032EBCC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47160-1BD3-40DA-947E-C4A3E5D2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5609-91F2-4881-9628-2483771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124E9-C0F8-4090-B7EB-1343402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9E18-37D6-4797-9285-D2733D9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F6A4A-73B5-42E2-90BD-B8D3CE8C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B638-EE33-4FBF-8B0B-D50C7B7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18C34-570C-4E0B-81FE-34D2BCA1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AADAF-4DB1-4E0B-B7CB-EE751AD1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C128D-AB47-452C-BC8C-10C7DF82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06CA6-07A9-4631-A6BF-19E4CF58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6776-7411-4669-8FE8-F61215CD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8EF5-DD9D-47B2-AE18-39198BB5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1A547-AC9E-419A-B331-63E1614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2B41-0BAA-432C-9CB8-4499DD59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46E0F-055B-45CA-B75B-5D719F68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96C18-63E2-45F4-9EF0-067422CA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69E77-4AE9-4AD0-A818-C635A69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E9415-08A2-4CCF-B5C3-D0F3435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047A-5C64-4EA2-B64A-E06E1508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4A1E8-877C-4592-AEBC-3F2018DE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A4724-4A4C-4F58-AC34-1F7FB3A0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22FCD-0BCF-4AB3-BC46-D4E7EC7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BFD04-1C51-4E99-971D-2D9F0B42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8444-F74F-4A3E-883F-2C3D26B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4A7B-A5B3-4C66-84B2-9D6F106A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4EC00-64FE-48FB-954C-3F973616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E9DE9-6B30-474B-9050-E462CD82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2C913-EB4D-4068-8306-62016DC3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207C8-3C97-48C4-B19D-2B4BC63E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3D74-E6CE-4C59-90F7-520D4562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9085D-5E83-44DC-A0AE-CE4AD802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246E7-6FAA-45EE-9223-6E079E66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4F8CE-6F00-460D-9860-891CC88A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B38C8-4016-4CA0-AFE3-F62DAB98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C53B93-F609-41A3-A6EA-4883DCC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4A7C5-DF8B-41A2-8B28-2C997BCF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9DEC1-FD15-4049-9D6B-4068C56D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7795-F8C6-45C4-9A09-11B77B27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14F07A-1FEB-4BF5-AE93-6AE19AD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BCA14-10CC-4C92-963F-DD67714C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6ADB1-1A76-4394-BA67-171DE7D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5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93A22-ADFD-45B0-9B14-856F7AE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8CAE4-FC8B-4899-92E4-ED80EEEB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63A1C-9E1D-4F32-B790-87A6E922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900F-954A-479B-9D0C-8C9B7B8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936EE-D196-4606-9ED0-15CBE9FD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0DCE6-EEE5-4B52-8B17-B460DECD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1D8CF-70F2-4BBA-9092-CCA7764D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0D241-DF74-4D3F-B61F-C8C53ED6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626A-DFA8-4C13-959C-B1E8DE3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2935-7B6D-44A3-911D-E3FEA4C9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A16FEA-9CE9-4B51-95FE-E5D77C7FC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004ED-8E1E-4EFB-9BEB-93DEE838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DFCB8-CBB5-4861-9609-1321052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4ED62-93B5-46F6-AC90-D7B2F1A0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AE421-EB22-455A-9AF1-2008707D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4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E8600-045B-4256-8489-273FD934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7E543-6B9E-4930-A09A-83EA3FDA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67FD-BED8-49DF-BEE3-4140FFD27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1A59-C8E1-4DCC-A32B-DE154452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2AE5-309B-476E-A4CD-18B059669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4C6AB2FF-DBF3-418C-8BA4-98B5CA5F59B8}"/>
              </a:ext>
            </a:extLst>
          </p:cNvPr>
          <p:cNvSpPr/>
          <p:nvPr/>
        </p:nvSpPr>
        <p:spPr>
          <a:xfrm>
            <a:off x="543353" y="88639"/>
            <a:ext cx="2407414" cy="5605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584F5-3433-4234-B148-B03EBF2BC6C8}"/>
              </a:ext>
            </a:extLst>
          </p:cNvPr>
          <p:cNvSpPr/>
          <p:nvPr/>
        </p:nvSpPr>
        <p:spPr>
          <a:xfrm>
            <a:off x="10854199" y="88640"/>
            <a:ext cx="2397967" cy="668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92217-5D3F-4B8D-8CB7-D11FE3B4D67B}"/>
              </a:ext>
            </a:extLst>
          </p:cNvPr>
          <p:cNvSpPr/>
          <p:nvPr/>
        </p:nvSpPr>
        <p:spPr>
          <a:xfrm>
            <a:off x="543353" y="88639"/>
            <a:ext cx="2397967" cy="668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40C31F-2BAF-4B02-96F6-E5F3FE275521}"/>
              </a:ext>
            </a:extLst>
          </p:cNvPr>
          <p:cNvSpPr txBox="1"/>
          <p:nvPr/>
        </p:nvSpPr>
        <p:spPr>
          <a:xfrm>
            <a:off x="1095880" y="88640"/>
            <a:ext cx="11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49AD9-F15D-475B-8785-72F8046FA1ED}"/>
              </a:ext>
            </a:extLst>
          </p:cNvPr>
          <p:cNvSpPr txBox="1"/>
          <p:nvPr/>
        </p:nvSpPr>
        <p:spPr>
          <a:xfrm>
            <a:off x="11573587" y="158438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物理内存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94F6C2-8B3D-4E11-9DE4-993F62D05F7E}"/>
              </a:ext>
            </a:extLst>
          </p:cNvPr>
          <p:cNvSpPr txBox="1"/>
          <p:nvPr/>
        </p:nvSpPr>
        <p:spPr>
          <a:xfrm>
            <a:off x="10219131" y="2724280"/>
            <a:ext cx="8471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0xFFFFF</a:t>
            </a:r>
            <a:endParaRPr lang="zh-CN" altLang="en-US" sz="1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094D77-12DA-4FF0-B9A1-A238FDBDAAE3}"/>
              </a:ext>
            </a:extLst>
          </p:cNvPr>
          <p:cNvCxnSpPr/>
          <p:nvPr/>
        </p:nvCxnSpPr>
        <p:spPr>
          <a:xfrm>
            <a:off x="10854198" y="2886269"/>
            <a:ext cx="23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054675A-BE20-4E60-832E-D3B05617DF46}"/>
              </a:ext>
            </a:extLst>
          </p:cNvPr>
          <p:cNvSpPr/>
          <p:nvPr/>
        </p:nvSpPr>
        <p:spPr>
          <a:xfrm>
            <a:off x="10854198" y="3951166"/>
            <a:ext cx="2397966" cy="3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MBR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F15EA9-7F03-4F19-A612-E6D027711AD9}"/>
              </a:ext>
            </a:extLst>
          </p:cNvPr>
          <p:cNvSpPr txBox="1"/>
          <p:nvPr/>
        </p:nvSpPr>
        <p:spPr>
          <a:xfrm>
            <a:off x="10144297" y="4116868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0x7C00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8D3BCF-3C52-4F46-A5C2-6BDE52557202}"/>
              </a:ext>
            </a:extLst>
          </p:cNvPr>
          <p:cNvSpPr txBox="1"/>
          <p:nvPr/>
        </p:nvSpPr>
        <p:spPr>
          <a:xfrm>
            <a:off x="10144297" y="3825273"/>
            <a:ext cx="70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0x7DFF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0A8A0D-5774-4823-A75E-6BC08B4DC390}"/>
              </a:ext>
            </a:extLst>
          </p:cNvPr>
          <p:cNvSpPr/>
          <p:nvPr/>
        </p:nvSpPr>
        <p:spPr>
          <a:xfrm>
            <a:off x="10854196" y="5962481"/>
            <a:ext cx="2397966" cy="60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Bootloader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F3297-A5C2-46FA-AD14-F1F887ECF3CD}"/>
              </a:ext>
            </a:extLst>
          </p:cNvPr>
          <p:cNvSpPr txBox="1"/>
          <p:nvPr/>
        </p:nvSpPr>
        <p:spPr>
          <a:xfrm>
            <a:off x="10297472" y="6425606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0x900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1D2250-DE72-4CFB-98C2-6FBB14245ACE}"/>
              </a:ext>
            </a:extLst>
          </p:cNvPr>
          <p:cNvSpPr txBox="1"/>
          <p:nvPr/>
        </p:nvSpPr>
        <p:spPr>
          <a:xfrm>
            <a:off x="10230603" y="5714749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0x1500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2F87DC-CCC7-4D51-9A0F-CF507E8D0087}"/>
              </a:ext>
            </a:extLst>
          </p:cNvPr>
          <p:cNvSpPr/>
          <p:nvPr/>
        </p:nvSpPr>
        <p:spPr>
          <a:xfrm>
            <a:off x="10854196" y="4254753"/>
            <a:ext cx="2397966" cy="17077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真正的操作系统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F5F673-21F9-4411-BB23-DEF0E15766F8}"/>
              </a:ext>
            </a:extLst>
          </p:cNvPr>
          <p:cNvSpPr/>
          <p:nvPr/>
        </p:nvSpPr>
        <p:spPr>
          <a:xfrm>
            <a:off x="10854196" y="3418776"/>
            <a:ext cx="2397966" cy="2750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</a:rPr>
              <a:t>操作系统文件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</a:rPr>
              <a:t>kernel.bin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128D98-4D27-4B60-A8B0-8DA255497589}"/>
              </a:ext>
            </a:extLst>
          </p:cNvPr>
          <p:cNvSpPr txBox="1"/>
          <p:nvPr/>
        </p:nvSpPr>
        <p:spPr>
          <a:xfrm>
            <a:off x="10157642" y="3544356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0x70000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2F878F8-85CB-43BF-8E8C-A248E2874F00}"/>
              </a:ext>
            </a:extLst>
          </p:cNvPr>
          <p:cNvSpPr/>
          <p:nvPr/>
        </p:nvSpPr>
        <p:spPr>
          <a:xfrm>
            <a:off x="10854196" y="1747520"/>
            <a:ext cx="2397966" cy="11094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分页表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48FA62A-FD2B-4348-8F5E-DAE92835EE14}"/>
              </a:ext>
            </a:extLst>
          </p:cNvPr>
          <p:cNvSpPr/>
          <p:nvPr/>
        </p:nvSpPr>
        <p:spPr>
          <a:xfrm>
            <a:off x="10854196" y="3065465"/>
            <a:ext cx="2397966" cy="224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231A2D-4288-4C3A-AB99-7C8E99F420E9}"/>
              </a:ext>
            </a:extLst>
          </p:cNvPr>
          <p:cNvSpPr txBox="1"/>
          <p:nvPr/>
        </p:nvSpPr>
        <p:spPr>
          <a:xfrm>
            <a:off x="10188122" y="3140305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0x9F000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365A15-4E97-4027-834B-162E9E77F78F}"/>
              </a:ext>
            </a:extLst>
          </p:cNvPr>
          <p:cNvSpPr txBox="1"/>
          <p:nvPr/>
        </p:nvSpPr>
        <p:spPr>
          <a:xfrm>
            <a:off x="10188122" y="2976202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0x9FC00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D047162-1D6C-4C75-A3F8-D31FB0072C34}"/>
              </a:ext>
            </a:extLst>
          </p:cNvPr>
          <p:cNvSpPr/>
          <p:nvPr/>
        </p:nvSpPr>
        <p:spPr>
          <a:xfrm>
            <a:off x="543353" y="5714749"/>
            <a:ext cx="2397967" cy="103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低地址用户内存</a:t>
            </a:r>
            <a:r>
              <a:rPr lang="en-US" altLang="zh-CN" dirty="0"/>
              <a:t>3GB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029730E-B4AF-46A0-A109-F329449AF944}"/>
              </a:ext>
            </a:extLst>
          </p:cNvPr>
          <p:cNvSpPr txBox="1"/>
          <p:nvPr/>
        </p:nvSpPr>
        <p:spPr>
          <a:xfrm>
            <a:off x="-730690" y="5517417"/>
            <a:ext cx="216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0xc0000000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754A1F-10A8-45A2-BB8C-EC98563B2CB6}"/>
              </a:ext>
            </a:extLst>
          </p:cNvPr>
          <p:cNvSpPr txBox="1"/>
          <p:nvPr/>
        </p:nvSpPr>
        <p:spPr>
          <a:xfrm>
            <a:off x="-419853" y="839899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0xc009f000</a:t>
            </a:r>
            <a:endParaRPr lang="zh-CN" altLang="en-US" sz="14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6687354-30CF-43D8-B9D1-D00EE5E8950F}"/>
              </a:ext>
            </a:extLst>
          </p:cNvPr>
          <p:cNvCxnSpPr/>
          <p:nvPr/>
        </p:nvCxnSpPr>
        <p:spPr>
          <a:xfrm>
            <a:off x="543353" y="924665"/>
            <a:ext cx="2407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76ED1AB1-869A-43F4-ACDE-39ED5F1589F3}"/>
              </a:ext>
            </a:extLst>
          </p:cNvPr>
          <p:cNvSpPr/>
          <p:nvPr/>
        </p:nvSpPr>
        <p:spPr>
          <a:xfrm>
            <a:off x="543353" y="958130"/>
            <a:ext cx="2401864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FF71AF7-91CF-43E6-9A90-8E6D8A67D086}"/>
              </a:ext>
            </a:extLst>
          </p:cNvPr>
          <p:cNvSpPr/>
          <p:nvPr/>
        </p:nvSpPr>
        <p:spPr>
          <a:xfrm>
            <a:off x="543467" y="1355857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A022E46-20EF-4162-B2C5-E29E11187FA7}"/>
              </a:ext>
            </a:extLst>
          </p:cNvPr>
          <p:cNvSpPr/>
          <p:nvPr/>
        </p:nvSpPr>
        <p:spPr>
          <a:xfrm>
            <a:off x="533647" y="1743066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1044A83-39D5-4880-95EE-86321C5DA495}"/>
              </a:ext>
            </a:extLst>
          </p:cNvPr>
          <p:cNvSpPr/>
          <p:nvPr/>
        </p:nvSpPr>
        <p:spPr>
          <a:xfrm>
            <a:off x="533651" y="2141551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8F9F64D-589C-46EC-9A3C-58D2FE43EDF0}"/>
              </a:ext>
            </a:extLst>
          </p:cNvPr>
          <p:cNvSpPr txBox="1"/>
          <p:nvPr/>
        </p:nvSpPr>
        <p:spPr>
          <a:xfrm>
            <a:off x="-439617" y="1214895"/>
            <a:ext cx="1575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0xc009e000</a:t>
            </a:r>
            <a:endParaRPr lang="zh-CN" altLang="en-US" sz="1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A8A0F0A-A62C-437A-B3F3-65638DFACF38}"/>
              </a:ext>
            </a:extLst>
          </p:cNvPr>
          <p:cNvSpPr/>
          <p:nvPr/>
        </p:nvSpPr>
        <p:spPr>
          <a:xfrm>
            <a:off x="533647" y="2537621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D2F154E-9DEA-4A63-9685-F1CEA2EE7BA4}"/>
              </a:ext>
            </a:extLst>
          </p:cNvPr>
          <p:cNvSpPr txBox="1"/>
          <p:nvPr/>
        </p:nvSpPr>
        <p:spPr>
          <a:xfrm>
            <a:off x="-442230" y="2733924"/>
            <a:ext cx="143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0xc009a000</a:t>
            </a:r>
            <a:endParaRPr lang="zh-CN" altLang="en-US" sz="1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7FE15BA-A757-4EEA-9EAC-745D9FDDA8A1}"/>
              </a:ext>
            </a:extLst>
          </p:cNvPr>
          <p:cNvSpPr txBox="1"/>
          <p:nvPr/>
        </p:nvSpPr>
        <p:spPr>
          <a:xfrm>
            <a:off x="10105333" y="1634883"/>
            <a:ext cx="107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0x101FFF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F34B008-728B-4CFC-A0BD-4407193DFBE6}"/>
              </a:ext>
            </a:extLst>
          </p:cNvPr>
          <p:cNvSpPr/>
          <p:nvPr/>
        </p:nvSpPr>
        <p:spPr>
          <a:xfrm>
            <a:off x="543353" y="548640"/>
            <a:ext cx="2401864" cy="190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分页表虚拟内存地址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B7DFF81-FCA1-4211-BD1A-CB4512DF95F3}"/>
              </a:ext>
            </a:extLst>
          </p:cNvPr>
          <p:cNvSpPr txBox="1"/>
          <p:nvPr/>
        </p:nvSpPr>
        <p:spPr>
          <a:xfrm>
            <a:off x="-482765" y="566645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0xc0100000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4EA4923-902D-4645-AD3C-B5A083CB839D}"/>
              </a:ext>
            </a:extLst>
          </p:cNvPr>
          <p:cNvSpPr txBox="1"/>
          <p:nvPr/>
        </p:nvSpPr>
        <p:spPr>
          <a:xfrm>
            <a:off x="-441225" y="343104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0xc0101FFF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CE15B73-F5A2-46E2-A36B-2670A3A9DC10}"/>
              </a:ext>
            </a:extLst>
          </p:cNvPr>
          <p:cNvSpPr txBox="1"/>
          <p:nvPr/>
        </p:nvSpPr>
        <p:spPr>
          <a:xfrm>
            <a:off x="-975377" y="2964756"/>
            <a:ext cx="2261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(</a:t>
            </a:r>
            <a:r>
              <a:rPr lang="zh-CN" altLang="en-US" sz="1200" dirty="0"/>
              <a:t>MEM_BITMAP_BASE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2CE878F7-1145-4C33-9EFD-6D8F0FC67EAA}"/>
              </a:ext>
            </a:extLst>
          </p:cNvPr>
          <p:cNvSpPr/>
          <p:nvPr/>
        </p:nvSpPr>
        <p:spPr>
          <a:xfrm>
            <a:off x="3015770" y="2559983"/>
            <a:ext cx="1830550" cy="3549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B8F0BF-E2B2-429D-B6AF-E06555FBAB37}"/>
              </a:ext>
            </a:extLst>
          </p:cNvPr>
          <p:cNvSpPr txBox="1"/>
          <p:nvPr/>
        </p:nvSpPr>
        <p:spPr>
          <a:xfrm>
            <a:off x="2935511" y="2346457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每一页位图管理</a:t>
            </a:r>
            <a:r>
              <a:rPr lang="en-US" altLang="zh-CN" sz="1200" dirty="0"/>
              <a:t>128MB</a:t>
            </a:r>
            <a:r>
              <a:rPr lang="zh-CN" altLang="en-US" sz="1200" dirty="0"/>
              <a:t>内存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DC8C69-7ECC-4A32-BE0C-67EF9BFB37D1}"/>
              </a:ext>
            </a:extLst>
          </p:cNvPr>
          <p:cNvSpPr/>
          <p:nvPr/>
        </p:nvSpPr>
        <p:spPr>
          <a:xfrm>
            <a:off x="4895020" y="273306"/>
            <a:ext cx="2108269" cy="5140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A0E30-089E-43B0-B0F3-2D9A7F20F55B}"/>
              </a:ext>
            </a:extLst>
          </p:cNvPr>
          <p:cNvSpPr txBox="1"/>
          <p:nvPr/>
        </p:nvSpPr>
        <p:spPr>
          <a:xfrm>
            <a:off x="4907195" y="5414159"/>
            <a:ext cx="23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虚拟内存管理位图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8932454-88DC-4E3D-B1CA-CA2DC2635B95}"/>
              </a:ext>
            </a:extLst>
          </p:cNvPr>
          <p:cNvSpPr txBox="1"/>
          <p:nvPr/>
        </p:nvSpPr>
        <p:spPr>
          <a:xfrm>
            <a:off x="6983762" y="5209640"/>
            <a:ext cx="143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0xc009a000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79F198-6F29-44B4-8A85-5914A403D2D5}"/>
              </a:ext>
            </a:extLst>
          </p:cNvPr>
          <p:cNvSpPr/>
          <p:nvPr/>
        </p:nvSpPr>
        <p:spPr>
          <a:xfrm>
            <a:off x="4916913" y="4254753"/>
            <a:ext cx="2076563" cy="11594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系统内存位图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935359-4F9C-4593-BA81-C48ED3B2CDB9}"/>
              </a:ext>
            </a:extLst>
          </p:cNvPr>
          <p:cNvSpPr/>
          <p:nvPr/>
        </p:nvSpPr>
        <p:spPr>
          <a:xfrm>
            <a:off x="4916913" y="3062748"/>
            <a:ext cx="2076563" cy="115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用户内存位图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236350-7F33-49FF-BA98-3F092D179725}"/>
              </a:ext>
            </a:extLst>
          </p:cNvPr>
          <p:cNvCxnSpPr/>
          <p:nvPr/>
        </p:nvCxnSpPr>
        <p:spPr>
          <a:xfrm>
            <a:off x="7003289" y="273306"/>
            <a:ext cx="3917777" cy="3017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7F3A13-17E1-44EC-9E37-F2E9A9110CD3}"/>
              </a:ext>
            </a:extLst>
          </p:cNvPr>
          <p:cNvCxnSpPr>
            <a:stCxn id="79" idx="1"/>
            <a:endCxn id="59" idx="3"/>
          </p:cNvCxnSpPr>
          <p:nvPr/>
        </p:nvCxnSpPr>
        <p:spPr>
          <a:xfrm flipV="1">
            <a:off x="6983762" y="3278805"/>
            <a:ext cx="4051502" cy="20847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7CCC436-5976-410F-90C7-0DC87A4F78C7}"/>
              </a:ext>
            </a:extLst>
          </p:cNvPr>
          <p:cNvSpPr txBox="1"/>
          <p:nvPr/>
        </p:nvSpPr>
        <p:spPr>
          <a:xfrm>
            <a:off x="7730857" y="1402023"/>
            <a:ext cx="2260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对应到物理内存上一小块区域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D9ADCD1-528D-4429-8C1B-6F117B435F8B}"/>
              </a:ext>
            </a:extLst>
          </p:cNvPr>
          <p:cNvSpPr txBox="1"/>
          <p:nvPr/>
        </p:nvSpPr>
        <p:spPr>
          <a:xfrm>
            <a:off x="7872985" y="4317622"/>
            <a:ext cx="2260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对应到物理内存上一小块区域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AF314080-27EA-4931-BBF5-134FCF35DE84}"/>
              </a:ext>
            </a:extLst>
          </p:cNvPr>
          <p:cNvSpPr/>
          <p:nvPr/>
        </p:nvSpPr>
        <p:spPr>
          <a:xfrm>
            <a:off x="4264392" y="3062748"/>
            <a:ext cx="485420" cy="2351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A2EE8-4F72-4ACA-9991-1ADD88F2D715}"/>
              </a:ext>
            </a:extLst>
          </p:cNvPr>
          <p:cNvSpPr txBox="1"/>
          <p:nvPr/>
        </p:nvSpPr>
        <p:spPr>
          <a:xfrm>
            <a:off x="3046223" y="4381420"/>
            <a:ext cx="1529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虚拟机上</a:t>
            </a:r>
            <a:r>
              <a:rPr lang="en-US" altLang="zh-CN" sz="1100" dirty="0" err="1"/>
              <a:t>Bochs</a:t>
            </a:r>
            <a:r>
              <a:rPr lang="zh-CN" altLang="en-US" sz="1100" dirty="0"/>
              <a:t>上配置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CFCA86-E103-4D0B-89B1-CED963DB2B5A}"/>
              </a:ext>
            </a:extLst>
          </p:cNvPr>
          <p:cNvSpPr txBox="1"/>
          <p:nvPr/>
        </p:nvSpPr>
        <p:spPr>
          <a:xfrm>
            <a:off x="3805912" y="4136852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32MB</a:t>
            </a:r>
            <a:endParaRPr lang="zh-CN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AE91C4-3D52-4C68-A30C-9B41FA9A6FCD}"/>
              </a:ext>
            </a:extLst>
          </p:cNvPr>
          <p:cNvSpPr/>
          <p:nvPr/>
        </p:nvSpPr>
        <p:spPr>
          <a:xfrm>
            <a:off x="4916913" y="1911882"/>
            <a:ext cx="2066849" cy="11298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系统虚拟内存位图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8C58159-A513-403F-970A-F0CA4445AE53}"/>
              </a:ext>
            </a:extLst>
          </p:cNvPr>
          <p:cNvSpPr txBox="1"/>
          <p:nvPr/>
        </p:nvSpPr>
        <p:spPr>
          <a:xfrm>
            <a:off x="3690186" y="6121883"/>
            <a:ext cx="594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</a:t>
            </a:r>
            <a:r>
              <a:rPr lang="en-US" altLang="zh-CN" dirty="0"/>
              <a:t>1MB</a:t>
            </a:r>
            <a:r>
              <a:rPr lang="zh-CN" altLang="en-US" dirty="0"/>
              <a:t>以下的内存并没有被管理（内存管理主要是管理未被使用的内存）源码中配置了</a:t>
            </a:r>
            <a:r>
              <a:rPr lang="en-US" altLang="zh-CN" dirty="0"/>
              <a:t>4</a:t>
            </a:r>
            <a:r>
              <a:rPr lang="zh-CN" altLang="en-US" dirty="0"/>
              <a:t>页的虚拟内存位图，实际上配置的</a:t>
            </a:r>
            <a:r>
              <a:rPr lang="en-US" altLang="zh-CN" dirty="0" err="1"/>
              <a:t>Bochs</a:t>
            </a:r>
            <a:r>
              <a:rPr lang="zh-CN" altLang="en-US" dirty="0"/>
              <a:t>仅仅是</a:t>
            </a:r>
            <a:r>
              <a:rPr lang="en-US" altLang="zh-CN" dirty="0"/>
              <a:t>32MB</a:t>
            </a:r>
            <a:r>
              <a:rPr lang="zh-CN" altLang="en-US" dirty="0"/>
              <a:t>内存，</a:t>
            </a:r>
            <a:r>
              <a:rPr lang="en-US" altLang="zh-CN" dirty="0"/>
              <a:t>1</a:t>
            </a:r>
            <a:r>
              <a:rPr lang="zh-CN" altLang="en-US" dirty="0"/>
              <a:t>页就完全够用了</a:t>
            </a:r>
          </a:p>
        </p:txBody>
      </p:sp>
    </p:spTree>
    <p:extLst>
      <p:ext uri="{BB962C8B-B14F-4D97-AF65-F5344CB8AC3E}">
        <p14:creationId xmlns:p14="http://schemas.microsoft.com/office/powerpoint/2010/main" val="158152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163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ui-monospace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正</dc:creator>
  <cp:lastModifiedBy>贺 正</cp:lastModifiedBy>
  <cp:revision>67</cp:revision>
  <dcterms:created xsi:type="dcterms:W3CDTF">2022-04-12T02:51:15Z</dcterms:created>
  <dcterms:modified xsi:type="dcterms:W3CDTF">2022-04-12T08:32:22Z</dcterms:modified>
</cp:coreProperties>
</file>