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>
        <p:scale>
          <a:sx n="75" d="100"/>
          <a:sy n="75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6C4AF-A0F9-4FA1-987A-78A6DAE8F935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9F730-E9D4-40E2-9401-3E724EE66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4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9F730-E9D4-40E2-9401-3E724EE667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16008-7D0C-43D7-A96C-20B94D14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60631-9B83-4FEE-A42C-E032EBCC3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47160-1BD3-40DA-947E-C4A3E5D2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05609-91F2-4881-9628-2483771F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124E9-C0F8-4090-B7EB-1343402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9E18-37D6-4797-9285-D2733D98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F6A4A-73B5-42E2-90BD-B8D3CE8C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6B638-EE33-4FBF-8B0B-D50C7B7D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18C34-570C-4E0B-81FE-34D2BCA1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AADAF-4DB1-4E0B-B7CB-EE751AD1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6C128D-AB47-452C-BC8C-10C7DF827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06CA6-07A9-4631-A6BF-19E4CF58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66776-7411-4669-8FE8-F61215CD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58EF5-DD9D-47B2-AE18-39198BB5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1A547-AC9E-419A-B331-63E1614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92B41-0BAA-432C-9CB8-4499DD59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46E0F-055B-45CA-B75B-5D719F68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96C18-63E2-45F4-9EF0-067422CA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69E77-4AE9-4AD0-A818-C635A69B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E9415-08A2-4CCF-B5C3-D0F34354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1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F047A-5C64-4EA2-B64A-E06E1508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4A1E8-877C-4592-AEBC-3F2018DE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A4724-4A4C-4F58-AC34-1F7FB3A0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22FCD-0BCF-4AB3-BC46-D4E7EC72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BFD04-1C51-4E99-971D-2D9F0B42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28444-F74F-4A3E-883F-2C3D26B6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14A7B-A5B3-4C66-84B2-9D6F106A8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4EC00-64FE-48FB-954C-3F9736165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E9DE9-6B30-474B-9050-E462CD82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2C913-EB4D-4068-8306-62016DC3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207C8-3C97-48C4-B19D-2B4BC63E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5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23D74-E6CE-4C59-90F7-520D4562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9085D-5E83-44DC-A0AE-CE4AD802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246E7-6FAA-45EE-9223-6E079E66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04F8CE-6F00-460D-9860-891CC88A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2B38C8-4016-4CA0-AFE3-F62DAB985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C53B93-F609-41A3-A6EA-4883DCC2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4A7C5-DF8B-41A2-8B28-2C997BCF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9DEC1-FD15-4049-9D6B-4068C56D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1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77795-F8C6-45C4-9A09-11B77B27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14F07A-1FEB-4BF5-AE93-6AE19ADE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BCA14-10CC-4C92-963F-DD67714C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D6ADB1-1A76-4394-BA67-171DE7D9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5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393A22-ADFD-45B0-9B14-856F7AED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C8CAE4-FC8B-4899-92E4-ED80EEEB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63A1C-9E1D-4F32-B790-87A6E922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3900F-954A-479B-9D0C-8C9B7B8B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936EE-D196-4606-9ED0-15CBE9FD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0DCE6-EEE5-4B52-8B17-B460DECD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1D8CF-70F2-4BBA-9092-CCA7764D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0D241-DF74-4D3F-B61F-C8C53ED6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F626A-DFA8-4C13-959C-B1E8DE3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4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82935-7B6D-44A3-911D-E3FEA4C9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A16FEA-9CE9-4B51-95FE-E5D77C7FC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004ED-8E1E-4EFB-9BEB-93DEE838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DFCB8-CBB5-4861-9609-1321052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4ED62-93B5-46F6-AC90-D7B2F1A0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AE421-EB22-455A-9AF1-2008707D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4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DE8600-045B-4256-8489-273FD934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7E543-6B9E-4930-A09A-83EA3FDA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C67FD-BED8-49DF-BEE3-4140FFD27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201C5-733E-4640-A9EE-6D252099293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21A59-C8E1-4DCC-A32B-DE154452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C2AE5-309B-476E-A4CD-18B059669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AE24-443E-43BC-9464-5C00A14F8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4C6AB2FF-DBF3-418C-8BA4-98B5CA5F59B8}"/>
              </a:ext>
            </a:extLst>
          </p:cNvPr>
          <p:cNvSpPr/>
          <p:nvPr/>
        </p:nvSpPr>
        <p:spPr>
          <a:xfrm>
            <a:off x="543353" y="88639"/>
            <a:ext cx="2407414" cy="5605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D584F5-3433-4234-B148-B03EBF2BC6C8}"/>
              </a:ext>
            </a:extLst>
          </p:cNvPr>
          <p:cNvSpPr/>
          <p:nvPr/>
        </p:nvSpPr>
        <p:spPr>
          <a:xfrm>
            <a:off x="8192279" y="88640"/>
            <a:ext cx="2397967" cy="668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392217-5D3F-4B8D-8CB7-D11FE3B4D67B}"/>
              </a:ext>
            </a:extLst>
          </p:cNvPr>
          <p:cNvSpPr/>
          <p:nvPr/>
        </p:nvSpPr>
        <p:spPr>
          <a:xfrm>
            <a:off x="543353" y="88639"/>
            <a:ext cx="2397967" cy="668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40C31F-2BAF-4B02-96F6-E5F3FE275521}"/>
              </a:ext>
            </a:extLst>
          </p:cNvPr>
          <p:cNvSpPr txBox="1"/>
          <p:nvPr/>
        </p:nvSpPr>
        <p:spPr>
          <a:xfrm>
            <a:off x="1095880" y="88640"/>
            <a:ext cx="11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虚拟内存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749AD9-F15D-475B-8785-72F8046FA1ED}"/>
              </a:ext>
            </a:extLst>
          </p:cNvPr>
          <p:cNvSpPr txBox="1"/>
          <p:nvPr/>
        </p:nvSpPr>
        <p:spPr>
          <a:xfrm>
            <a:off x="8881187" y="78526"/>
            <a:ext cx="29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物理内存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94F6C2-8B3D-4E11-9DE4-993F62D05F7E}"/>
              </a:ext>
            </a:extLst>
          </p:cNvPr>
          <p:cNvSpPr txBox="1"/>
          <p:nvPr/>
        </p:nvSpPr>
        <p:spPr>
          <a:xfrm>
            <a:off x="7557211" y="2724280"/>
            <a:ext cx="84714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0xFFFFF</a:t>
            </a:r>
            <a:endParaRPr lang="zh-CN" altLang="en-US" sz="12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9094D77-12DA-4FF0-B9A1-A238FDBDAAE3}"/>
              </a:ext>
            </a:extLst>
          </p:cNvPr>
          <p:cNvCxnSpPr/>
          <p:nvPr/>
        </p:nvCxnSpPr>
        <p:spPr>
          <a:xfrm>
            <a:off x="8192278" y="2886269"/>
            <a:ext cx="2397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054675A-BE20-4E60-832E-D3B05617DF46}"/>
              </a:ext>
            </a:extLst>
          </p:cNvPr>
          <p:cNvSpPr/>
          <p:nvPr/>
        </p:nvSpPr>
        <p:spPr>
          <a:xfrm>
            <a:off x="8192278" y="3951166"/>
            <a:ext cx="2397966" cy="3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MBR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F15EA9-7F03-4F19-A612-E6D027711AD9}"/>
              </a:ext>
            </a:extLst>
          </p:cNvPr>
          <p:cNvSpPr txBox="1"/>
          <p:nvPr/>
        </p:nvSpPr>
        <p:spPr>
          <a:xfrm>
            <a:off x="7482377" y="4116868"/>
            <a:ext cx="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0x7C00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8D3BCF-3C52-4F46-A5C2-6BDE52557202}"/>
              </a:ext>
            </a:extLst>
          </p:cNvPr>
          <p:cNvSpPr txBox="1"/>
          <p:nvPr/>
        </p:nvSpPr>
        <p:spPr>
          <a:xfrm>
            <a:off x="7482377" y="3825273"/>
            <a:ext cx="709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0x7DFF</a:t>
            </a:r>
            <a:endParaRPr lang="zh-CN" altLang="en-US" sz="1200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3C98FB54-A34C-49F0-BC37-ADCBA187C3E5}"/>
              </a:ext>
            </a:extLst>
          </p:cNvPr>
          <p:cNvSpPr/>
          <p:nvPr/>
        </p:nvSpPr>
        <p:spPr>
          <a:xfrm>
            <a:off x="10683551" y="2886269"/>
            <a:ext cx="569167" cy="3883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4B2FD6-7F23-451E-8F8D-510E2C5802B7}"/>
              </a:ext>
            </a:extLst>
          </p:cNvPr>
          <p:cNvSpPr txBox="1"/>
          <p:nvPr/>
        </p:nvSpPr>
        <p:spPr>
          <a:xfrm>
            <a:off x="11272156" y="4711085"/>
            <a:ext cx="117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低</a:t>
            </a:r>
            <a:r>
              <a:rPr lang="en-US" altLang="zh-CN" sz="1200" dirty="0"/>
              <a:t>1MB</a:t>
            </a:r>
            <a:r>
              <a:rPr lang="zh-CN" altLang="en-US" sz="1200" dirty="0"/>
              <a:t>内存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0A8A0D-5774-4823-A75E-6BC08B4DC390}"/>
              </a:ext>
            </a:extLst>
          </p:cNvPr>
          <p:cNvSpPr/>
          <p:nvPr/>
        </p:nvSpPr>
        <p:spPr>
          <a:xfrm>
            <a:off x="8192276" y="5962481"/>
            <a:ext cx="2397966" cy="604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Bootloader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8F3297-A5C2-46FA-AD14-F1F887ECF3CD}"/>
              </a:ext>
            </a:extLst>
          </p:cNvPr>
          <p:cNvSpPr txBox="1"/>
          <p:nvPr/>
        </p:nvSpPr>
        <p:spPr>
          <a:xfrm>
            <a:off x="7635552" y="6425606"/>
            <a:ext cx="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0x900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F1E82B-A066-4894-835A-2F10E39AED0B}"/>
              </a:ext>
            </a:extLst>
          </p:cNvPr>
          <p:cNvSpPr/>
          <p:nvPr/>
        </p:nvSpPr>
        <p:spPr>
          <a:xfrm>
            <a:off x="5307715" y="4315875"/>
            <a:ext cx="1312311" cy="2358941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CDE134-4709-4373-85D0-CFAB928ED45A}"/>
              </a:ext>
            </a:extLst>
          </p:cNvPr>
          <p:cNvSpPr txBox="1"/>
          <p:nvPr/>
        </p:nvSpPr>
        <p:spPr>
          <a:xfrm>
            <a:off x="4759934" y="6825744"/>
            <a:ext cx="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0x900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EB691AE-922E-49C9-BF28-64F6B659407A}"/>
              </a:ext>
            </a:extLst>
          </p:cNvPr>
          <p:cNvSpPr/>
          <p:nvPr/>
        </p:nvSpPr>
        <p:spPr>
          <a:xfrm>
            <a:off x="5297997" y="6529355"/>
            <a:ext cx="1312311" cy="4921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GDT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F783127-EB7B-4F50-A759-5E27C49F7C7D}"/>
              </a:ext>
            </a:extLst>
          </p:cNvPr>
          <p:cNvSpPr txBox="1"/>
          <p:nvPr/>
        </p:nvSpPr>
        <p:spPr>
          <a:xfrm>
            <a:off x="4759933" y="6472135"/>
            <a:ext cx="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0xC00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ABC27B39-3220-43D0-9C4E-80F6ADF5775C}"/>
              </a:ext>
            </a:extLst>
          </p:cNvPr>
          <p:cNvSpPr/>
          <p:nvPr/>
        </p:nvSpPr>
        <p:spPr>
          <a:xfrm>
            <a:off x="4554989" y="6610634"/>
            <a:ext cx="217131" cy="401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D36EE0-748F-4DF2-8A28-192142D58021}"/>
              </a:ext>
            </a:extLst>
          </p:cNvPr>
          <p:cNvSpPr txBox="1"/>
          <p:nvPr/>
        </p:nvSpPr>
        <p:spPr>
          <a:xfrm>
            <a:off x="3752519" y="6687244"/>
            <a:ext cx="941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0x300</a:t>
            </a:r>
            <a:r>
              <a:rPr lang="zh-CN" altLang="en-US" sz="1200" dirty="0"/>
              <a:t>字节</a:t>
            </a:r>
            <a:endParaRPr lang="en-US" altLang="zh-CN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116C36-7B28-4AFB-8B52-D2F7FBA91A3F}"/>
              </a:ext>
            </a:extLst>
          </p:cNvPr>
          <p:cNvSpPr txBox="1"/>
          <p:nvPr/>
        </p:nvSpPr>
        <p:spPr>
          <a:xfrm>
            <a:off x="5712432" y="4784441"/>
            <a:ext cx="461665" cy="20042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Bootloader</a:t>
            </a:r>
            <a:r>
              <a:rPr lang="zh-CN" altLang="en-US" dirty="0"/>
              <a:t>代码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91D2250-DE72-4CFB-98C2-6FBB14245ACE}"/>
              </a:ext>
            </a:extLst>
          </p:cNvPr>
          <p:cNvSpPr txBox="1"/>
          <p:nvPr/>
        </p:nvSpPr>
        <p:spPr>
          <a:xfrm>
            <a:off x="7568683" y="5714749"/>
            <a:ext cx="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0x1500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2F87DC-CCC7-4D51-9A0F-CF507E8D0087}"/>
              </a:ext>
            </a:extLst>
          </p:cNvPr>
          <p:cNvSpPr/>
          <p:nvPr/>
        </p:nvSpPr>
        <p:spPr>
          <a:xfrm>
            <a:off x="8192276" y="4254753"/>
            <a:ext cx="2397966" cy="17077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真正的操作系统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F5F673-21F9-4411-BB23-DEF0E15766F8}"/>
              </a:ext>
            </a:extLst>
          </p:cNvPr>
          <p:cNvSpPr/>
          <p:nvPr/>
        </p:nvSpPr>
        <p:spPr>
          <a:xfrm>
            <a:off x="8192276" y="3418776"/>
            <a:ext cx="2397966" cy="2750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</a:rPr>
              <a:t>操作系统文件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</a:rPr>
              <a:t>kernel.bin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128D98-4D27-4B60-A8B0-8DA255497589}"/>
              </a:ext>
            </a:extLst>
          </p:cNvPr>
          <p:cNvSpPr txBox="1"/>
          <p:nvPr/>
        </p:nvSpPr>
        <p:spPr>
          <a:xfrm>
            <a:off x="7495722" y="3544356"/>
            <a:ext cx="84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0x70000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2F878F8-85CB-43BF-8E8C-A248E2874F00}"/>
              </a:ext>
            </a:extLst>
          </p:cNvPr>
          <p:cNvSpPr/>
          <p:nvPr/>
        </p:nvSpPr>
        <p:spPr>
          <a:xfrm>
            <a:off x="8192276" y="1747520"/>
            <a:ext cx="2397966" cy="11094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分页表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04D66797-E332-4340-A0A2-FBB0DFBF9516}"/>
              </a:ext>
            </a:extLst>
          </p:cNvPr>
          <p:cNvSpPr/>
          <p:nvPr/>
        </p:nvSpPr>
        <p:spPr>
          <a:xfrm>
            <a:off x="6688346" y="2226141"/>
            <a:ext cx="1469227" cy="276999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左右 42">
            <a:extLst>
              <a:ext uri="{FF2B5EF4-FFF2-40B4-BE49-F238E27FC236}">
                <a16:creationId xmlns:a16="http://schemas.microsoft.com/office/drawing/2014/main" id="{D9A32840-1C08-444A-A1DA-BAD5B4CB60EB}"/>
              </a:ext>
            </a:extLst>
          </p:cNvPr>
          <p:cNvSpPr/>
          <p:nvPr/>
        </p:nvSpPr>
        <p:spPr>
          <a:xfrm>
            <a:off x="6671502" y="6133986"/>
            <a:ext cx="1469227" cy="276999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6AF7FB-FEEC-4DE4-A4B0-CA32464F5C6C}"/>
              </a:ext>
            </a:extLst>
          </p:cNvPr>
          <p:cNvSpPr/>
          <p:nvPr/>
        </p:nvSpPr>
        <p:spPr>
          <a:xfrm>
            <a:off x="5167669" y="830891"/>
            <a:ext cx="1462503" cy="3271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87FE407-2977-4447-9E98-DE3416C9B3DB}"/>
              </a:ext>
            </a:extLst>
          </p:cNvPr>
          <p:cNvSpPr/>
          <p:nvPr/>
        </p:nvSpPr>
        <p:spPr>
          <a:xfrm>
            <a:off x="5167669" y="3825273"/>
            <a:ext cx="1462503" cy="276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页目录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8B19638-1FAA-4638-9EB6-FF1F85891068}"/>
              </a:ext>
            </a:extLst>
          </p:cNvPr>
          <p:cNvSpPr txBox="1"/>
          <p:nvPr/>
        </p:nvSpPr>
        <p:spPr>
          <a:xfrm>
            <a:off x="4389476" y="3951166"/>
            <a:ext cx="107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0x100000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BA50A6-1D08-42D7-B61B-2186C36DD62C}"/>
              </a:ext>
            </a:extLst>
          </p:cNvPr>
          <p:cNvSpPr txBox="1"/>
          <p:nvPr/>
        </p:nvSpPr>
        <p:spPr>
          <a:xfrm>
            <a:off x="4389476" y="3671879"/>
            <a:ext cx="107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0x101000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798653B-DDCF-4978-A58C-6E42CEBAB9E3}"/>
              </a:ext>
            </a:extLst>
          </p:cNvPr>
          <p:cNvSpPr/>
          <p:nvPr/>
        </p:nvSpPr>
        <p:spPr>
          <a:xfrm>
            <a:off x="5167669" y="3536930"/>
            <a:ext cx="146250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02EEA0A-1925-4200-B84E-18267A0C3168}"/>
              </a:ext>
            </a:extLst>
          </p:cNvPr>
          <p:cNvSpPr/>
          <p:nvPr/>
        </p:nvSpPr>
        <p:spPr>
          <a:xfrm>
            <a:off x="5167669" y="3240639"/>
            <a:ext cx="146250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B26ACA-2681-43D8-AFA2-603ECAF99CD1}"/>
              </a:ext>
            </a:extLst>
          </p:cNvPr>
          <p:cNvSpPr/>
          <p:nvPr/>
        </p:nvSpPr>
        <p:spPr>
          <a:xfrm>
            <a:off x="5177829" y="2947650"/>
            <a:ext cx="146250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页表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1C3424E-8E12-4682-AB91-35C8E83E7342}"/>
              </a:ext>
            </a:extLst>
          </p:cNvPr>
          <p:cNvSpPr/>
          <p:nvPr/>
        </p:nvSpPr>
        <p:spPr>
          <a:xfrm>
            <a:off x="5177829" y="2651359"/>
            <a:ext cx="146250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页表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BED882C-FF03-43C2-B94F-C357E404BF86}"/>
              </a:ext>
            </a:extLst>
          </p:cNvPr>
          <p:cNvSpPr txBox="1"/>
          <p:nvPr/>
        </p:nvSpPr>
        <p:spPr>
          <a:xfrm>
            <a:off x="5217149" y="1650272"/>
            <a:ext cx="1950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每一项</a:t>
            </a:r>
            <a:r>
              <a:rPr lang="en-US" altLang="zh-CN" sz="1100" dirty="0"/>
              <a:t>4K(4096</a:t>
            </a:r>
            <a:r>
              <a:rPr lang="zh-CN" altLang="en-US" sz="1100" dirty="0"/>
              <a:t>字节</a:t>
            </a:r>
            <a:r>
              <a:rPr lang="en-US" altLang="zh-CN" sz="1100" dirty="0"/>
              <a:t>)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3BF3DE-E36D-4AE7-B0C5-D1A7524DF971}"/>
              </a:ext>
            </a:extLst>
          </p:cNvPr>
          <p:cNvSpPr/>
          <p:nvPr/>
        </p:nvSpPr>
        <p:spPr>
          <a:xfrm>
            <a:off x="5167669" y="1326877"/>
            <a:ext cx="146250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页表</a:t>
            </a:r>
            <a:r>
              <a:rPr lang="en-US" altLang="zh-CN" dirty="0"/>
              <a:t>254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9AF32FA-5F89-4392-A6AA-6D4612DCCCDD}"/>
              </a:ext>
            </a:extLst>
          </p:cNvPr>
          <p:cNvSpPr/>
          <p:nvPr/>
        </p:nvSpPr>
        <p:spPr>
          <a:xfrm>
            <a:off x="5177829" y="1970873"/>
            <a:ext cx="146250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48FA62A-FD2B-4348-8F5E-DAE92835EE14}"/>
              </a:ext>
            </a:extLst>
          </p:cNvPr>
          <p:cNvSpPr/>
          <p:nvPr/>
        </p:nvSpPr>
        <p:spPr>
          <a:xfrm>
            <a:off x="8192276" y="3065465"/>
            <a:ext cx="2397966" cy="224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1231A2D-4288-4C3A-AB99-7C8E99F420E9}"/>
              </a:ext>
            </a:extLst>
          </p:cNvPr>
          <p:cNvSpPr txBox="1"/>
          <p:nvPr/>
        </p:nvSpPr>
        <p:spPr>
          <a:xfrm>
            <a:off x="7526202" y="3140305"/>
            <a:ext cx="84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0x9F000</a:t>
            </a:r>
            <a:endParaRPr lang="zh-CN" altLang="en-US" sz="12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588F9B2-CF33-48BF-963B-5084CE3A611C}"/>
              </a:ext>
            </a:extLst>
          </p:cNvPr>
          <p:cNvCxnSpPr>
            <a:cxnSpLocks/>
          </p:cNvCxnSpPr>
          <p:nvPr/>
        </p:nvCxnSpPr>
        <p:spPr>
          <a:xfrm flipH="1">
            <a:off x="10590242" y="3258484"/>
            <a:ext cx="641274" cy="31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279107C-75CF-4663-8320-9A7F2F798EFF}"/>
              </a:ext>
            </a:extLst>
          </p:cNvPr>
          <p:cNvSpPr txBox="1"/>
          <p:nvPr/>
        </p:nvSpPr>
        <p:spPr>
          <a:xfrm>
            <a:off x="11146969" y="31768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栈指针初值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5365A15-4E97-4027-834B-162E9E77F78F}"/>
              </a:ext>
            </a:extLst>
          </p:cNvPr>
          <p:cNvSpPr txBox="1"/>
          <p:nvPr/>
        </p:nvSpPr>
        <p:spPr>
          <a:xfrm>
            <a:off x="7526202" y="2976202"/>
            <a:ext cx="84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0x9FC00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D047162-1D6C-4C75-A3F8-D31FB0072C34}"/>
              </a:ext>
            </a:extLst>
          </p:cNvPr>
          <p:cNvSpPr/>
          <p:nvPr/>
        </p:nvSpPr>
        <p:spPr>
          <a:xfrm>
            <a:off x="543353" y="5714749"/>
            <a:ext cx="2397967" cy="1034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低地址用户内存</a:t>
            </a:r>
            <a:r>
              <a:rPr lang="en-US" altLang="zh-CN" dirty="0"/>
              <a:t>3GB</a:t>
            </a:r>
            <a:endParaRPr lang="zh-CN" altLang="en-US" dirty="0"/>
          </a:p>
        </p:txBody>
      </p:sp>
      <p:sp>
        <p:nvSpPr>
          <p:cNvPr id="68" name="右大括号 67">
            <a:extLst>
              <a:ext uri="{FF2B5EF4-FFF2-40B4-BE49-F238E27FC236}">
                <a16:creationId xmlns:a16="http://schemas.microsoft.com/office/drawing/2014/main" id="{2AD93638-E6DE-488C-9123-3868DA03715D}"/>
              </a:ext>
            </a:extLst>
          </p:cNvPr>
          <p:cNvSpPr/>
          <p:nvPr/>
        </p:nvSpPr>
        <p:spPr>
          <a:xfrm>
            <a:off x="2945217" y="92219"/>
            <a:ext cx="680668" cy="56023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DC5D355-7555-4DAE-B0D7-2AF84000B461}"/>
              </a:ext>
            </a:extLst>
          </p:cNvPr>
          <p:cNvSpPr txBox="1"/>
          <p:nvPr/>
        </p:nvSpPr>
        <p:spPr>
          <a:xfrm>
            <a:off x="3562831" y="2755709"/>
            <a:ext cx="197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高地址</a:t>
            </a:r>
            <a:r>
              <a:rPr lang="en-US" altLang="zh-CN" sz="1100" dirty="0"/>
              <a:t>1GB</a:t>
            </a:r>
            <a:r>
              <a:rPr lang="zh-CN" altLang="en-US" sz="1100" dirty="0"/>
              <a:t>大小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029730E-B4AF-46A0-A109-F329449AF944}"/>
              </a:ext>
            </a:extLst>
          </p:cNvPr>
          <p:cNvSpPr txBox="1"/>
          <p:nvPr/>
        </p:nvSpPr>
        <p:spPr>
          <a:xfrm>
            <a:off x="-730690" y="5517417"/>
            <a:ext cx="7655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0xc0000000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754A1F-10A8-45A2-BB8C-EC98563B2CB6}"/>
              </a:ext>
            </a:extLst>
          </p:cNvPr>
          <p:cNvSpPr txBox="1"/>
          <p:nvPr/>
        </p:nvSpPr>
        <p:spPr>
          <a:xfrm>
            <a:off x="-419853" y="839899"/>
            <a:ext cx="1274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0xc009f000</a:t>
            </a:r>
            <a:endParaRPr lang="zh-CN" altLang="en-US" sz="1400" dirty="0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DD644CD-EA0D-4394-B115-6F2D3EB95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51" y="68443"/>
            <a:ext cx="6638925" cy="2781300"/>
          </a:xfrm>
          <a:prstGeom prst="rect">
            <a:avLst/>
          </a:prstGeom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9F110DF-A800-4207-AF06-37D68793BB45}"/>
              </a:ext>
            </a:extLst>
          </p:cNvPr>
          <p:cNvCxnSpPr>
            <a:cxnSpLocks/>
          </p:cNvCxnSpPr>
          <p:nvPr/>
        </p:nvCxnSpPr>
        <p:spPr>
          <a:xfrm flipH="1">
            <a:off x="10611690" y="3045445"/>
            <a:ext cx="641274" cy="31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A7DFA40-7165-4A7F-8008-C3E159BC439B}"/>
              </a:ext>
            </a:extLst>
          </p:cNvPr>
          <p:cNvSpPr txBox="1"/>
          <p:nvPr/>
        </p:nvSpPr>
        <p:spPr>
          <a:xfrm>
            <a:off x="11157129" y="2903202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可用区域的最高地址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A7C07DE-0CA2-49EE-879F-3C3358E8C4F4}"/>
              </a:ext>
            </a:extLst>
          </p:cNvPr>
          <p:cNvSpPr txBox="1"/>
          <p:nvPr/>
        </p:nvSpPr>
        <p:spPr>
          <a:xfrm>
            <a:off x="11960394" y="3163119"/>
            <a:ext cx="377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zh-CN" altLang="en-US" sz="1400" dirty="0"/>
              <a:t>栈指针选用</a:t>
            </a:r>
            <a:r>
              <a:rPr lang="en-US" altLang="zh-CN" sz="1400" dirty="0"/>
              <a:t>0x9F000</a:t>
            </a:r>
            <a:r>
              <a:rPr lang="zh-CN" altLang="en-US" sz="1400" dirty="0"/>
              <a:t>是为了</a:t>
            </a:r>
            <a:r>
              <a:rPr lang="en-US" altLang="zh-CN" sz="1400" dirty="0"/>
              <a:t>PCB</a:t>
            </a:r>
            <a:r>
              <a:rPr lang="zh-CN" altLang="en-US" sz="1400" dirty="0"/>
              <a:t>取整页地址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6687354-30CF-43D8-B9D1-D00EE5E8950F}"/>
              </a:ext>
            </a:extLst>
          </p:cNvPr>
          <p:cNvCxnSpPr/>
          <p:nvPr/>
        </p:nvCxnSpPr>
        <p:spPr>
          <a:xfrm>
            <a:off x="543353" y="924665"/>
            <a:ext cx="2407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151ACF9-7E4E-4B42-8BA9-BD9BC412DAA5}"/>
              </a:ext>
            </a:extLst>
          </p:cNvPr>
          <p:cNvCxnSpPr>
            <a:cxnSpLocks/>
          </p:cNvCxnSpPr>
          <p:nvPr/>
        </p:nvCxnSpPr>
        <p:spPr>
          <a:xfrm flipH="1">
            <a:off x="3210560" y="88639"/>
            <a:ext cx="4930169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FBD5DBB-2B74-4B63-A228-3951DCA3B17B}"/>
              </a:ext>
            </a:extLst>
          </p:cNvPr>
          <p:cNvCxnSpPr/>
          <p:nvPr/>
        </p:nvCxnSpPr>
        <p:spPr>
          <a:xfrm flipH="1" flipV="1">
            <a:off x="3097090" y="5714749"/>
            <a:ext cx="5043639" cy="10739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76ED1AB1-869A-43F4-ACDE-39ED5F1589F3}"/>
              </a:ext>
            </a:extLst>
          </p:cNvPr>
          <p:cNvSpPr/>
          <p:nvPr/>
        </p:nvSpPr>
        <p:spPr>
          <a:xfrm>
            <a:off x="543353" y="958130"/>
            <a:ext cx="2401864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FF71AF7-91CF-43E6-9A90-8E6D8A67D086}"/>
              </a:ext>
            </a:extLst>
          </p:cNvPr>
          <p:cNvSpPr/>
          <p:nvPr/>
        </p:nvSpPr>
        <p:spPr>
          <a:xfrm>
            <a:off x="543467" y="1355857"/>
            <a:ext cx="2401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虚拟内存管理位图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A022E46-20EF-4162-B2C5-E29E11187FA7}"/>
              </a:ext>
            </a:extLst>
          </p:cNvPr>
          <p:cNvSpPr/>
          <p:nvPr/>
        </p:nvSpPr>
        <p:spPr>
          <a:xfrm>
            <a:off x="533647" y="1743066"/>
            <a:ext cx="2401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虚拟内存管理位图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1044A83-39D5-4880-95EE-86321C5DA495}"/>
              </a:ext>
            </a:extLst>
          </p:cNvPr>
          <p:cNvSpPr/>
          <p:nvPr/>
        </p:nvSpPr>
        <p:spPr>
          <a:xfrm>
            <a:off x="533651" y="2141551"/>
            <a:ext cx="2401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虚拟内存管理位图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8F9F64D-589C-46EC-9A3C-58D2FE43EDF0}"/>
              </a:ext>
            </a:extLst>
          </p:cNvPr>
          <p:cNvSpPr txBox="1"/>
          <p:nvPr/>
        </p:nvSpPr>
        <p:spPr>
          <a:xfrm>
            <a:off x="-439617" y="1214895"/>
            <a:ext cx="1575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0xc009e000</a:t>
            </a:r>
            <a:endParaRPr lang="zh-CN" altLang="en-US" sz="14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A8A0F0A-A62C-437A-B3F3-65638DFACF38}"/>
              </a:ext>
            </a:extLst>
          </p:cNvPr>
          <p:cNvSpPr/>
          <p:nvPr/>
        </p:nvSpPr>
        <p:spPr>
          <a:xfrm>
            <a:off x="533647" y="2537621"/>
            <a:ext cx="2401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虚拟内存管理位图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D2F154E-9DEA-4A63-9685-F1CEA2EE7BA4}"/>
              </a:ext>
            </a:extLst>
          </p:cNvPr>
          <p:cNvSpPr txBox="1"/>
          <p:nvPr/>
        </p:nvSpPr>
        <p:spPr>
          <a:xfrm>
            <a:off x="-442230" y="2733924"/>
            <a:ext cx="1432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0xc009a000</a:t>
            </a:r>
            <a:endParaRPr lang="zh-CN" altLang="en-US" sz="1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D554460-42E0-4A05-AC40-BF90769CBA0B}"/>
              </a:ext>
            </a:extLst>
          </p:cNvPr>
          <p:cNvSpPr txBox="1"/>
          <p:nvPr/>
        </p:nvSpPr>
        <p:spPr>
          <a:xfrm>
            <a:off x="4404078" y="730321"/>
            <a:ext cx="107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0x101FFF</a:t>
            </a:r>
            <a:endParaRPr lang="zh-CN" altLang="en-US" sz="12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7FE15BA-A757-4EEA-9EAC-745D9FDDA8A1}"/>
              </a:ext>
            </a:extLst>
          </p:cNvPr>
          <p:cNvSpPr txBox="1"/>
          <p:nvPr/>
        </p:nvSpPr>
        <p:spPr>
          <a:xfrm>
            <a:off x="7443413" y="1634883"/>
            <a:ext cx="107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0x101FFF</a:t>
            </a:r>
            <a:endParaRPr lang="zh-CN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F34B008-728B-4CFC-A0BD-4407193DFBE6}"/>
              </a:ext>
            </a:extLst>
          </p:cNvPr>
          <p:cNvSpPr/>
          <p:nvPr/>
        </p:nvSpPr>
        <p:spPr>
          <a:xfrm>
            <a:off x="543353" y="548640"/>
            <a:ext cx="2401864" cy="1907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分页表虚拟内存地址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B7DFF81-FCA1-4211-BD1A-CB4512DF95F3}"/>
              </a:ext>
            </a:extLst>
          </p:cNvPr>
          <p:cNvSpPr txBox="1"/>
          <p:nvPr/>
        </p:nvSpPr>
        <p:spPr>
          <a:xfrm>
            <a:off x="-482765" y="566645"/>
            <a:ext cx="1274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0xc0100000</a:t>
            </a:r>
            <a:endParaRPr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4EA4923-902D-4645-AD3C-B5A083CB839D}"/>
              </a:ext>
            </a:extLst>
          </p:cNvPr>
          <p:cNvSpPr txBox="1"/>
          <p:nvPr/>
        </p:nvSpPr>
        <p:spPr>
          <a:xfrm>
            <a:off x="-441225" y="343104"/>
            <a:ext cx="1274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6E7781"/>
                </a:solidFill>
                <a:effectLst/>
                <a:latin typeface="ui-monospace"/>
              </a:rPr>
              <a:t>0xc0101FFF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CE15B73-F5A2-46E2-A36B-2670A3A9DC10}"/>
              </a:ext>
            </a:extLst>
          </p:cNvPr>
          <p:cNvSpPr txBox="1"/>
          <p:nvPr/>
        </p:nvSpPr>
        <p:spPr>
          <a:xfrm>
            <a:off x="-975377" y="2964756"/>
            <a:ext cx="2261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(</a:t>
            </a:r>
            <a:r>
              <a:rPr lang="zh-CN" altLang="en-US" sz="1200" dirty="0"/>
              <a:t>MEM_BITMAP_BASE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152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128</Words>
  <Application>Microsoft Office PowerPoint</Application>
  <PresentationFormat>宽屏</PresentationFormat>
  <Paragraphs>52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ui-monospace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 正</dc:creator>
  <cp:lastModifiedBy>贺 正</cp:lastModifiedBy>
  <cp:revision>60</cp:revision>
  <dcterms:created xsi:type="dcterms:W3CDTF">2022-04-12T02:51:15Z</dcterms:created>
  <dcterms:modified xsi:type="dcterms:W3CDTF">2022-04-12T08:18:35Z</dcterms:modified>
</cp:coreProperties>
</file>