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3" r:id="rId3"/>
    <p:sldId id="270" r:id="rId4"/>
    <p:sldId id="268" r:id="rId5"/>
    <p:sldId id="269" r:id="rId6"/>
    <p:sldId id="261" r:id="rId7"/>
    <p:sldId id="262" r:id="rId8"/>
    <p:sldId id="259" r:id="rId9"/>
    <p:sldId id="265" r:id="rId10"/>
    <p:sldId id="266" r:id="rId11"/>
    <p:sldId id="264" r:id="rId12"/>
    <p:sldId id="267" r:id="rId13"/>
  </p:sldIdLst>
  <p:sldSz cx="12192000" cy="6858000"/>
  <p:notesSz cx="7023100" cy="93091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0C0A"/>
    <a:srgbClr val="F18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7" d="100"/>
          <a:sy n="77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97" d="100"/>
          <a:sy n="97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C4403739-BBBB-4543-B0D2-4E0FFB83907B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2019年1月12日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058BA40-8593-403B-A0AD-D9196FC1974A}" type="datetime2">
              <a:rPr lang="zh-TW" altLang="en-US" smtClean="0"/>
              <a:pPr/>
              <a:t>2019年1月12日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3E963C-1534-4F8D-B2A7-66D81AA2595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zh-TW" smtClean="0"/>
              <a:pPr rtl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zh-TW" smtClean="0"/>
              <a:pPr rtl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zh-TW" smtClean="0"/>
              <a:pPr rtl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altLang="zh-TW" smtClean="0"/>
              <a:pPr rtl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F152F4-4D96-4EE9-875F-A22677D53DDA}" type="datetime2">
              <a:rPr lang="zh-TW" altLang="en-US" smtClean="0"/>
              <a:t>2019年1月12日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9B4A1-D3C1-4102-9F25-ABD0839EECEC}" type="datetime2">
              <a:rPr lang="zh-TW" altLang="en-US" smtClean="0"/>
              <a:t>2019年1月12日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6BE89-3E82-4663-97B5-FA974A7DBA6E}" type="datetime2">
              <a:rPr lang="zh-TW" altLang="en-US" smtClean="0"/>
              <a:t>2019年1月12日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11" name="文字預留位置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156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B9C6B-5D3A-4413-AEC1-6034A8260952}" type="datetime2">
              <a:rPr lang="zh-TW" altLang="en-US" smtClean="0"/>
              <a:t>2019年1月12日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C6E99-EBA4-4FA7-BC6F-69BB391A86F6}" type="datetime2">
              <a:rPr lang="zh-TW" altLang="en-US" smtClean="0"/>
              <a:t>2019年1月12日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151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algn="l" rtl="0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1AB218-8AAD-45BB-96D3-F6F3A2C3A7BF}" type="datetime2">
              <a:rPr lang="zh-TW" altLang="en-US" smtClean="0"/>
              <a:t>2019年1月12日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13" name="文字預留位置 3"/>
          <p:cNvSpPr>
            <a:spLocks noGrp="1"/>
          </p:cNvSpPr>
          <p:nvPr>
            <p:ph type="body" sz="half" idx="13" hasCustomPrompt="1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86835-AC5C-4C6E-988D-7AE9F8DCEAF8}" type="datetime2">
              <a:rPr lang="zh-TW" altLang="en-US" smtClean="0"/>
              <a:t>2019年1月12日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16" name="文字預留位置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19" name="文字預留位置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預留位置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20" name="文字預留位置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7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647B16-DCE0-4E0F-BC72-7C4080981A5E}" type="datetime2">
              <a:rPr lang="zh-TW" altLang="en-US" smtClean="0"/>
              <a:t>2019年1月12日</a:t>
            </a:fld>
            <a:endParaRPr lang="en-US" dirty="0"/>
          </a:p>
        </p:txBody>
      </p:sp>
      <p:sp>
        <p:nvSpPr>
          <p:cNvPr id="4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29" name="圖片預留位置 2" descr="要新增影像的空白預留位置。按一下預留位置，然後選取您要新增的影像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22" name="文字預留位置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30" name="圖片預留位置 2" descr="要新增影像的空白預留位置。按一下預留位置，然後選取您要新增的影像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23" name="文字預留位置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預留位置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31" name="圖片預留位置 2" descr="要新增影像的空白預留位置。按一下預留位置，然後選取您要新增的影像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24" name="文字預留位置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7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73F3E5-06DE-4BE4-A228-4E505E20E2BF}" type="datetime2">
              <a:rPr lang="zh-TW" altLang="en-US" smtClean="0"/>
              <a:t>2019年1月12日</a:t>
            </a:fld>
            <a:endParaRPr lang="en-US" dirty="0"/>
          </a:p>
        </p:txBody>
      </p:sp>
      <p:sp>
        <p:nvSpPr>
          <p:cNvPr id="4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08BC23-1762-4667-926B-03031FFF10B2}" type="datetime2">
              <a:rPr lang="zh-TW" altLang="en-US" smtClean="0"/>
              <a:t>2019年1月12日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B730A1-1C00-4A3F-BC9A-7B9B0F01D8B5}" type="datetime2">
              <a:rPr lang="zh-TW" altLang="en-US" smtClean="0"/>
              <a:t>2019年1月12日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9CC7E-2707-4DCB-8339-9E4385CD4862}" type="datetime2">
              <a:rPr lang="zh-TW" altLang="en-US" smtClean="0"/>
              <a:t>2019年1月12日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4E500A-616F-45E0-B59A-F87B3793E6B5}" type="datetime2">
              <a:rPr lang="zh-TW" altLang="en-US" smtClean="0"/>
              <a:t>2019年1月12日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ADC5F-25AA-4883-B6D3-924DD50A8B0E}" type="datetime2">
              <a:rPr lang="zh-TW" altLang="en-US" smtClean="0"/>
              <a:t>2019年1月12日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D3D8BC-77C5-4839-BA7E-F376AB9FC624}" type="datetime2">
              <a:rPr lang="zh-TW" altLang="en-US" smtClean="0"/>
              <a:t>2019年1月12日</a:t>
            </a:fld>
            <a:endParaRPr 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766859-E0FC-4AE8-853F-8955E2C3C4AA}" type="datetime2">
              <a:rPr lang="zh-TW" altLang="en-US" smtClean="0"/>
              <a:t>2019年1月12日</a:t>
            </a:fld>
            <a:endParaRPr 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00428-2E1A-4A54-AE02-C8F5A531F57A}" type="datetime2">
              <a:rPr lang="zh-TW" altLang="en-US" smtClean="0"/>
              <a:t>2019年1月12日</a:t>
            </a:fld>
            <a:endParaRPr lang="en-US" dirty="0"/>
          </a:p>
        </p:txBody>
      </p:sp>
      <p:sp>
        <p:nvSpPr>
          <p:cNvPr id="5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7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F8CB74-87C0-4AF6-A2BB-9FF578181DB5}" type="datetime2">
              <a:rPr lang="zh-TW" altLang="en-US" smtClean="0"/>
              <a:t>2019年1月12日</a:t>
            </a:fld>
            <a:endParaRPr lang="en-US" dirty="0"/>
          </a:p>
        </p:txBody>
      </p:sp>
      <p:sp>
        <p:nvSpPr>
          <p:cNvPr id="5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3D04FD-9FAE-4EBD-8DFC-0843293FB171}" type="datetime2">
              <a:rPr lang="zh-TW" altLang="en-US" smtClean="0"/>
              <a:t>2019年1月12日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橢圓​​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 rot="5400000">
            <a:off x="10039996" y="1906343"/>
            <a:ext cx="1221884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11D82F7-EE36-48DB-9E98-803FB8872ECD}" type="datetime2">
              <a:rPr lang="zh-TW" altLang="en-US" smtClean="0"/>
              <a:pPr/>
              <a:t>2019年1月12日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4" name="矩形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7F1E4F-1CFF-5643-939E-02111984F56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HK" b="1"/>
              <a:t>Slot machine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組員：黃暉強、樊浩賢</a:t>
            </a: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17" y="2385749"/>
            <a:ext cx="2060582" cy="3663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51" y="2385748"/>
            <a:ext cx="2060582" cy="3663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橢圓 5"/>
          <p:cNvSpPr/>
          <p:nvPr/>
        </p:nvSpPr>
        <p:spPr>
          <a:xfrm>
            <a:off x="1843440" y="3955525"/>
            <a:ext cx="540328" cy="523702"/>
          </a:xfrm>
          <a:prstGeom prst="ellipse">
            <a:avLst/>
          </a:prstGeom>
          <a:noFill/>
          <a:ln w="28575">
            <a:solidFill>
              <a:srgbClr val="5A0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0190328" y="4083629"/>
            <a:ext cx="540328" cy="523702"/>
          </a:xfrm>
          <a:prstGeom prst="ellipse">
            <a:avLst/>
          </a:prstGeom>
          <a:noFill/>
          <a:ln w="28575">
            <a:solidFill>
              <a:srgbClr val="5A0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stCxn id="6" idx="7"/>
            <a:endCxn id="12" idx="2"/>
          </p:cNvCxnSpPr>
          <p:nvPr/>
        </p:nvCxnSpPr>
        <p:spPr>
          <a:xfrm flipV="1">
            <a:off x="2304639" y="1853248"/>
            <a:ext cx="1145993" cy="2178971"/>
          </a:xfrm>
          <a:prstGeom prst="line">
            <a:avLst/>
          </a:prstGeom>
          <a:ln w="28575">
            <a:solidFill>
              <a:srgbClr val="5A0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8720051" y="4271799"/>
            <a:ext cx="1470277" cy="1231226"/>
          </a:xfrm>
          <a:prstGeom prst="line">
            <a:avLst/>
          </a:prstGeom>
          <a:ln w="28575">
            <a:solidFill>
              <a:srgbClr val="5A0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1" t="29455" r="431" b="24242"/>
          <a:stretch/>
        </p:blipFill>
        <p:spPr>
          <a:xfrm>
            <a:off x="3450632" y="265517"/>
            <a:ext cx="3243401" cy="3175461"/>
          </a:xfrm>
          <a:prstGeom prst="ellipse">
            <a:avLst/>
          </a:prstGeom>
          <a:ln w="63500" cap="rnd">
            <a:solidFill>
              <a:srgbClr val="5A0C0A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t="31515" r="4310" b="20728"/>
          <a:stretch/>
        </p:blipFill>
        <p:spPr>
          <a:xfrm>
            <a:off x="5356231" y="3266903"/>
            <a:ext cx="3477958" cy="3275214"/>
          </a:xfrm>
          <a:prstGeom prst="ellipse">
            <a:avLst/>
          </a:prstGeom>
          <a:ln w="63500" cap="rnd">
            <a:solidFill>
              <a:srgbClr val="5A0C0A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8305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測試完整度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遊戲</a:t>
            </a:r>
            <a:r>
              <a:rPr lang="en-US" altLang="zh-TW" dirty="0"/>
              <a:t>				100%</a:t>
            </a:r>
          </a:p>
          <a:p>
            <a:pPr rtl="0"/>
            <a:r>
              <a:rPr lang="zh-TW" altLang="en-US" dirty="0"/>
              <a:t>外接按鈕</a:t>
            </a:r>
            <a:r>
              <a:rPr lang="en-US" altLang="zh-TW" dirty="0"/>
              <a:t>			100%</a:t>
            </a:r>
          </a:p>
          <a:p>
            <a:pPr rtl="0"/>
            <a:r>
              <a:rPr lang="zh-TW" altLang="en-US" dirty="0"/>
              <a:t>投幣器</a:t>
            </a:r>
            <a:r>
              <a:rPr lang="en-US" altLang="zh-TW" dirty="0"/>
              <a:t>			90%</a:t>
            </a:r>
          </a:p>
          <a:p>
            <a:pPr rtl="0"/>
            <a:r>
              <a:rPr lang="zh-TW" altLang="en-US" dirty="0"/>
              <a:t>中獎器</a:t>
            </a:r>
            <a:r>
              <a:rPr lang="en-US" altLang="zh-TW" dirty="0"/>
              <a:t>			100%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76521" y="2835514"/>
            <a:ext cx="2438958" cy="14005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8800" dirty="0"/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135721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概念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zh-TW" altLang="en-US" dirty="0"/>
              <a:t>上癮的遊戲：</a:t>
            </a:r>
            <a:endParaRPr lang="en-US" altLang="zh-TW" dirty="0"/>
          </a:p>
          <a:p>
            <a:pPr marL="0" indent="0" rtl="0">
              <a:buNone/>
            </a:pPr>
            <a:endParaRPr lang="en-US" altLang="zh-TW" dirty="0"/>
          </a:p>
          <a:p>
            <a:pPr lvl="1"/>
            <a:r>
              <a:rPr lang="zh-TW" altLang="en-US" dirty="0"/>
              <a:t>有趣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賺錢</a:t>
            </a:r>
            <a:endParaRPr lang="en-US" altLang="zh-TW" dirty="0"/>
          </a:p>
          <a:p>
            <a:pPr rtl="0"/>
            <a:endParaRPr lang="en-US" altLang="zh-TW" dirty="0"/>
          </a:p>
          <a:p>
            <a:pPr rtl="0"/>
            <a:endParaRPr lang="en-US" altLang="zh-TW" dirty="0"/>
          </a:p>
          <a:p>
            <a:pPr rtl="0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D7C98-B666-4CE2-94F0-DA3A0840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DF117F-63DA-4F62-8644-F53B91CA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拉霸機畫面</a:t>
            </a:r>
            <a:endParaRPr lang="en-US" altLang="zh-TW" dirty="0"/>
          </a:p>
          <a:p>
            <a:r>
              <a:rPr lang="en-US" altLang="zh-TW" dirty="0"/>
              <a:t>LED</a:t>
            </a:r>
          </a:p>
          <a:p>
            <a:r>
              <a:rPr lang="en-US" altLang="zh-TW" dirty="0"/>
              <a:t>7 Segment Display</a:t>
            </a:r>
          </a:p>
          <a:p>
            <a:r>
              <a:rPr lang="zh-TW" altLang="en-US" dirty="0"/>
              <a:t>音樂</a:t>
            </a:r>
            <a:endParaRPr lang="en-US" altLang="zh-TW" dirty="0"/>
          </a:p>
          <a:p>
            <a:r>
              <a:rPr lang="zh-TW" altLang="en-US" dirty="0"/>
              <a:t>外接按鈕</a:t>
            </a:r>
            <a:endParaRPr lang="en-US" altLang="zh-TW" dirty="0"/>
          </a:p>
          <a:p>
            <a:r>
              <a:rPr lang="zh-TW" altLang="en-US" dirty="0"/>
              <a:t>投幣器</a:t>
            </a:r>
            <a:r>
              <a:rPr lang="en-US" altLang="zh-TW" dirty="0"/>
              <a:t>(</a:t>
            </a:r>
            <a:r>
              <a:rPr lang="zh-TW" altLang="en-US" dirty="0"/>
              <a:t>紅外線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中獎器</a:t>
            </a:r>
            <a:r>
              <a:rPr lang="en-US" altLang="zh-TW" dirty="0"/>
              <a:t>(</a:t>
            </a:r>
            <a:r>
              <a:rPr lang="zh-TW" altLang="en-US" dirty="0"/>
              <a:t>馬達</a:t>
            </a:r>
            <a:r>
              <a:rPr lang="en-US" altLang="zh-TW" dirty="0"/>
              <a:t>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671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22E35-6EFB-435C-ACB2-BD247458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規則 </a:t>
            </a:r>
            <a:r>
              <a:rPr lang="en-US" altLang="zh-TW" dirty="0"/>
              <a:t>/ </a:t>
            </a:r>
            <a:r>
              <a:rPr lang="zh-TW" altLang="en-US" dirty="0"/>
              <a:t>流程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F4E5A4-3823-49FB-945C-7E707B78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投幣</a:t>
            </a:r>
            <a:endParaRPr lang="en-US" altLang="zh-TW" dirty="0"/>
          </a:p>
          <a:p>
            <a:r>
              <a:rPr lang="zh-TW" altLang="en-US" dirty="0"/>
              <a:t>判斷是否夠錢</a:t>
            </a:r>
            <a:endParaRPr lang="en-US" altLang="zh-TW" dirty="0"/>
          </a:p>
          <a:p>
            <a:r>
              <a:rPr lang="zh-TW" altLang="en-US" dirty="0"/>
              <a:t>按鈕開始遊戲</a:t>
            </a:r>
            <a:endParaRPr lang="en-US" altLang="zh-TW" dirty="0"/>
          </a:p>
          <a:p>
            <a:r>
              <a:rPr lang="en-US" altLang="zh-HK" dirty="0"/>
              <a:t>If win</a:t>
            </a:r>
            <a:r>
              <a:rPr lang="zh-HK" altLang="en-US" dirty="0"/>
              <a:t> </a:t>
            </a:r>
            <a:r>
              <a:rPr lang="en-US" altLang="zh-HK" dirty="0"/>
              <a:t>-&gt;</a:t>
            </a:r>
            <a:r>
              <a:rPr lang="zh-HK" altLang="en-US" dirty="0"/>
              <a:t> </a:t>
            </a:r>
            <a:r>
              <a:rPr lang="zh-TW" altLang="en-US" dirty="0"/>
              <a:t>中獎給錢</a:t>
            </a:r>
            <a:endParaRPr lang="en-US" altLang="zh-TW" dirty="0"/>
          </a:p>
          <a:p>
            <a:r>
              <a:rPr lang="en-US" altLang="zh-HK" dirty="0"/>
              <a:t>If lose -&gt; </a:t>
            </a:r>
            <a:r>
              <a:rPr lang="zh-TW" altLang="en-US" dirty="0"/>
              <a:t>重玩</a:t>
            </a: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13305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4666E-2EB5-4D05-B617-9ED4EE8B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規則 </a:t>
            </a:r>
            <a:r>
              <a:rPr lang="en-US" altLang="zh-TW" dirty="0"/>
              <a:t>/ </a:t>
            </a:r>
            <a:r>
              <a:rPr lang="zh-TW" altLang="en-US" dirty="0"/>
              <a:t>流程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EB77BC-AB8A-4FDA-B17F-8B751385D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有兩個模式</a:t>
            </a:r>
            <a:endParaRPr lang="en-US" altLang="zh-TW" dirty="0"/>
          </a:p>
          <a:p>
            <a:endParaRPr lang="en-US" altLang="zh-HK" dirty="0"/>
          </a:p>
          <a:p>
            <a:pPr lvl="1"/>
            <a:r>
              <a:rPr lang="en-US" altLang="zh-TW" dirty="0"/>
              <a:t>1.	</a:t>
            </a:r>
            <a:r>
              <a:rPr lang="zh-TW" altLang="en-US" dirty="0"/>
              <a:t>正常</a:t>
            </a:r>
            <a:endParaRPr lang="en-US" altLang="zh-TW" dirty="0"/>
          </a:p>
          <a:p>
            <a:pPr marL="914400" lvl="2" indent="0">
              <a:buNone/>
            </a:pPr>
            <a:r>
              <a:rPr lang="en-US" altLang="zh-TW" dirty="0"/>
              <a:t>		</a:t>
            </a:r>
            <a:r>
              <a:rPr lang="zh-TW" altLang="en-US" dirty="0"/>
              <a:t>三個圖案相同</a:t>
            </a:r>
            <a:endParaRPr lang="en-US" altLang="zh-HK" dirty="0"/>
          </a:p>
          <a:p>
            <a:pPr lvl="1"/>
            <a:r>
              <a:rPr lang="en-US" altLang="zh-TW" dirty="0"/>
              <a:t>2.	</a:t>
            </a:r>
            <a:r>
              <a:rPr lang="zh-TW" altLang="en-US" dirty="0"/>
              <a:t>運氣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HK" dirty="0"/>
              <a:t>			</a:t>
            </a:r>
            <a:r>
              <a:rPr lang="zh-TW" altLang="en-US" sz="1600" dirty="0"/>
              <a:t>三個圖案相同</a:t>
            </a:r>
            <a:endParaRPr lang="en-US" altLang="zh-HK" sz="1600" dirty="0"/>
          </a:p>
          <a:p>
            <a:pPr marL="457200" lvl="1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9681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分工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黃暉強：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zh-TW" altLang="en-US" dirty="0"/>
              <a:t>遊戲編程和設計、音樂、</a:t>
            </a:r>
            <a:r>
              <a:rPr lang="en-US" altLang="zh-TW" dirty="0"/>
              <a:t>LED</a:t>
            </a:r>
            <a:r>
              <a:rPr lang="zh-TW" altLang="en-US" dirty="0"/>
              <a:t>、按鈕、投幣器、</a:t>
            </a:r>
            <a:r>
              <a:rPr lang="en-US" altLang="zh-TW" dirty="0"/>
              <a:t>switch</a:t>
            </a:r>
          </a:p>
          <a:p>
            <a:pPr marL="0" indent="0">
              <a:buNone/>
            </a:pPr>
            <a:endParaRPr lang="en-US" altLang="zh-TW" dirty="0"/>
          </a:p>
          <a:p>
            <a:pPr rtl="0"/>
            <a:r>
              <a:rPr lang="zh-TW" altLang="en-US" dirty="0"/>
              <a:t>樊浩賢：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zh-TW" altLang="en-US" dirty="0"/>
              <a:t>馬達、紅外線感應器、</a:t>
            </a:r>
            <a:r>
              <a:rPr lang="en-US" altLang="zh-TW" dirty="0"/>
              <a:t>7 segments display</a:t>
            </a:r>
            <a:r>
              <a:rPr lang="zh-TW" altLang="en-US" dirty="0"/>
              <a:t>、外接按鈕、投幣器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實作完成度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/>
              <a:t>改善了</a:t>
            </a:r>
            <a:r>
              <a:rPr lang="en-US" altLang="zh-TW" dirty="0"/>
              <a:t>proposal</a:t>
            </a:r>
            <a:r>
              <a:rPr lang="zh-TW" altLang="en-US" dirty="0"/>
              <a:t>的某些部分</a:t>
            </a:r>
            <a:endParaRPr lang="en-US" altLang="zh-TW" dirty="0"/>
          </a:p>
          <a:p>
            <a:pPr lvl="1"/>
            <a:r>
              <a:rPr lang="en-US" altLang="zh-TW" dirty="0"/>
              <a:t>Keyboard		</a:t>
            </a:r>
            <a:r>
              <a:rPr lang="zh-TW" altLang="en-US" dirty="0"/>
              <a:t>→</a:t>
            </a:r>
            <a:r>
              <a:rPr lang="en-US" altLang="zh-TW" dirty="0"/>
              <a:t>		</a:t>
            </a:r>
            <a:r>
              <a:rPr lang="zh-TW" altLang="en-US" dirty="0"/>
              <a:t>外接按鈕</a:t>
            </a:r>
            <a:endParaRPr lang="en-US" altLang="zh-TW" dirty="0"/>
          </a:p>
          <a:p>
            <a:pPr lvl="1"/>
            <a:r>
              <a:rPr lang="zh-TW" altLang="en-US" dirty="0"/>
              <a:t>投幣器結構</a:t>
            </a:r>
            <a:endParaRPr lang="en-US" altLang="zh-TW" dirty="0"/>
          </a:p>
          <a:p>
            <a:pPr lvl="1"/>
            <a:r>
              <a:rPr lang="zh-TW" altLang="en-US" dirty="0"/>
              <a:t>中獎器結構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 algn="ctr">
              <a:buNone/>
            </a:pPr>
            <a:r>
              <a:rPr lang="en-US" altLang="zh-TW" sz="9600" b="1" dirty="0"/>
              <a:t>110%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難易度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中等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96" y="1604357"/>
            <a:ext cx="8492527" cy="4777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橢圓 4"/>
          <p:cNvSpPr/>
          <p:nvPr/>
        </p:nvSpPr>
        <p:spPr>
          <a:xfrm>
            <a:off x="4181302" y="4197927"/>
            <a:ext cx="1438102" cy="8977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076604" y="4197927"/>
            <a:ext cx="1438102" cy="8977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7897091" y="4305993"/>
            <a:ext cx="875608" cy="10086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995949" y="3618562"/>
            <a:ext cx="8313" cy="498764"/>
          </a:xfrm>
          <a:prstGeom prst="straightConnector1">
            <a:avLst/>
          </a:prstGeom>
          <a:ln w="38100">
            <a:solidFill>
              <a:srgbClr val="5A0C0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795655" y="3123344"/>
            <a:ext cx="24938" cy="993982"/>
          </a:xfrm>
          <a:prstGeom prst="straightConnector1">
            <a:avLst/>
          </a:prstGeom>
          <a:ln w="38100">
            <a:solidFill>
              <a:srgbClr val="5A0C0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8108401" y="2169621"/>
            <a:ext cx="664298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31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業務策略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078579_TF03417222" id="{3F49876A-6163-4D11-B8A7-E7CED0C7C27D}" vid="{1192EF4B-E9A1-4823-BDF1-66D6EB184CE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業務計劃簡報 (離子綠色設計，寬螢幕)</Template>
  <TotalTime>279</TotalTime>
  <Words>104</Words>
  <Application>Microsoft Office PowerPoint</Application>
  <PresentationFormat>寬螢幕</PresentationFormat>
  <Paragraphs>60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微軟正黑體</vt:lpstr>
      <vt:lpstr>Century Gothic</vt:lpstr>
      <vt:lpstr>Wingdings 3</vt:lpstr>
      <vt:lpstr>業務策略</vt:lpstr>
      <vt:lpstr>Slot machine</vt:lpstr>
      <vt:lpstr>概念</vt:lpstr>
      <vt:lpstr>內容</vt:lpstr>
      <vt:lpstr>規則 / 流程</vt:lpstr>
      <vt:lpstr>規則 / 流程</vt:lpstr>
      <vt:lpstr>分工</vt:lpstr>
      <vt:lpstr>實作完成度</vt:lpstr>
      <vt:lpstr>難易度</vt:lpstr>
      <vt:lpstr>結構</vt:lpstr>
      <vt:lpstr>結構</vt:lpstr>
      <vt:lpstr>測試完整度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拉霸機</dc:title>
  <dc:creator>暉強 黃</dc:creator>
  <cp:lastModifiedBy> </cp:lastModifiedBy>
  <cp:revision>38</cp:revision>
  <cp:lastPrinted>2012-08-15T21:38:02Z</cp:lastPrinted>
  <dcterms:created xsi:type="dcterms:W3CDTF">2019-01-10T18:52:04Z</dcterms:created>
  <dcterms:modified xsi:type="dcterms:W3CDTF">2019-01-11T18:32:59Z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