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9" r:id="rId5"/>
    <p:sldId id="270" r:id="rId6"/>
    <p:sldId id="261" r:id="rId7"/>
    <p:sldId id="257" r:id="rId8"/>
    <p:sldId id="262" r:id="rId9"/>
    <p:sldId id="266" r:id="rId10"/>
    <p:sldId id="268" r:id="rId11"/>
    <p:sldId id="267" r:id="rId12"/>
    <p:sldId id="263" r:id="rId13"/>
    <p:sldId id="264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8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0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1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2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9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49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9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35AE-D734-4F0D-BA85-3E252C2D5942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344474" y="1471041"/>
            <a:ext cx="3503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/>
              <a:t>MQTT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23693" y="3587539"/>
            <a:ext cx="654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Message Queuing Telemetry Transport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823693" y="4251537"/>
            <a:ext cx="654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消息队列遥测传输</a:t>
            </a:r>
          </a:p>
        </p:txBody>
      </p:sp>
    </p:spTree>
    <p:extLst>
      <p:ext uri="{BB962C8B-B14F-4D97-AF65-F5344CB8AC3E}">
        <p14:creationId xmlns:p14="http://schemas.microsoft.com/office/powerpoint/2010/main" val="100592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6144" y="354864"/>
            <a:ext cx="566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Mosquitto</a:t>
            </a:r>
            <a:r>
              <a:rPr lang="en-US" altLang="zh-CN" sz="3600" dirty="0"/>
              <a:t> </a:t>
            </a:r>
            <a:r>
              <a:rPr lang="zh-CN" altLang="en-US" sz="3600" dirty="0"/>
              <a:t>配置</a:t>
            </a:r>
            <a:endParaRPr lang="en-US" altLang="zh-CN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728870" y="1649209"/>
            <a:ext cx="5473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/mosquito/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mosquito.conf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后添加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 1884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allow_anonymous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password_file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mosquitto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pwfile.example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acl_file /etc/mosquitto/aclfile.example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暂时不需要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870" y="3577401"/>
            <a:ext cx="5473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用户名：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mosquitto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vanrui@123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1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6144" y="354864"/>
            <a:ext cx="566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Mosquitto</a:t>
            </a:r>
            <a:r>
              <a:rPr lang="zh-CN" altLang="en-US" sz="3600" dirty="0"/>
              <a:t>联机测试</a:t>
            </a:r>
            <a:endParaRPr lang="en-US" altLang="zh-CN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921098" y="1145626"/>
            <a:ext cx="87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（发布）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mosquitto_pub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topicTest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-h 112.74.58.249 -p 1884 -u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mosquitto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-P vanrui@123 -m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1098" y="2941824"/>
            <a:ext cx="8057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112.74.58.249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（订阅）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mosquitto_sub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topicTest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-p 1884 -u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mosquitto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-P vanrui@123</a:t>
            </a:r>
          </a:p>
        </p:txBody>
      </p:sp>
    </p:spTree>
    <p:extLst>
      <p:ext uri="{BB962C8B-B14F-4D97-AF65-F5344CB8AC3E}">
        <p14:creationId xmlns:p14="http://schemas.microsoft.com/office/powerpoint/2010/main" val="425532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62648" y="1038894"/>
            <a:ext cx="388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Mqtt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maven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27742" y="1699356"/>
            <a:ext cx="98008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&lt;dependency&gt;   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org.springframework.integration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&gt;spring-integration-</a:t>
            </a:r>
            <a:r>
              <a:rPr lang="en-US" altLang="zh-CN" u="sng" dirty="0" err="1"/>
              <a:t>mqtt</a:t>
            </a:r>
            <a:r>
              <a:rPr lang="en-US" altLang="zh-CN" u="sng" dirty="0"/>
              <a:t>&lt;/</a:t>
            </a:r>
            <a:r>
              <a:rPr lang="en-US" altLang="zh-CN" u="sng" dirty="0" err="1"/>
              <a:t>artifactId</a:t>
            </a:r>
            <a:r>
              <a:rPr lang="en-US" altLang="zh-CN" u="sng" dirty="0"/>
              <a:t>&gt;</a:t>
            </a:r>
          </a:p>
          <a:p>
            <a:r>
              <a:rPr lang="en-US" altLang="zh-CN" dirty="0"/>
              <a:t>&lt;version&gt;${spring-</a:t>
            </a:r>
            <a:r>
              <a:rPr lang="en-US" altLang="zh-CN" dirty="0" err="1"/>
              <a:t>integration.version</a:t>
            </a:r>
            <a:r>
              <a:rPr lang="en-US" altLang="zh-CN" dirty="0"/>
              <a:t>}&lt;/version&gt;</a:t>
            </a:r>
          </a:p>
          <a:p>
            <a:r>
              <a:rPr lang="en-US" altLang="zh-CN" dirty="0"/>
              <a:t>            &lt;exclusions&gt;  </a:t>
            </a:r>
          </a:p>
          <a:p>
            <a:r>
              <a:rPr lang="en-US" altLang="zh-CN" dirty="0"/>
              <a:t>                &lt;exclusion&gt;  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org.eclipse.paho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&gt;org.eclipse.paho.client.mqttv3&lt;/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        &lt;/exclusion&gt;  </a:t>
            </a:r>
          </a:p>
          <a:p>
            <a:r>
              <a:rPr lang="en-US" altLang="zh-CN" dirty="0"/>
              <a:t>            &lt;/exclusions&gt;  </a:t>
            </a:r>
          </a:p>
          <a:p>
            <a:r>
              <a:rPr lang="en-US" altLang="zh-CN" dirty="0"/>
              <a:t>&lt;/dependency&gt;  </a:t>
            </a:r>
          </a:p>
          <a:p>
            <a:endParaRPr lang="zh-CN" altLang="en-US" dirty="0"/>
          </a:p>
          <a:p>
            <a:r>
              <a:rPr lang="en-US" altLang="zh-CN" dirty="0"/>
              <a:t>    &lt;dependency&gt;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org.eclipse.paho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&gt;org.eclipse.paho.client.mqttv3&lt;/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&lt;version&gt;1.1.0&lt;/version&gt;</a:t>
            </a:r>
          </a:p>
          <a:p>
            <a:r>
              <a:rPr lang="en-US" altLang="zh-CN" dirty="0"/>
              <a:t>    &lt;/dependency&gt;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53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2101400" y="1781713"/>
            <a:ext cx="2343955" cy="379207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</a:p>
        </p:txBody>
      </p:sp>
      <p:sp>
        <p:nvSpPr>
          <p:cNvPr id="10" name="平行四边形 9"/>
          <p:cNvSpPr/>
          <p:nvPr/>
        </p:nvSpPr>
        <p:spPr>
          <a:xfrm>
            <a:off x="2101403" y="3306748"/>
            <a:ext cx="2343952" cy="431442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网络层</a:t>
            </a:r>
          </a:p>
        </p:txBody>
      </p:sp>
      <p:sp>
        <p:nvSpPr>
          <p:cNvPr id="11" name="平行四边形 10"/>
          <p:cNvSpPr/>
          <p:nvPr/>
        </p:nvSpPr>
        <p:spPr>
          <a:xfrm>
            <a:off x="2101403" y="4138309"/>
            <a:ext cx="2343955" cy="371341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链路层</a:t>
            </a:r>
          </a:p>
        </p:txBody>
      </p:sp>
      <p:sp>
        <p:nvSpPr>
          <p:cNvPr id="14" name="上箭头 13"/>
          <p:cNvSpPr/>
          <p:nvPr/>
        </p:nvSpPr>
        <p:spPr>
          <a:xfrm>
            <a:off x="1300766" y="1781713"/>
            <a:ext cx="484632" cy="2727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2101403" y="2543363"/>
            <a:ext cx="2343952" cy="431442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00766" y="5346247"/>
            <a:ext cx="363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TCP/IP</a:t>
            </a:r>
            <a:r>
              <a:rPr lang="zh-CN" altLang="en-US" dirty="0"/>
              <a:t>四层参考模型</a:t>
            </a:r>
          </a:p>
        </p:txBody>
      </p:sp>
      <p:sp>
        <p:nvSpPr>
          <p:cNvPr id="19" name="左箭头 18"/>
          <p:cNvSpPr/>
          <p:nvPr/>
        </p:nvSpPr>
        <p:spPr>
          <a:xfrm>
            <a:off x="4761357" y="1876514"/>
            <a:ext cx="1661375" cy="18960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645498" y="1703074"/>
            <a:ext cx="1674254" cy="536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mqtt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98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75045" y="1171603"/>
            <a:ext cx="300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Topic</a:t>
            </a:r>
            <a:r>
              <a:rPr lang="zh-CN" altLang="en-US" sz="3200" dirty="0"/>
              <a:t>路由规则</a:t>
            </a:r>
            <a:r>
              <a:rPr lang="en-US" altLang="zh-CN" sz="3200" dirty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06825" y="3233531"/>
            <a:ext cx="1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Msj</a:t>
            </a:r>
            <a:r>
              <a:rPr lang="en-US" altLang="zh-CN" dirty="0"/>
              <a:t>/+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06825" y="1941444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主题层级分隔符 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31705" y="1941444"/>
            <a:ext cx="54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cxnSpLocks/>
          </p:cNvCxnSpPr>
          <p:nvPr/>
        </p:nvCxnSpPr>
        <p:spPr>
          <a:xfrm>
            <a:off x="2411899" y="2451652"/>
            <a:ext cx="0" cy="62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2458283" y="4022036"/>
            <a:ext cx="0" cy="62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19469" y="4785763"/>
            <a:ext cx="1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Msj</a:t>
            </a:r>
            <a:r>
              <a:rPr lang="en-US" altLang="zh-CN" dirty="0"/>
              <a:t>/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576938" y="3187150"/>
            <a:ext cx="1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Msj</a:t>
            </a:r>
            <a:r>
              <a:rPr lang="en-US" altLang="zh-CN" dirty="0"/>
              <a:t>/#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576938" y="1895063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主题层级分隔符 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8382012" y="2405271"/>
            <a:ext cx="0" cy="62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8428396" y="3975655"/>
            <a:ext cx="0" cy="62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689582" y="4739388"/>
            <a:ext cx="175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Msj</a:t>
            </a:r>
            <a:r>
              <a:rPr lang="en-US" altLang="zh-CN" dirty="0"/>
              <a:t>/</a:t>
            </a:r>
            <a:r>
              <a:rPr lang="en-US" altLang="zh-CN" dirty="0" err="1"/>
              <a:t>aaa</a:t>
            </a:r>
            <a:r>
              <a:rPr lang="en-US" altLang="zh-CN" dirty="0"/>
              <a:t>/</a:t>
            </a:r>
            <a:r>
              <a:rPr lang="en-US" altLang="zh-CN" dirty="0" err="1"/>
              <a:t>bbb</a:t>
            </a:r>
            <a:endParaRPr lang="en-US" altLang="zh-CN" dirty="0"/>
          </a:p>
          <a:p>
            <a:r>
              <a:rPr lang="en-US" altLang="zh-CN" dirty="0" err="1"/>
              <a:t>Msj</a:t>
            </a:r>
            <a:r>
              <a:rPr lang="en-US" altLang="zh-CN" dirty="0"/>
              <a:t>/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3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3" grpId="0"/>
      <p:bldP spid="14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13942" y="1444486"/>
            <a:ext cx="1804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400" dirty="0">
                <a:solidFill>
                  <a:srgbClr val="3F3F3F"/>
                </a:solidFill>
                <a:latin typeface="Arial Unicode MS" panose="020B0604020202020204" pitchFamily="34" charset="-122"/>
              </a:rPr>
              <a:t>mqtt</a:t>
            </a:r>
            <a:r>
              <a:rPr lang="zh-CN" altLang="zh-CN" sz="4000" dirty="0"/>
              <a:t> </a:t>
            </a:r>
            <a:endParaRPr lang="zh-CN" altLang="zh-CN" sz="6000" dirty="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8328" y="4263840"/>
            <a:ext cx="2850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err="1">
                <a:solidFill>
                  <a:srgbClr val="3F3F3F"/>
                </a:solidFill>
                <a:latin typeface="Arial Unicode MS" panose="020B0604020202020204" pitchFamily="34" charset="-122"/>
              </a:rPr>
              <a:t>openwire</a:t>
            </a:r>
            <a:r>
              <a:rPr lang="zh-CN" altLang="zh-CN" sz="2800" dirty="0"/>
              <a:t> 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04134" y="2601532"/>
            <a:ext cx="1804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F3F3F"/>
                </a:solidFill>
                <a:latin typeface="Arial Unicode MS" panose="020B0604020202020204" pitchFamily="34" charset="-122"/>
              </a:rPr>
              <a:t>stomp</a:t>
            </a:r>
            <a:r>
              <a:rPr lang="zh-CN" altLang="zh-CN" sz="4000" dirty="0"/>
              <a:t> </a:t>
            </a:r>
            <a:endParaRPr lang="zh-CN" altLang="zh-CN" sz="6000" dirty="0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3575" y="3679065"/>
            <a:ext cx="180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err="1">
                <a:solidFill>
                  <a:srgbClr val="3F3F3F"/>
                </a:solidFill>
                <a:latin typeface="Arial Unicode MS" panose="020B0604020202020204" pitchFamily="34" charset="-122"/>
              </a:rPr>
              <a:t>amqp</a:t>
            </a:r>
            <a:r>
              <a:rPr lang="zh-CN" altLang="zh-CN" sz="2800" dirty="0"/>
              <a:t> 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2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346713" y="1550504"/>
            <a:ext cx="2252870" cy="901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Mqtt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1500810" y="1667229"/>
            <a:ext cx="135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java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990602" y="3180522"/>
            <a:ext cx="298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spring-integration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764696" y="3180522"/>
            <a:ext cx="100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86800" y="1992100"/>
            <a:ext cx="1835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mosquitto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8110330" y="5016980"/>
            <a:ext cx="298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topics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978966" y="5283680"/>
            <a:ext cx="298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Tcp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协议族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93576" y="4555315"/>
            <a:ext cx="298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springframework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729332" y="3703742"/>
            <a:ext cx="154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maven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764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8296" y="3154015"/>
            <a:ext cx="129208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F3F3F"/>
                </a:solidFill>
                <a:latin typeface="Arial Unicode MS" panose="020B0604020202020204" pitchFamily="34" charset="-122"/>
              </a:rPr>
              <a:t>message</a:t>
            </a:r>
            <a:r>
              <a:rPr lang="zh-CN" altLang="zh-CN" sz="2800" dirty="0"/>
              <a:t> 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014321" y="2998180"/>
            <a:ext cx="1616765" cy="861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 Router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cxnSpLocks/>
          </p:cNvCxnSpPr>
          <p:nvPr/>
        </p:nvCxnSpPr>
        <p:spPr>
          <a:xfrm>
            <a:off x="1550506" y="3415624"/>
            <a:ext cx="463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 flipV="1">
            <a:off x="3750363" y="2676077"/>
            <a:ext cx="530091" cy="4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3750363" y="3551582"/>
            <a:ext cx="708986" cy="30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柱形 12"/>
          <p:cNvSpPr/>
          <p:nvPr/>
        </p:nvSpPr>
        <p:spPr>
          <a:xfrm rot="5400000">
            <a:off x="5075586" y="1252330"/>
            <a:ext cx="397566" cy="11794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84648" y="2067341"/>
            <a:ext cx="147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ChannelA</a:t>
            </a:r>
            <a:endParaRPr lang="zh-CN" altLang="en-US" dirty="0"/>
          </a:p>
        </p:txBody>
      </p:sp>
      <p:sp>
        <p:nvSpPr>
          <p:cNvPr id="17" name="圆柱形 16"/>
          <p:cNvSpPr/>
          <p:nvPr/>
        </p:nvSpPr>
        <p:spPr>
          <a:xfrm rot="5400000">
            <a:off x="5075586" y="2736571"/>
            <a:ext cx="397566" cy="117944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684648" y="3551582"/>
            <a:ext cx="147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ChannelB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 rot="5400000">
            <a:off x="5075586" y="4220812"/>
            <a:ext cx="397566" cy="117944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84648" y="5035823"/>
            <a:ext cx="147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ChannelC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325217" y="1378226"/>
            <a:ext cx="20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消息</a:t>
            </a:r>
            <a:r>
              <a:rPr lang="zh-CN" altLang="en-US" sz="2000" b="1" dirty="0"/>
              <a:t>路由</a:t>
            </a:r>
            <a:endParaRPr lang="zh-CN" altLang="en-US" sz="20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870717" y="3336112"/>
            <a:ext cx="72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6652595" y="2905415"/>
            <a:ext cx="1192696" cy="861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activator 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cxnSpLocks/>
          </p:cNvCxnSpPr>
          <p:nvPr/>
        </p:nvCxnSpPr>
        <p:spPr>
          <a:xfrm>
            <a:off x="7832039" y="3321374"/>
            <a:ext cx="980677" cy="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51308" y="2582249"/>
            <a:ext cx="104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Message handler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882892" y="3415624"/>
            <a:ext cx="695736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/>
          <p:cNvSpPr/>
          <p:nvPr/>
        </p:nvSpPr>
        <p:spPr>
          <a:xfrm>
            <a:off x="8885599" y="2950201"/>
            <a:ext cx="1192695" cy="771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message</a:t>
            </a:r>
            <a:endParaRPr lang="zh-CN" altLang="en-US" dirty="0"/>
          </a:p>
        </p:txBody>
      </p:sp>
      <p:sp>
        <p:nvSpPr>
          <p:cNvPr id="41" name="矩形: 圆角 40"/>
          <p:cNvSpPr/>
          <p:nvPr/>
        </p:nvSpPr>
        <p:spPr>
          <a:xfrm>
            <a:off x="10601755" y="2956829"/>
            <a:ext cx="1192695" cy="7718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message handler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cxnSpLocks/>
            <a:stCxn id="38" idx="3"/>
          </p:cNvCxnSpPr>
          <p:nvPr/>
        </p:nvCxnSpPr>
        <p:spPr>
          <a:xfrm>
            <a:off x="10078294" y="3336111"/>
            <a:ext cx="390923" cy="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832039" y="1443213"/>
            <a:ext cx="163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服务激活器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268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3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24" grpId="0" animBg="1"/>
      <p:bldP spid="27" grpId="0"/>
      <p:bldP spid="38" grpId="0" animBg="1"/>
      <p:bldP spid="41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0846" y="636104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3F3F3F"/>
                </a:solidFill>
                <a:latin typeface="Arial Unicode MS" panose="020B0604020202020204" pitchFamily="34" charset="-122"/>
              </a:rPr>
              <a:t>Java</a:t>
            </a:r>
            <a:r>
              <a:rPr lang="zh-CN" altLang="en-US" sz="3600" dirty="0">
                <a:solidFill>
                  <a:srgbClr val="3F3F3F"/>
                </a:solidFill>
                <a:latin typeface="Arial Unicode MS" panose="020B0604020202020204" pitchFamily="34" charset="-122"/>
              </a:rPr>
              <a:t>实现</a:t>
            </a:r>
            <a:r>
              <a:rPr lang="zh-CN" altLang="zh-CN" sz="3200" dirty="0"/>
              <a:t> </a:t>
            </a:r>
            <a:endParaRPr lang="zh-CN" altLang="zh-CN" sz="4800" dirty="0">
              <a:latin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510750" y="2836829"/>
            <a:ext cx="1232452" cy="4770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743202" y="3127513"/>
            <a:ext cx="136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02228" y="2652163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调用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4194316" y="2836828"/>
            <a:ext cx="1232452" cy="4770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factory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426768" y="3108500"/>
            <a:ext cx="136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06281" y="2462169"/>
            <a:ext cx="120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产生</a:t>
            </a:r>
            <a:r>
              <a:rPr lang="en-US" altLang="zh-CN" dirty="0"/>
              <a:t>Handler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6871255" y="2888973"/>
            <a:ext cx="1232452" cy="4770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20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5" grpId="0" animBg="1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0474" y="991673"/>
            <a:ext cx="1622738" cy="4881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物联网</a:t>
            </a:r>
          </a:p>
        </p:txBody>
      </p:sp>
      <p:sp>
        <p:nvSpPr>
          <p:cNvPr id="5" name="右箭头标注 4"/>
          <p:cNvSpPr/>
          <p:nvPr/>
        </p:nvSpPr>
        <p:spPr>
          <a:xfrm>
            <a:off x="772732" y="1513267"/>
            <a:ext cx="2047741" cy="7469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低带宽</a:t>
            </a:r>
          </a:p>
        </p:txBody>
      </p:sp>
      <p:sp>
        <p:nvSpPr>
          <p:cNvPr id="9" name="右箭头标注 8"/>
          <p:cNvSpPr/>
          <p:nvPr/>
        </p:nvSpPr>
        <p:spPr>
          <a:xfrm>
            <a:off x="772730" y="2925650"/>
            <a:ext cx="2047741" cy="7469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高延迟</a:t>
            </a:r>
          </a:p>
        </p:txBody>
      </p:sp>
      <p:sp>
        <p:nvSpPr>
          <p:cNvPr id="10" name="右箭头标注 9"/>
          <p:cNvSpPr/>
          <p:nvPr/>
        </p:nvSpPr>
        <p:spPr>
          <a:xfrm>
            <a:off x="772730" y="4338033"/>
            <a:ext cx="2047741" cy="7469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不稳定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53070" y="3198168"/>
            <a:ext cx="44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物联网信息交互解决方案？</a:t>
            </a:r>
          </a:p>
        </p:txBody>
      </p:sp>
    </p:spTree>
    <p:extLst>
      <p:ext uri="{BB962C8B-B14F-4D97-AF65-F5344CB8AC3E}">
        <p14:creationId xmlns:p14="http://schemas.microsoft.com/office/powerpoint/2010/main" val="5292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40158" y="628917"/>
            <a:ext cx="2768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Mqtt</a:t>
            </a:r>
            <a:r>
              <a:rPr lang="zh-CN" altLang="en-US" sz="3200" dirty="0"/>
              <a:t>协议格式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65260"/>
              </p:ext>
            </p:extLst>
          </p:nvPr>
        </p:nvGraphicFramePr>
        <p:xfrm>
          <a:off x="940158" y="1609859"/>
          <a:ext cx="8319751" cy="850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50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固定头部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byte1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byte1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7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62648" y="596583"/>
            <a:ext cx="566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Linux</a:t>
            </a:r>
            <a:r>
              <a:rPr lang="zh-CN" altLang="en-US" sz="3600" dirty="0"/>
              <a:t>下</a:t>
            </a:r>
            <a:r>
              <a:rPr lang="en-US" altLang="zh-CN" sz="3600" dirty="0" err="1"/>
              <a:t>mosquitto</a:t>
            </a:r>
            <a:r>
              <a:rPr lang="zh-CN" altLang="en-US" sz="3600" dirty="0"/>
              <a:t>安装方式</a:t>
            </a:r>
            <a:endParaRPr lang="en-US" altLang="zh-CN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921098" y="1476931"/>
            <a:ext cx="1008201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先加入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yum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源：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yum.repos.d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目录中新建一个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mosquitto.repo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文件，里面写入：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[home_oojah_mqtt]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name=mqtt (CentOS_CentOS-6)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type=rpm-md baseurl=http://download.opensuse.org/repositories/home:/oojah:/mqtt/CentOS_CentOS-6/ gpgcheck=1 gpgkey=http://download.opensuse.org/repositories/home:/oojah:/mqtt/CentOS_CentOS-6//repodata/repomd.xml.key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enabled=1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21098" y="4142383"/>
            <a:ext cx="566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开始安装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yum search all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mosquitto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yum install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mosquitto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mosquitto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-clients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2379" y="1476931"/>
            <a:ext cx="3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kumimoji="0" lang="zh-CN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379" y="4142383"/>
            <a:ext cx="3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kumimoji="0" lang="zh-CN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6144" y="354864"/>
            <a:ext cx="566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Mosquitto</a:t>
            </a:r>
            <a:r>
              <a:rPr lang="zh-CN" altLang="en-US" sz="3600" dirty="0"/>
              <a:t>环境兼容</a:t>
            </a:r>
            <a:endParaRPr lang="en-US" altLang="zh-CN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556591" y="1663165"/>
            <a:ext cx="40154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端口冲突：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默认端口：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/>
              <a:t>Mosquitto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默认端口：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6591" y="3279242"/>
            <a:ext cx="100451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防火墙：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 INPUT -p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-m state --state NEW -m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dport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1884 -j ACCEPT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匿名时需要配置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 INPUT -s 118.190.88.34 -p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-m state --state NEW -m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-j ACCEPT</a:t>
            </a:r>
          </a:p>
        </p:txBody>
      </p:sp>
    </p:spTree>
    <p:extLst>
      <p:ext uri="{BB962C8B-B14F-4D97-AF65-F5344CB8AC3E}">
        <p14:creationId xmlns:p14="http://schemas.microsoft.com/office/powerpoint/2010/main" val="800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DE7D5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5399</TotalTime>
  <Words>553</Words>
  <Application>Microsoft Office PowerPoint</Application>
  <PresentationFormat>宽屏</PresentationFormat>
  <Paragraphs>123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 Unicode MS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</dc:title>
  <dc:creator>fan1</dc:creator>
  <cp:lastModifiedBy>W00HB26.樊华军</cp:lastModifiedBy>
  <cp:revision>200</cp:revision>
  <dcterms:created xsi:type="dcterms:W3CDTF">2017-03-22T17:31:41Z</dcterms:created>
  <dcterms:modified xsi:type="dcterms:W3CDTF">2017-03-30T08:29:15Z</dcterms:modified>
</cp:coreProperties>
</file>