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62" r:id="rId5"/>
    <p:sldId id="266" r:id="rId6"/>
    <p:sldId id="268" r:id="rId7"/>
    <p:sldId id="267" r:id="rId8"/>
    <p:sldId id="263" r:id="rId9"/>
    <p:sldId id="264" r:id="rId10"/>
    <p:sldId id="265" r:id="rId11"/>
    <p:sldId id="258" r:id="rId12"/>
    <p:sldId id="259" r:id="rId13"/>
    <p:sldId id="260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535AE-D734-4F0D-BA85-3E252C2D5942}" type="datetimeFigureOut">
              <a:rPr lang="zh-CN" altLang="en-US" smtClean="0"/>
              <a:t>2017/3/28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96328-5998-41CE-AF7C-C080B99ACE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5125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535AE-D734-4F0D-BA85-3E252C2D5942}" type="datetimeFigureOut">
              <a:rPr lang="zh-CN" altLang="en-US" smtClean="0"/>
              <a:t>2017/3/28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96328-5998-41CE-AF7C-C080B99ACE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6072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535AE-D734-4F0D-BA85-3E252C2D5942}" type="datetimeFigureOut">
              <a:rPr lang="zh-CN" altLang="en-US" smtClean="0"/>
              <a:t>2017/3/28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96328-5998-41CE-AF7C-C080B99ACE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6180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535AE-D734-4F0D-BA85-3E252C2D5942}" type="datetimeFigureOut">
              <a:rPr lang="zh-CN" altLang="en-US" smtClean="0"/>
              <a:t>2017/3/28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96328-5998-41CE-AF7C-C080B99ACE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1709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535AE-D734-4F0D-BA85-3E252C2D5942}" type="datetimeFigureOut">
              <a:rPr lang="zh-CN" altLang="en-US" smtClean="0"/>
              <a:t>2017/3/28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96328-5998-41CE-AF7C-C080B99ACE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516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535AE-D734-4F0D-BA85-3E252C2D5942}" type="datetimeFigureOut">
              <a:rPr lang="zh-CN" altLang="en-US" smtClean="0"/>
              <a:t>2017/3/28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96328-5998-41CE-AF7C-C080B99ACE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5515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535AE-D734-4F0D-BA85-3E252C2D5942}" type="datetimeFigureOut">
              <a:rPr lang="zh-CN" altLang="en-US" smtClean="0"/>
              <a:t>2017/3/28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96328-5998-41CE-AF7C-C080B99ACE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6423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535AE-D734-4F0D-BA85-3E252C2D5942}" type="datetimeFigureOut">
              <a:rPr lang="zh-CN" altLang="en-US" smtClean="0"/>
              <a:t>2017/3/28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96328-5998-41CE-AF7C-C080B99ACE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638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535AE-D734-4F0D-BA85-3E252C2D5942}" type="datetimeFigureOut">
              <a:rPr lang="zh-CN" altLang="en-US" smtClean="0"/>
              <a:t>2017/3/28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96328-5998-41CE-AF7C-C080B99ACE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7898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535AE-D734-4F0D-BA85-3E252C2D5942}" type="datetimeFigureOut">
              <a:rPr lang="zh-CN" altLang="en-US" smtClean="0"/>
              <a:t>2017/3/28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96328-5998-41CE-AF7C-C080B99ACE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2498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535AE-D734-4F0D-BA85-3E252C2D5942}" type="datetimeFigureOut">
              <a:rPr lang="zh-CN" altLang="en-US" smtClean="0"/>
              <a:t>2017/3/28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96328-5998-41CE-AF7C-C080B99ACE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1492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E535AE-D734-4F0D-BA85-3E252C2D5942}" type="datetimeFigureOut">
              <a:rPr lang="zh-CN" altLang="en-US" smtClean="0"/>
              <a:t>2017/3/28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596328-5998-41CE-AF7C-C080B99ACE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092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m.blog.csdn.net/article/details?id=5223309" TargetMode="Externa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4344474" y="1471041"/>
            <a:ext cx="35030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200" dirty="0"/>
              <a:t>MQTT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2823693" y="3587539"/>
            <a:ext cx="6544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Message Queuing Telemetry Transport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2823693" y="4251537"/>
            <a:ext cx="6544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消息队列遥测传输</a:t>
            </a:r>
          </a:p>
        </p:txBody>
      </p:sp>
    </p:spTree>
    <p:extLst>
      <p:ext uri="{BB962C8B-B14F-4D97-AF65-F5344CB8AC3E}">
        <p14:creationId xmlns:p14="http://schemas.microsoft.com/office/powerpoint/2010/main" val="1005921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090930" y="2253803"/>
            <a:ext cx="5666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3090930" y="5301801"/>
            <a:ext cx="56667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Mqtt</a:t>
            </a:r>
            <a:r>
              <a:rPr lang="zh-CN" altLang="en-US" dirty="0"/>
              <a:t>与物联网</a:t>
            </a:r>
            <a:endParaRPr lang="en-US" altLang="zh-CN" dirty="0"/>
          </a:p>
          <a:p>
            <a:r>
              <a:rPr lang="en-US" altLang="zh-CN" dirty="0"/>
              <a:t>http://www.tuicool.com/articles/j6vqaqj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076441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343955" y="2099256"/>
            <a:ext cx="566670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发布与订阅好处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>
                <a:hlinkClick r:id="rId2"/>
              </a:rPr>
              <a:t>http://m.blog.csdn.net/article/details?id=5223309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http://www.cnblogs.com/littleatp/p/4835879.html</a:t>
            </a:r>
            <a:endParaRPr lang="en-US" altLang="zh-CN" sz="2800" dirty="0">
              <a:latin typeface="Arial" panose="020B0604020202020204" pitchFamily="34" charset="0"/>
            </a:endParaRPr>
          </a:p>
          <a:p>
            <a:r>
              <a:rPr lang="en-US" altLang="zh-CN" dirty="0"/>
              <a:t> 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04324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918951" y="772732"/>
            <a:ext cx="56667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dirty="0" err="1"/>
              <a:t>activeMQ</a:t>
            </a:r>
            <a:endParaRPr lang="zh-CN" altLang="en-US" sz="4400" dirty="0"/>
          </a:p>
        </p:txBody>
      </p:sp>
      <p:sp>
        <p:nvSpPr>
          <p:cNvPr id="3" name="文本框 2"/>
          <p:cNvSpPr txBox="1"/>
          <p:nvPr/>
        </p:nvSpPr>
        <p:spPr>
          <a:xfrm>
            <a:off x="2328930" y="1542173"/>
            <a:ext cx="566670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r>
              <a:rPr lang="en-US" altLang="zh-CN" dirty="0"/>
              <a:t>https://m.baidu.com/from=1012852s/bd_page_type=1/ssid=0/uid=0/pu=usm%400%2Csz%40320_1004%2Cta%40iphone_2_6.0_11_8.5/baiduid=CFBA8D8014A2EDB0B3AF540EA4D8AC3D/w=0_10_/t=iphone/l=3/tc?ref=www_iphone&amp;lid=10125499150335977941&amp;order=4&amp;fm=alop&amp;tj=www_normal_4_0_10_title&amp;vit=osres&amp;m=8&amp;srd=1&amp;cltj=cloud_title&amp;asres=1&amp;title=activeMQ</a:t>
            </a:r>
            <a:r>
              <a:rPr lang="zh-CN" altLang="en-US" dirty="0"/>
              <a:t>支持的四种协议简介及性能比较</a:t>
            </a:r>
            <a:r>
              <a:rPr lang="en-US" altLang="zh-CN" dirty="0"/>
              <a:t>&amp;</a:t>
            </a:r>
            <a:r>
              <a:rPr lang="en-US" altLang="zh-CN" dirty="0" err="1"/>
              <a:t>dict</a:t>
            </a:r>
            <a:r>
              <a:rPr lang="en-US" altLang="zh-CN" dirty="0"/>
              <a:t>=30&amp;w_qd=IlPT2AEptyoA_yi9H6OoDSY-roEFiiRD7ZBwiaWKr_&amp;sec=19746&amp;di=5cc75df73a603740&amp;bdenc=1&amp;tch=124.190.232.696.2.611&amp;nsrc=IlPT2AEptyoA_yixCFOxXnANedT62v3IEQGG_yFZ0z3xokmyxP4kHREsRDb6NnTLJ5DhxWeCvBcIx8Gi0nhunM5X&amp;eqid=8c84ffd47d4ba8001000000358d2bc82&amp;wd=&amp;</a:t>
            </a:r>
            <a:r>
              <a:rPr lang="en-US" altLang="zh-CN" dirty="0" err="1"/>
              <a:t>clk_info</a:t>
            </a:r>
            <a:r>
              <a:rPr lang="en-US" altLang="zh-CN" dirty="0"/>
              <a:t>=%7B"srcid"%3A"1599"%2C"tplname"%3A"www_normal"%2C"t"%3A1490205837571%2C"xpath"%3A"div-div-div-a-p"%7D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79246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918951" y="772732"/>
            <a:ext cx="56667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dirty="0" err="1"/>
              <a:t>activeMQ</a:t>
            </a:r>
            <a:endParaRPr lang="zh-CN" altLang="en-US" sz="4400" dirty="0"/>
          </a:p>
        </p:txBody>
      </p:sp>
      <p:sp>
        <p:nvSpPr>
          <p:cNvPr id="8" name="文本框 7"/>
          <p:cNvSpPr txBox="1"/>
          <p:nvPr/>
        </p:nvSpPr>
        <p:spPr>
          <a:xfrm>
            <a:off x="1687132" y="2099257"/>
            <a:ext cx="57182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3F3F3F"/>
                </a:solidFill>
                <a:effectLst/>
                <a:latin typeface="Arial Unicode MS" panose="020B0604020202020204" pitchFamily="34" charset="-122"/>
              </a:rPr>
              <a:t>A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F3F3F"/>
                </a:solidFill>
                <a:effectLst/>
                <a:latin typeface="Arial Unicode MS" panose="020B0604020202020204" pitchFamily="34" charset="-122"/>
              </a:rPr>
              <a:t>mqp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3F3F3F"/>
              </a:solidFill>
              <a:effectLst/>
              <a:latin typeface="Arial Unicode MS" panose="020B0604020202020204" pitchFamily="34" charset="-122"/>
            </a:endParaRPr>
          </a:p>
          <a:p>
            <a:pPr lvl="0"/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F3F3F"/>
                </a:solidFill>
                <a:effectLst/>
                <a:latin typeface="Arial Unicode MS" panose="020B0604020202020204" pitchFamily="34" charset="-122"/>
              </a:rPr>
              <a:t>Received 10001 in 6.58 seconds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687131" y="3204693"/>
            <a:ext cx="57182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F3F3F"/>
                </a:solidFill>
                <a:effectLst/>
                <a:latin typeface="Arial Unicode MS" panose="020B0604020202020204" pitchFamily="34" charset="-122"/>
              </a:rPr>
              <a:t>mqtt 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3F3F3F"/>
              </a:solidFill>
              <a:effectLst/>
              <a:latin typeface="Arial Unicode MS" panose="020B0604020202020204" pitchFamily="34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F3F3F"/>
                </a:solidFill>
                <a:effectLst/>
                <a:latin typeface="Arial Unicode MS" panose="020B0604020202020204" pitchFamily="34" charset="-122"/>
              </a:rPr>
              <a:t>Received 10000 in 2.69 seconds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9233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820474" y="991673"/>
            <a:ext cx="1622738" cy="488109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</a:rPr>
              <a:t>物联网</a:t>
            </a:r>
          </a:p>
        </p:txBody>
      </p:sp>
      <p:sp>
        <p:nvSpPr>
          <p:cNvPr id="5" name="右箭头标注 4"/>
          <p:cNvSpPr/>
          <p:nvPr/>
        </p:nvSpPr>
        <p:spPr>
          <a:xfrm>
            <a:off x="772732" y="1513267"/>
            <a:ext cx="2047741" cy="746975"/>
          </a:xfrm>
          <a:prstGeom prst="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低带宽</a:t>
            </a:r>
          </a:p>
        </p:txBody>
      </p:sp>
      <p:sp>
        <p:nvSpPr>
          <p:cNvPr id="9" name="右箭头标注 8"/>
          <p:cNvSpPr/>
          <p:nvPr/>
        </p:nvSpPr>
        <p:spPr>
          <a:xfrm>
            <a:off x="772730" y="2925650"/>
            <a:ext cx="2047741" cy="746975"/>
          </a:xfrm>
          <a:prstGeom prst="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高延迟</a:t>
            </a:r>
          </a:p>
        </p:txBody>
      </p:sp>
      <p:sp>
        <p:nvSpPr>
          <p:cNvPr id="10" name="右箭头标注 9"/>
          <p:cNvSpPr/>
          <p:nvPr/>
        </p:nvSpPr>
        <p:spPr>
          <a:xfrm>
            <a:off x="772730" y="4338033"/>
            <a:ext cx="2047741" cy="746975"/>
          </a:xfrm>
          <a:prstGeom prst="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不稳定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6053070" y="3198168"/>
            <a:ext cx="44818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物联网信息交互解决方案？</a:t>
            </a:r>
          </a:p>
        </p:txBody>
      </p:sp>
    </p:spTree>
    <p:extLst>
      <p:ext uri="{BB962C8B-B14F-4D97-AF65-F5344CB8AC3E}">
        <p14:creationId xmlns:p14="http://schemas.microsoft.com/office/powerpoint/2010/main" val="529267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940158" y="628917"/>
            <a:ext cx="27689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err="1"/>
              <a:t>Mqtt</a:t>
            </a:r>
            <a:r>
              <a:rPr lang="zh-CN" altLang="en-US" sz="3200" dirty="0"/>
              <a:t>协议格式</a:t>
            </a:r>
          </a:p>
        </p:txBody>
      </p:sp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6565260"/>
              </p:ext>
            </p:extLst>
          </p:nvPr>
        </p:nvGraphicFramePr>
        <p:xfrm>
          <a:off x="940158" y="1609859"/>
          <a:ext cx="8319751" cy="85000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913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74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13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77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19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319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319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319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319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319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25003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 dirty="0">
                          <a:effectLst/>
                        </a:rPr>
                        <a:t>固定头部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byte1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7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6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5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4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3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2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1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</a:rPr>
                        <a:t>0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500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byte1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47496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3262648" y="596583"/>
            <a:ext cx="56667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/>
              <a:t>Linux</a:t>
            </a:r>
            <a:r>
              <a:rPr lang="zh-CN" altLang="en-US" sz="3600" dirty="0"/>
              <a:t>下</a:t>
            </a:r>
            <a:r>
              <a:rPr lang="en-US" altLang="zh-CN" sz="3600" dirty="0" err="1"/>
              <a:t>mosquitto</a:t>
            </a:r>
            <a:r>
              <a:rPr lang="zh-CN" altLang="en-US" sz="3600" dirty="0"/>
              <a:t>安装方式</a:t>
            </a:r>
            <a:endParaRPr lang="en-US" altLang="zh-CN" sz="3600" dirty="0"/>
          </a:p>
        </p:txBody>
      </p:sp>
      <p:sp>
        <p:nvSpPr>
          <p:cNvPr id="10" name="文本框 9"/>
          <p:cNvSpPr txBox="1"/>
          <p:nvPr/>
        </p:nvSpPr>
        <p:spPr>
          <a:xfrm>
            <a:off x="1921098" y="1476931"/>
            <a:ext cx="10082012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先加入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yum</a:t>
            </a: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源：</a:t>
            </a:r>
            <a:endParaRPr kumimoji="0" lang="zh-CN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/</a:t>
            </a:r>
            <a:r>
              <a:rPr kumimoji="0" lang="en-US" altLang="zh-CN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etc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/</a:t>
            </a:r>
            <a:r>
              <a:rPr kumimoji="0" lang="en-US" altLang="zh-CN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yum.repos.d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/</a:t>
            </a: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目录中新建一个</a:t>
            </a:r>
            <a:r>
              <a:rPr kumimoji="0" lang="en-US" altLang="zh-CN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mosquitto.repo</a:t>
            </a: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文件，里面写入：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solidFill>
                  <a:srgbClr val="000000"/>
                </a:solidFill>
                <a:latin typeface="Arial Unicode MS" panose="020B0604020202020204" pitchFamily="34" charset="-122"/>
              </a:rPr>
              <a:t>       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</a:rPr>
              <a:t>[home_oojah_mqtt] 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 Unicode MS" panose="020B0604020202020204" pitchFamily="34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</a:rPr>
              <a:t>name=mqtt (CentOS_CentOS-6) 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 Unicode MS" panose="020B0604020202020204" pitchFamily="34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</a:rPr>
              <a:t>type=rpm-md baseurl=http://download.opensuse.org/repositories/home:/oojah:/mqtt/CentOS_CentOS-6/ gpgcheck=1 gpgkey=http://download.opensuse.org/repositories/home:/oojah:/mqtt/CentOS_CentOS-6//repodata/repomd.xml.key 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 Unicode MS" panose="020B0604020202020204" pitchFamily="34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</a:rPr>
              <a:t>enabled=1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921098" y="4142383"/>
            <a:ext cx="56667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开始安装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yum search all </a:t>
            </a:r>
            <a:r>
              <a:rPr kumimoji="0" lang="en-US" altLang="zh-CN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mosquitto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yum install </a:t>
            </a:r>
            <a:r>
              <a:rPr kumimoji="0" lang="en-US" altLang="zh-CN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mosquitto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zh-CN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mosquitto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-clients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562379" y="1476931"/>
            <a:ext cx="3649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4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endParaRPr kumimoji="0" lang="zh-CN" altLang="en-US" sz="7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562379" y="4142383"/>
            <a:ext cx="3649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4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endParaRPr kumimoji="0" lang="zh-CN" altLang="en-US" sz="7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921098" y="5591955"/>
            <a:ext cx="56667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http://www.cnblogs.com/littleatp/p/4835879.html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4748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3236144" y="354864"/>
            <a:ext cx="56667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 err="1"/>
              <a:t>Mosquitto</a:t>
            </a:r>
            <a:r>
              <a:rPr lang="zh-CN" altLang="en-US" sz="3600" dirty="0"/>
              <a:t>环境兼容</a:t>
            </a:r>
            <a:endParaRPr lang="en-US" altLang="zh-CN" sz="3600" dirty="0"/>
          </a:p>
        </p:txBody>
      </p:sp>
      <p:sp>
        <p:nvSpPr>
          <p:cNvPr id="10" name="文本框 9"/>
          <p:cNvSpPr txBox="1"/>
          <p:nvPr/>
        </p:nvSpPr>
        <p:spPr>
          <a:xfrm>
            <a:off x="556591" y="1663165"/>
            <a:ext cx="4015409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端口冲突：</a:t>
            </a:r>
            <a:endParaRPr lang="en-US" altLang="zh-CN" sz="1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ActiveMQ</a:t>
            </a:r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默认端口：</a:t>
            </a:r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1883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 err="1"/>
              <a:t>Mosquitto</a:t>
            </a:r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默认端口：</a:t>
            </a:r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1883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556591" y="3279242"/>
            <a:ext cx="10045148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防火墙：</a:t>
            </a:r>
            <a:endParaRPr lang="en-US" altLang="zh-CN" sz="1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-A INPUT -p </a:t>
            </a:r>
            <a:r>
              <a:rPr lang="en-US" altLang="zh-CN" sz="14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tcp</a:t>
            </a:r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-m state --state NEW -m </a:t>
            </a:r>
            <a:r>
              <a:rPr lang="en-US" altLang="zh-CN" sz="14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tcp</a:t>
            </a:r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--</a:t>
            </a:r>
            <a:r>
              <a:rPr lang="en-US" altLang="zh-CN" sz="14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dport</a:t>
            </a:r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1884 -j ACCEPT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</a:t>
            </a: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匿名时需要配置</a:t>
            </a:r>
            <a:endParaRPr lang="en-US" altLang="zh-CN" sz="1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-A INPUT -s 118.190.88.34 -p </a:t>
            </a:r>
            <a:r>
              <a:rPr lang="en-US" altLang="zh-CN" sz="14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tcp</a:t>
            </a:r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-m state --state NEW -m </a:t>
            </a:r>
            <a:r>
              <a:rPr lang="en-US" altLang="zh-CN" sz="14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tcp</a:t>
            </a:r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-j ACCEPT</a:t>
            </a:r>
          </a:p>
        </p:txBody>
      </p:sp>
    </p:spTree>
    <p:extLst>
      <p:ext uri="{BB962C8B-B14F-4D97-AF65-F5344CB8AC3E}">
        <p14:creationId xmlns:p14="http://schemas.microsoft.com/office/powerpoint/2010/main" val="800104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3236144" y="354864"/>
            <a:ext cx="56667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 err="1"/>
              <a:t>Mosquitto</a:t>
            </a:r>
            <a:r>
              <a:rPr lang="en-US" altLang="zh-CN" sz="3600" dirty="0"/>
              <a:t> </a:t>
            </a:r>
            <a:r>
              <a:rPr lang="zh-CN" altLang="en-US" sz="3600" dirty="0"/>
              <a:t>配置</a:t>
            </a:r>
            <a:endParaRPr lang="en-US" altLang="zh-CN" sz="3600" dirty="0"/>
          </a:p>
        </p:txBody>
      </p:sp>
      <p:sp>
        <p:nvSpPr>
          <p:cNvPr id="10" name="文本框 9"/>
          <p:cNvSpPr txBox="1"/>
          <p:nvPr/>
        </p:nvSpPr>
        <p:spPr>
          <a:xfrm>
            <a:off x="728870" y="1649209"/>
            <a:ext cx="547314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14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etc</a:t>
            </a:r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/mosquito/</a:t>
            </a:r>
            <a:r>
              <a:rPr lang="en-US" altLang="zh-CN" sz="14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mosquito.conf</a:t>
            </a:r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后添加</a:t>
            </a:r>
            <a:endParaRPr lang="en-US" altLang="zh-CN" sz="1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port 1884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allow_anonymous</a:t>
            </a:r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false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password_file</a:t>
            </a:r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/</a:t>
            </a:r>
            <a:r>
              <a:rPr lang="en-US" altLang="zh-CN" sz="14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etc</a:t>
            </a:r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14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mosquitto</a:t>
            </a:r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14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pwfile.example</a:t>
            </a:r>
            <a:endParaRPr lang="en-US" altLang="zh-CN" sz="1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acl_file /etc/mosquitto/aclfile.example </a:t>
            </a:r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</a:t>
            </a: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暂时不需要</a:t>
            </a:r>
            <a:endParaRPr lang="en-US" altLang="zh-CN" sz="1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28870" y="3577401"/>
            <a:ext cx="547314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用户名：</a:t>
            </a:r>
            <a:r>
              <a:rPr lang="en-US" altLang="zh-CN" sz="14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mosquitto</a:t>
            </a:r>
            <a:endParaRPr lang="en-US" altLang="zh-CN" sz="1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密码：</a:t>
            </a:r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vanrui@123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131800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3236144" y="354864"/>
            <a:ext cx="56667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 err="1"/>
              <a:t>Mosquitto</a:t>
            </a:r>
            <a:r>
              <a:rPr lang="zh-CN" altLang="en-US" sz="3600" dirty="0"/>
              <a:t>联机测试</a:t>
            </a:r>
            <a:endParaRPr lang="en-US" altLang="zh-CN" sz="3600" dirty="0"/>
          </a:p>
        </p:txBody>
      </p:sp>
      <p:sp>
        <p:nvSpPr>
          <p:cNvPr id="10" name="文本框 9"/>
          <p:cNvSpPr txBox="1"/>
          <p:nvPr/>
        </p:nvSpPr>
        <p:spPr>
          <a:xfrm>
            <a:off x="1921098" y="1145626"/>
            <a:ext cx="87999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（发布）</a:t>
            </a:r>
            <a:endParaRPr lang="en-US" altLang="zh-CN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mosquitto_pub</a:t>
            </a:r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-t </a:t>
            </a:r>
            <a:r>
              <a:rPr lang="en-US" altLang="zh-CN" sz="14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topicTest</a:t>
            </a:r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-h 112.74.58.249 -p 1884 -u </a:t>
            </a:r>
            <a:r>
              <a:rPr lang="en-US" altLang="zh-CN" sz="14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mosquitto</a:t>
            </a:r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-P vanrui@123 -m </a:t>
            </a:r>
            <a:r>
              <a:rPr lang="en-US" altLang="zh-CN" sz="14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helloWorld</a:t>
            </a:r>
            <a:endParaRPr lang="en-US" altLang="zh-CN" sz="1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921098" y="2941824"/>
            <a:ext cx="80577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112.74.58.249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（订阅）</a:t>
            </a:r>
            <a:endParaRPr lang="en-US" altLang="zh-CN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mosquitto_sub</a:t>
            </a:r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-t </a:t>
            </a:r>
            <a:r>
              <a:rPr lang="en-US" altLang="zh-CN" sz="14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topicTest</a:t>
            </a:r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-p 1884 -u </a:t>
            </a:r>
            <a:r>
              <a:rPr lang="en-US" altLang="zh-CN" sz="14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mosquitto</a:t>
            </a:r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-P vanrui@123</a:t>
            </a:r>
            <a:endParaRPr lang="en-US" altLang="zh-CN" sz="1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553264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3262648" y="1038894"/>
            <a:ext cx="3885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/>
              <a:t>Mqtt</a:t>
            </a:r>
            <a:r>
              <a:rPr lang="en-US" altLang="zh-CN" dirty="0"/>
              <a:t> </a:t>
            </a:r>
            <a:r>
              <a:rPr lang="zh-CN" altLang="en-US" dirty="0"/>
              <a:t>与 </a:t>
            </a:r>
            <a:r>
              <a:rPr lang="en-US" altLang="zh-CN" dirty="0"/>
              <a:t>java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1326524" y="2865548"/>
            <a:ext cx="980082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&lt;dependency&gt;</a:t>
            </a:r>
          </a:p>
          <a:p>
            <a:r>
              <a:rPr lang="en-US" altLang="zh-CN" dirty="0"/>
              <a:t>    &lt;</a:t>
            </a:r>
            <a:r>
              <a:rPr lang="en-US" altLang="zh-CN" dirty="0" err="1"/>
              <a:t>groupId</a:t>
            </a:r>
            <a:r>
              <a:rPr lang="en-US" altLang="zh-CN" dirty="0"/>
              <a:t>&gt;</a:t>
            </a:r>
            <a:r>
              <a:rPr lang="en-US" altLang="zh-CN" dirty="0" err="1"/>
              <a:t>org.eclipse.paho</a:t>
            </a:r>
            <a:r>
              <a:rPr lang="en-US" altLang="zh-CN" dirty="0"/>
              <a:t>&lt;/</a:t>
            </a:r>
            <a:r>
              <a:rPr lang="en-US" altLang="zh-CN" dirty="0" err="1"/>
              <a:t>groupId</a:t>
            </a:r>
            <a:r>
              <a:rPr lang="en-US" altLang="zh-CN" dirty="0"/>
              <a:t>&gt;</a:t>
            </a:r>
          </a:p>
          <a:p>
            <a:r>
              <a:rPr lang="en-US" altLang="zh-CN" dirty="0"/>
              <a:t>    &lt;</a:t>
            </a:r>
            <a:r>
              <a:rPr lang="en-US" altLang="zh-CN" dirty="0" err="1"/>
              <a:t>artifactId</a:t>
            </a:r>
            <a:r>
              <a:rPr lang="en-US" altLang="zh-CN" dirty="0"/>
              <a:t>&gt;org.eclipse.paho.client.mqttv3&lt;/</a:t>
            </a:r>
            <a:r>
              <a:rPr lang="en-US" altLang="zh-CN" dirty="0" err="1"/>
              <a:t>artifactId</a:t>
            </a:r>
            <a:r>
              <a:rPr lang="en-US" altLang="zh-CN" dirty="0"/>
              <a:t>&gt;</a:t>
            </a:r>
          </a:p>
          <a:p>
            <a:r>
              <a:rPr lang="en-US" altLang="zh-CN" dirty="0"/>
              <a:t>    &lt;version&gt;1.1.0&lt;/version&gt;</a:t>
            </a:r>
          </a:p>
          <a:p>
            <a:r>
              <a:rPr lang="en-US" altLang="zh-CN" dirty="0"/>
              <a:t>&lt;/dependency&gt;</a:t>
            </a:r>
          </a:p>
        </p:txBody>
      </p:sp>
    </p:spTree>
    <p:extLst>
      <p:ext uri="{BB962C8B-B14F-4D97-AF65-F5344CB8AC3E}">
        <p14:creationId xmlns:p14="http://schemas.microsoft.com/office/powerpoint/2010/main" val="25753616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平行四边形 8"/>
          <p:cNvSpPr/>
          <p:nvPr/>
        </p:nvSpPr>
        <p:spPr>
          <a:xfrm>
            <a:off x="2101400" y="1781713"/>
            <a:ext cx="2343955" cy="379207"/>
          </a:xfrm>
          <a:prstGeom prst="parallelogram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应用层</a:t>
            </a:r>
          </a:p>
        </p:txBody>
      </p:sp>
      <p:sp>
        <p:nvSpPr>
          <p:cNvPr id="10" name="平行四边形 9"/>
          <p:cNvSpPr/>
          <p:nvPr/>
        </p:nvSpPr>
        <p:spPr>
          <a:xfrm>
            <a:off x="2101403" y="3306748"/>
            <a:ext cx="2343952" cy="431442"/>
          </a:xfrm>
          <a:prstGeom prst="parallelogram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网络层</a:t>
            </a:r>
          </a:p>
        </p:txBody>
      </p:sp>
      <p:sp>
        <p:nvSpPr>
          <p:cNvPr id="11" name="平行四边形 10"/>
          <p:cNvSpPr/>
          <p:nvPr/>
        </p:nvSpPr>
        <p:spPr>
          <a:xfrm>
            <a:off x="2101403" y="4138309"/>
            <a:ext cx="2343955" cy="371341"/>
          </a:xfrm>
          <a:prstGeom prst="parallelogram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链路层</a:t>
            </a:r>
          </a:p>
        </p:txBody>
      </p:sp>
      <p:sp>
        <p:nvSpPr>
          <p:cNvPr id="14" name="上箭头 13"/>
          <p:cNvSpPr/>
          <p:nvPr/>
        </p:nvSpPr>
        <p:spPr>
          <a:xfrm>
            <a:off x="1300766" y="1781713"/>
            <a:ext cx="484632" cy="272793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平行四边形 14"/>
          <p:cNvSpPr/>
          <p:nvPr/>
        </p:nvSpPr>
        <p:spPr>
          <a:xfrm>
            <a:off x="2101403" y="2543363"/>
            <a:ext cx="2343952" cy="431442"/>
          </a:xfrm>
          <a:prstGeom prst="parallelogram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传输层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1300766" y="5346247"/>
            <a:ext cx="3631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TCP/IP</a:t>
            </a:r>
            <a:r>
              <a:rPr lang="zh-CN" altLang="en-US" dirty="0"/>
              <a:t>四层参考模型</a:t>
            </a:r>
          </a:p>
        </p:txBody>
      </p:sp>
      <p:sp>
        <p:nvSpPr>
          <p:cNvPr id="19" name="左箭头 18"/>
          <p:cNvSpPr/>
          <p:nvPr/>
        </p:nvSpPr>
        <p:spPr>
          <a:xfrm>
            <a:off x="4761357" y="1876514"/>
            <a:ext cx="1661375" cy="189604"/>
          </a:xfrm>
          <a:prstGeom prst="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圆角矩形 19"/>
          <p:cNvSpPr/>
          <p:nvPr/>
        </p:nvSpPr>
        <p:spPr>
          <a:xfrm>
            <a:off x="6645498" y="1703074"/>
            <a:ext cx="1674254" cy="5364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mqtt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059892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DE7D5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5234</TotalTime>
  <Words>674</Words>
  <Application>Microsoft Office PowerPoint</Application>
  <PresentationFormat>宽屏</PresentationFormat>
  <Paragraphs>90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1" baseType="lpstr">
      <vt:lpstr>Arial Unicode MS</vt:lpstr>
      <vt:lpstr>宋体</vt:lpstr>
      <vt:lpstr>微软雅黑</vt:lpstr>
      <vt:lpstr>Arial</vt:lpstr>
      <vt:lpstr>Calibri</vt:lpstr>
      <vt:lpstr>Calibri Light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MQTT </dc:title>
  <dc:creator>fan1</dc:creator>
  <cp:lastModifiedBy>W00HB26.樊华军</cp:lastModifiedBy>
  <cp:revision>115</cp:revision>
  <dcterms:created xsi:type="dcterms:W3CDTF">2017-03-22T17:31:41Z</dcterms:created>
  <dcterms:modified xsi:type="dcterms:W3CDTF">2017-03-28T15:51:39Z</dcterms:modified>
</cp:coreProperties>
</file>