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CB797-D0F0-4E73-ABE1-16872E5B6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B353AC-1C51-4077-A48B-66C8EB261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47980-4038-452F-9AC0-006A11B2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03F9-0CDC-480D-BC44-9618200ADBA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8B17D-27C4-4D4A-843D-442387E5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C26AF-CC06-4F0C-AA62-739BF504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3D1-A5A5-4CB9-87A6-5C479F14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9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8EB63-C826-43F4-ABA0-F13D7D4E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E6C53-24FD-4456-B7B5-E0DF605D2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1D30B-1A62-4081-B772-B4BF8A2A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03F9-0CDC-480D-BC44-9618200ADBA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66F09-D5D6-4945-A6CD-202C8D1F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6FCB9-96A8-4828-AEA3-50424688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3D1-A5A5-4CB9-87A6-5C479F14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5458F8-AE57-4195-9E0E-7E77AAF72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CFBC6D-216D-477B-870E-8FFC31D81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1D7EB-0BD0-4B28-A82A-1398F727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03F9-0CDC-480D-BC44-9618200ADBA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3A812-C512-4836-9A97-1548F247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DD72C-5DDB-482E-9AF9-F3C90C83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3D1-A5A5-4CB9-87A6-5C479F14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71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6F3AE-932E-48BA-93DA-CF958324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F0599-83CE-4DF3-8A80-C2B1FAF0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C0DB4-A5FE-4A10-94B1-73CB206B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03F9-0CDC-480D-BC44-9618200ADBA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21376-2FEE-4C57-A8D6-985DB97C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88615-C243-4F94-851D-0062A152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3D1-A5A5-4CB9-87A6-5C479F14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9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53EEB-4A57-4A1C-8630-A18EE17C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DE0DE-7E8A-45B7-887B-2C028B449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3B9E0-AF15-484F-8086-A015FB8D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03F9-0CDC-480D-BC44-9618200ADBA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161A0-461A-4DB5-9019-28A18550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8E2A6-A5CE-443D-BF83-21C85BAA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3D1-A5A5-4CB9-87A6-5C479F14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5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8D24B-3B46-4F68-8981-35F6247E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90EC4-F80E-4933-A4A1-7894DF5BD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1E50CD-14EB-42F3-BB41-A356E7F51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45A6EE-DE1F-4140-AA6A-34AC95C7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03F9-0CDC-480D-BC44-9618200ADBA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20DC2C-18EC-4234-89A3-1EC4736B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A8641-82AF-4D14-885E-9F436183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3D1-A5A5-4CB9-87A6-5C479F14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B315E-454A-4A06-8A04-BFDC9CBB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D8EC0-6BD9-4808-8533-1BB7ACEC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1D1FFF-B43F-4C0B-A56C-2008DAB38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BE5FE3-121C-4D99-9EA4-B8214B82C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FD3E1A-2508-421C-96C6-CDC79F223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D9E236-8BFC-4D0D-8E21-834EE298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03F9-0CDC-480D-BC44-9618200ADBA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273B32-3330-4AC0-8B56-C3F39239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374167-1463-4493-A5B5-99F3CBA4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3D1-A5A5-4CB9-87A6-5C479F14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14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48967-2B8A-47B5-8DDE-DF2411B9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C89CAE-5713-4159-BC47-1467B460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03F9-0CDC-480D-BC44-9618200ADBA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3D02D7-3F75-44AA-BA1E-65477541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61646B-2D27-4E27-9220-CA72A6B1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3D1-A5A5-4CB9-87A6-5C479F14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6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3E6949-CD8C-4BCA-898A-B4932FAF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03F9-0CDC-480D-BC44-9618200ADBA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93B508-0F87-4DF5-B568-0244288B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B87065-A4E8-4B12-9C58-695F1718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3D1-A5A5-4CB9-87A6-5C479F14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05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1F467-0DC8-4BC7-8CFF-6D9CECFE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1B7C4-35F0-4A29-B425-13D83EA82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CF1887-BE2E-4B33-B0CA-9DAE23313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7854C6-6D81-4864-8AB6-863C9DC4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03F9-0CDC-480D-BC44-9618200ADBA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D5DB2-AE61-4163-A977-B8F48672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1E000-6396-47A3-84DB-3BDDEC4F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3D1-A5A5-4CB9-87A6-5C479F14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90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A8585-3441-4995-961A-1656EED9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26D1-77C6-490B-AD7E-49A20A1F0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D14B4A-140A-45BF-817B-258125CC0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191C8D-690D-41BA-B17B-613C5035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03F9-0CDC-480D-BC44-9618200ADBA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807FAB-0757-403E-8D29-8F9B9777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E4771-4C77-4C52-B9FC-2F9D0386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3D1-A5A5-4CB9-87A6-5C479F14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2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8B392C-C397-48C8-8CEA-442ED279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5191DF-A453-41B5-B5D9-2CD2529AC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48CEE-E8B9-4D4E-9504-68DB4CB18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003F9-0CDC-480D-BC44-9618200ADBA0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D6DC9-A7F1-4FFA-BB5C-2C189C011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07F6-49DD-4D7D-A333-C48C0CBD9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D73D1-A5A5-4CB9-87A6-5C479F14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55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F6B9DD0A-B864-476D-8BDC-783FC880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2" y="2667513"/>
            <a:ext cx="4381236" cy="2304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6EED0C5-C679-4394-9002-F62F62252412}"/>
              </a:ext>
            </a:extLst>
          </p:cNvPr>
          <p:cNvSpPr txBox="1"/>
          <p:nvPr/>
        </p:nvSpPr>
        <p:spPr>
          <a:xfrm>
            <a:off x="576862" y="120091"/>
            <a:ext cx="6347529" cy="9541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List: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数据内容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Pagination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{total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pageSize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current}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Loading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：刷新数据状态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6CFDE-D2E1-494F-8030-ECEDE059A95D}"/>
              </a:ext>
            </a:extLst>
          </p:cNvPr>
          <p:cNvSpPr txBox="1"/>
          <p:nvPr/>
        </p:nvSpPr>
        <p:spPr>
          <a:xfrm>
            <a:off x="576862" y="1117525"/>
            <a:ext cx="6347529" cy="11695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refreshData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(params)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deleteOne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(id)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deleteMany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(ids)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goEditPage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(id)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3749F1-507F-4E95-9F03-72BCF93C7C10}"/>
              </a:ext>
            </a:extLst>
          </p:cNvPr>
          <p:cNvSpPr txBox="1"/>
          <p:nvPr/>
        </p:nvSpPr>
        <p:spPr>
          <a:xfrm>
            <a:off x="150922" y="5813812"/>
            <a:ext cx="6347529" cy="5232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state: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选中内容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CD9B6A-B21F-430A-8580-8B40D3AA646F}"/>
              </a:ext>
            </a:extLst>
          </p:cNvPr>
          <p:cNvSpPr txBox="1"/>
          <p:nvPr/>
        </p:nvSpPr>
        <p:spPr>
          <a:xfrm>
            <a:off x="6797744" y="4105383"/>
            <a:ext cx="3003610" cy="11695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TableParams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currentPage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pageSize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10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status: "1“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sorter: "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callNo_ascend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A608E93-4174-43A3-9921-D60B1A6A5C3D}"/>
              </a:ext>
            </a:extLst>
          </p:cNvPr>
          <p:cNvCxnSpPr>
            <a:cxnSpLocks/>
          </p:cNvCxnSpPr>
          <p:nvPr/>
        </p:nvCxnSpPr>
        <p:spPr>
          <a:xfrm>
            <a:off x="498281" y="88777"/>
            <a:ext cx="0" cy="34179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E9A4912-9C80-430E-B636-477CA75FBCA6}"/>
              </a:ext>
            </a:extLst>
          </p:cNvPr>
          <p:cNvSpPr txBox="1"/>
          <p:nvPr/>
        </p:nvSpPr>
        <p:spPr>
          <a:xfrm>
            <a:off x="6797744" y="2492381"/>
            <a:ext cx="3003610" cy="7386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searchParams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name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status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D4B9F9E-7168-4D53-BC7E-06625D2543CD}"/>
              </a:ext>
            </a:extLst>
          </p:cNvPr>
          <p:cNvSpPr txBox="1"/>
          <p:nvPr/>
        </p:nvSpPr>
        <p:spPr>
          <a:xfrm>
            <a:off x="6797744" y="5580668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有几个特殊的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当前页，每页条数，排序</a:t>
            </a: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107D2302-2D1D-4EA9-A827-48D2088147F4}"/>
              </a:ext>
            </a:extLst>
          </p:cNvPr>
          <p:cNvSpPr/>
          <p:nvPr/>
        </p:nvSpPr>
        <p:spPr>
          <a:xfrm>
            <a:off x="9801354" y="2861713"/>
            <a:ext cx="441865" cy="19145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DB079C-317F-4DDB-9BFE-9B796AEAD495}"/>
              </a:ext>
            </a:extLst>
          </p:cNvPr>
          <p:cNvSpPr txBox="1"/>
          <p:nvPr/>
        </p:nvSpPr>
        <p:spPr>
          <a:xfrm>
            <a:off x="10400703" y="3495831"/>
            <a:ext cx="145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合并发给服务器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310AB8-318E-4422-815D-77BB459B05C3}"/>
              </a:ext>
            </a:extLst>
          </p:cNvPr>
          <p:cNvSpPr txBox="1"/>
          <p:nvPr/>
        </p:nvSpPr>
        <p:spPr>
          <a:xfrm>
            <a:off x="7138213" y="282551"/>
            <a:ext cx="440851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跳转到第一页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：点击 查询 重置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：点击</a:t>
            </a:r>
            <a:r>
              <a:rPr lang="en-US" altLang="zh-CN" sz="14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talble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清空选择框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：点击批量操作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0BC44E4-5E94-481E-977B-CD750F1F8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2" y="2970418"/>
            <a:ext cx="4381242" cy="277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124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hl</dc:creator>
  <cp:lastModifiedBy>fan hl</cp:lastModifiedBy>
  <cp:revision>14</cp:revision>
  <dcterms:created xsi:type="dcterms:W3CDTF">2019-12-13T13:47:02Z</dcterms:created>
  <dcterms:modified xsi:type="dcterms:W3CDTF">2019-12-14T15:37:06Z</dcterms:modified>
</cp:coreProperties>
</file>