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8AA82-97B8-4529-90EC-3E732A8AB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977ABE-B55E-4A6A-85F7-E19877DFB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A9BC9-FEB9-4F11-902D-9EB90623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5BD8C-14A6-458B-9A62-2F3F538E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37FEA-223D-4487-90BC-C56CD3CE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84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1BDEA-D15E-40CC-8680-7322873E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327FE-638E-4C18-BA23-0DBD69658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5C370-3624-474C-AE08-0F9BCAF8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C6BF4-ADAD-4A6F-9B1E-9E826507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3C778-191E-4FB9-8404-CB9ACF53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3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F6E7-0DD2-428C-94BF-C9B1A8A91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F3C730-FF6D-4B04-8C44-3BB3293BA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DFEDE-A485-4D03-B9DF-2CC8BF1F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32E1F-A869-42E4-901A-5D693D22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B7C36-2C3B-4DEB-8A04-EC9FE83C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2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E03E0-CF54-4468-B0F6-9AB73DA8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3D914-E6DE-4349-A509-0C74F9B71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1D174-438C-424A-9F0A-AB664EC5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A802B-8FD4-4763-8FC3-D03E3A2D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2AC9A-A0D1-4DC6-94E0-415FED78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53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A5507-C33F-4DC2-A504-C6DD5944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6CADBD-75A2-46DB-8ADC-7187067BC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98690-203D-4E24-8156-73C6A43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D2D9-416F-42FD-8EB9-68C498FE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5CCF6-EED1-4001-8CBE-74436DA0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8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9BE76-2A34-4918-B47E-6D389397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2F29E-5FBE-4EBD-AF80-F8FFA6BA9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D850A5-8800-4B83-A092-E8B0C7D41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51A65-1C16-4985-AC4F-9CC2A96D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568EA4-5F44-411C-A699-8A06B38F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05DD72-EC56-4D02-8BDC-74CC10A3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3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094B7-3C2D-48E7-88CE-A8A12E53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3FC509-7019-444E-A2F2-2A7C857D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BEC98C-5D3F-413E-80ED-C2E7DC4B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841A5B-4FEA-4C63-A60D-E8DA3F94A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6905BB-9C07-407B-8AD5-2EFC0A3A0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C3BB1C-DEDC-46C4-A0D4-13713C30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2673C4-CF9C-4111-855A-796A247D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D25719-ADF4-4998-A145-63C0037A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1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10800-C78A-4463-A360-2DC5840F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8E7D00-5701-449C-818B-F135B838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52ABBF-96B8-4EBC-9319-5ECE3E94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48F989-7003-4632-B06A-F9B014CC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8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9F81A1-1437-4F9F-AC3C-AFBC34BB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72A413-ED6D-44CB-9848-2F8AEB07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42ABFB-42B1-4FD8-A2E9-AAFEE6E2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4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938B7-4782-431D-8EF2-4E2EE3B9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84F79-D02E-4EF2-A88B-124F690C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5FC685-B64A-4D87-BC22-60340C88C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7D23A-CEED-443C-95FE-0213F240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C2295D-5935-4786-B272-02922DCC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948771-4C30-4B58-B9E1-EC12B2EC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13295-9F75-4E7A-AEA9-6DD58E3F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9ECE01-9D7C-4DB9-979D-2B5F572AE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C19E1-A972-4423-ADA1-3CCD13AA6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DB9B04-3F96-4318-A0FC-24A5EE23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7FF94E-B604-4E08-A3BF-F54FD51D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79F67-7E27-4C9F-BD82-210E02FB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30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6B74E6-2124-49DD-9CED-E9B4C990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10B73-A650-4F0B-BBF5-62B85B29E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67F9F-0D5F-4054-AE06-05F25C0A8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E9539-696D-45F5-88D0-010738406F6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EF26C-51EA-41E1-B94E-AF4674D07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31A20-7433-4A48-8E76-8CEA31F97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7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DB1218-D4B8-4844-8D2B-9A0E2FA450CB}"/>
              </a:ext>
            </a:extLst>
          </p:cNvPr>
          <p:cNvSpPr/>
          <p:nvPr/>
        </p:nvSpPr>
        <p:spPr>
          <a:xfrm>
            <a:off x="2542830" y="1088486"/>
            <a:ext cx="914237" cy="30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BB1470-A3BF-4CD1-A9FC-EEFCBA7CCEDF}"/>
              </a:ext>
            </a:extLst>
          </p:cNvPr>
          <p:cNvSpPr/>
          <p:nvPr/>
        </p:nvSpPr>
        <p:spPr>
          <a:xfrm>
            <a:off x="5029193" y="177277"/>
            <a:ext cx="6096000" cy="469329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26DE016-FB1F-4056-8133-FDE25BC4E16C}"/>
              </a:ext>
            </a:extLst>
          </p:cNvPr>
          <p:cNvSpPr/>
          <p:nvPr/>
        </p:nvSpPr>
        <p:spPr>
          <a:xfrm>
            <a:off x="5841775" y="611233"/>
            <a:ext cx="1712413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1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E41365A-7EEB-408A-9772-D417144F57EE}"/>
              </a:ext>
            </a:extLst>
          </p:cNvPr>
          <p:cNvSpPr/>
          <p:nvPr/>
        </p:nvSpPr>
        <p:spPr>
          <a:xfrm>
            <a:off x="5913965" y="1950749"/>
            <a:ext cx="1712413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2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B52ACC5-4A7B-4A87-AA87-6C6C491AD935}"/>
              </a:ext>
            </a:extLst>
          </p:cNvPr>
          <p:cNvSpPr/>
          <p:nvPr/>
        </p:nvSpPr>
        <p:spPr>
          <a:xfrm>
            <a:off x="5913965" y="3423347"/>
            <a:ext cx="1712413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3</a:t>
            </a: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5D3B2A94-0C79-43AD-9589-326F872C58E9}"/>
              </a:ext>
            </a:extLst>
          </p:cNvPr>
          <p:cNvSpPr/>
          <p:nvPr/>
        </p:nvSpPr>
        <p:spPr>
          <a:xfrm>
            <a:off x="9139001" y="374611"/>
            <a:ext cx="1207168" cy="11550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74AEBEC5-14AE-4367-BA35-1C31C3F41E50}"/>
              </a:ext>
            </a:extLst>
          </p:cNvPr>
          <p:cNvSpPr/>
          <p:nvPr/>
        </p:nvSpPr>
        <p:spPr>
          <a:xfrm>
            <a:off x="9139001" y="1950748"/>
            <a:ext cx="1207168" cy="11550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2763F1F7-F4D0-4B46-B01C-DA79E9CC8C8B}"/>
              </a:ext>
            </a:extLst>
          </p:cNvPr>
          <p:cNvSpPr/>
          <p:nvPr/>
        </p:nvSpPr>
        <p:spPr>
          <a:xfrm>
            <a:off x="9139001" y="3503557"/>
            <a:ext cx="1207168" cy="11550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0835351-6716-4C07-B041-C035E009042B}"/>
              </a:ext>
            </a:extLst>
          </p:cNvPr>
          <p:cNvSpPr/>
          <p:nvPr/>
        </p:nvSpPr>
        <p:spPr>
          <a:xfrm>
            <a:off x="9259316" y="4333001"/>
            <a:ext cx="966538" cy="21656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MQTT Plugin</a:t>
            </a: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433CDE6F-5B0A-4761-A805-3AB7FF60D836}"/>
              </a:ext>
            </a:extLst>
          </p:cNvPr>
          <p:cNvSpPr/>
          <p:nvPr/>
        </p:nvSpPr>
        <p:spPr>
          <a:xfrm>
            <a:off x="111476" y="484904"/>
            <a:ext cx="1243263" cy="693821"/>
          </a:xfrm>
          <a:prstGeom prst="cloud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2A00EE-57A6-46C6-A9E9-E04914DC5D7F}"/>
              </a:ext>
            </a:extLst>
          </p:cNvPr>
          <p:cNvSpPr/>
          <p:nvPr/>
        </p:nvSpPr>
        <p:spPr>
          <a:xfrm>
            <a:off x="2099388" y="1529643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</a:t>
            </a:r>
          </a:p>
          <a:p>
            <a:pPr algn="ctr"/>
            <a:r>
              <a:rPr lang="en-US" altLang="zh-CN" sz="1100" dirty="0"/>
              <a:t>443</a:t>
            </a:r>
            <a:endParaRPr lang="zh-CN" altLang="en-US" sz="11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85540ED-9B20-4BAF-98AA-DB3D72516C14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>
            <a:off x="733108" y="1177986"/>
            <a:ext cx="1366280" cy="55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5E4E6E3-5212-46ED-8E8A-C2D4444347CA}"/>
              </a:ext>
            </a:extLst>
          </p:cNvPr>
          <p:cNvSpPr/>
          <p:nvPr/>
        </p:nvSpPr>
        <p:spPr>
          <a:xfrm>
            <a:off x="5296515" y="784094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8080</a:t>
            </a:r>
            <a:endParaRPr lang="zh-CN" altLang="en-US" sz="11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A1B995D-B2C8-4CF8-90A6-462A04C4BF93}"/>
              </a:ext>
            </a:extLst>
          </p:cNvPr>
          <p:cNvSpPr/>
          <p:nvPr/>
        </p:nvSpPr>
        <p:spPr>
          <a:xfrm>
            <a:off x="5296515" y="2082768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8080</a:t>
            </a:r>
            <a:endParaRPr lang="zh-CN" altLang="en-US" sz="11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F50871-A76E-44C7-8BAA-7A97E5DC89FD}"/>
              </a:ext>
            </a:extLst>
          </p:cNvPr>
          <p:cNvSpPr/>
          <p:nvPr/>
        </p:nvSpPr>
        <p:spPr>
          <a:xfrm>
            <a:off x="5326949" y="3563633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8080</a:t>
            </a:r>
            <a:endParaRPr lang="zh-CN" altLang="en-US" sz="11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F75BCA3-E313-49EB-91C4-7BEC4A970AF7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 flipV="1">
            <a:off x="3457067" y="1003119"/>
            <a:ext cx="1315021" cy="162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25EDFE0-1380-4690-B77C-058FD4229B27}"/>
              </a:ext>
            </a:extLst>
          </p:cNvPr>
          <p:cNvSpPr txBox="1"/>
          <p:nvPr/>
        </p:nvSpPr>
        <p:spPr>
          <a:xfrm>
            <a:off x="3772826" y="1538400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www.wx.com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63B0E37-B8E9-4C63-9A28-48FC7305E6DD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3457067" y="2291643"/>
            <a:ext cx="1297989" cy="33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BA03F7C-25EE-4255-8D82-2AE68D5D8274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3457067" y="2630901"/>
            <a:ext cx="1280218" cy="114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CB3CBAB-315E-42A3-A231-62EB5892A24D}"/>
              </a:ext>
            </a:extLst>
          </p:cNvPr>
          <p:cNvSpPr txBox="1"/>
          <p:nvPr/>
        </p:nvSpPr>
        <p:spPr>
          <a:xfrm>
            <a:off x="3752854" y="2351374"/>
            <a:ext cx="979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www.hz.com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888F87-58B9-4186-BFD7-D15EAF67260A}"/>
              </a:ext>
            </a:extLst>
          </p:cNvPr>
          <p:cNvSpPr txBox="1"/>
          <p:nvPr/>
        </p:nvSpPr>
        <p:spPr>
          <a:xfrm>
            <a:off x="3736024" y="319757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www.tc.com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1900955-F6DE-4E6A-BC94-CC2038A22312}"/>
              </a:ext>
            </a:extLst>
          </p:cNvPr>
          <p:cNvSpPr/>
          <p:nvPr/>
        </p:nvSpPr>
        <p:spPr>
          <a:xfrm>
            <a:off x="4772088" y="876378"/>
            <a:ext cx="63448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20180</a:t>
            </a:r>
            <a:endParaRPr lang="zh-CN" altLang="en-US" sz="11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F712EAF-F108-499F-A401-1888EF4DED3E}"/>
              </a:ext>
            </a:extLst>
          </p:cNvPr>
          <p:cNvSpPr/>
          <p:nvPr/>
        </p:nvSpPr>
        <p:spPr>
          <a:xfrm>
            <a:off x="4755056" y="2164902"/>
            <a:ext cx="63448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20280</a:t>
            </a:r>
            <a:endParaRPr lang="zh-CN" altLang="en-US" sz="11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C48F76A-F0DA-4D3E-AB53-75CB2D773DB6}"/>
              </a:ext>
            </a:extLst>
          </p:cNvPr>
          <p:cNvSpPr/>
          <p:nvPr/>
        </p:nvSpPr>
        <p:spPr>
          <a:xfrm>
            <a:off x="4737285" y="3647521"/>
            <a:ext cx="63448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20380</a:t>
            </a:r>
            <a:endParaRPr lang="zh-CN" altLang="en-US" sz="11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201DC8C-E1BD-4625-A8CF-D323C6EEC2A8}"/>
              </a:ext>
            </a:extLst>
          </p:cNvPr>
          <p:cNvSpPr/>
          <p:nvPr/>
        </p:nvSpPr>
        <p:spPr>
          <a:xfrm>
            <a:off x="8693208" y="802510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3506</a:t>
            </a:r>
            <a:endParaRPr lang="zh-CN" altLang="en-US" sz="11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C7D608D-CB5E-47BB-B7A6-191C8707F065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7566875" y="1003118"/>
            <a:ext cx="11263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6115B06-177A-451B-AC46-D16B299CD8B7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 flipV="1">
            <a:off x="7626378" y="1003118"/>
            <a:ext cx="1066830" cy="128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7AD1FB2-0A0E-4F66-B7E6-CC14BF031C45}"/>
              </a:ext>
            </a:extLst>
          </p:cNvPr>
          <p:cNvCxnSpPr>
            <a:cxnSpLocks/>
            <a:stCxn id="8" idx="3"/>
            <a:endCxn id="42" idx="1"/>
          </p:cNvCxnSpPr>
          <p:nvPr/>
        </p:nvCxnSpPr>
        <p:spPr>
          <a:xfrm flipV="1">
            <a:off x="7626378" y="1003118"/>
            <a:ext cx="1066830" cy="276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CD78705-E45D-4A2F-9701-E6B6029264CA}"/>
              </a:ext>
            </a:extLst>
          </p:cNvPr>
          <p:cNvSpPr/>
          <p:nvPr/>
        </p:nvSpPr>
        <p:spPr>
          <a:xfrm>
            <a:off x="8545361" y="3742890"/>
            <a:ext cx="634481" cy="39598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4369</a:t>
            </a:r>
            <a:endParaRPr lang="zh-CN" altLang="en-US" sz="11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4966DD8-B3CC-4F1E-9B58-184A5B14E069}"/>
              </a:ext>
            </a:extLst>
          </p:cNvPr>
          <p:cNvSpPr/>
          <p:nvPr/>
        </p:nvSpPr>
        <p:spPr>
          <a:xfrm>
            <a:off x="8569598" y="2359572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6379</a:t>
            </a:r>
            <a:endParaRPr lang="zh-CN" altLang="en-US" sz="11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36661C4-0FAE-45CD-8BDD-B008BBB83149}"/>
              </a:ext>
            </a:extLst>
          </p:cNvPr>
          <p:cNvSpPr/>
          <p:nvPr/>
        </p:nvSpPr>
        <p:spPr>
          <a:xfrm>
            <a:off x="8554429" y="4221365"/>
            <a:ext cx="634481" cy="39598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1883</a:t>
            </a:r>
          </a:p>
          <a:p>
            <a:pPr algn="ctr"/>
            <a:r>
              <a:rPr lang="en-US" altLang="zh-CN" sz="1100" dirty="0"/>
              <a:t>8883</a:t>
            </a:r>
            <a:endParaRPr lang="zh-CN" altLang="en-US" sz="11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82C747C-D6EE-4FD3-8028-38BB8019256A}"/>
              </a:ext>
            </a:extLst>
          </p:cNvPr>
          <p:cNvSpPr/>
          <p:nvPr/>
        </p:nvSpPr>
        <p:spPr>
          <a:xfrm>
            <a:off x="4776676" y="4290971"/>
            <a:ext cx="379292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 dirty="0"/>
              <a:t>31883</a:t>
            </a:r>
            <a:endParaRPr lang="zh-CN" altLang="en-US" sz="11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D0B1302-565D-4B0E-AC64-A2DBDA26D73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57067" y="2630901"/>
            <a:ext cx="1327684" cy="181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2F59BA16-31C8-4760-8021-A1E43D396A35}"/>
              </a:ext>
            </a:extLst>
          </p:cNvPr>
          <p:cNvSpPr/>
          <p:nvPr/>
        </p:nvSpPr>
        <p:spPr>
          <a:xfrm>
            <a:off x="2062960" y="3222739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8883</a:t>
            </a:r>
            <a:endParaRPr lang="zh-CN" altLang="en-US" sz="11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B86F01F-A1EF-4880-907A-3CE881A2A736}"/>
              </a:ext>
            </a:extLst>
          </p:cNvPr>
          <p:cNvCxnSpPr>
            <a:cxnSpLocks/>
            <a:stCxn id="2" idx="1"/>
            <a:endCxn id="64" idx="1"/>
          </p:cNvCxnSpPr>
          <p:nvPr/>
        </p:nvCxnSpPr>
        <p:spPr>
          <a:xfrm>
            <a:off x="733108" y="1177986"/>
            <a:ext cx="1329852" cy="224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30FF1B7F-2B33-428A-9E8F-F96E967D8772}"/>
              </a:ext>
            </a:extLst>
          </p:cNvPr>
          <p:cNvSpPr/>
          <p:nvPr/>
        </p:nvSpPr>
        <p:spPr>
          <a:xfrm>
            <a:off x="2062960" y="5038531"/>
            <a:ext cx="9553652" cy="1605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B523D11-5051-4B0B-A4DB-84734BB4AD43}"/>
              </a:ext>
            </a:extLst>
          </p:cNvPr>
          <p:cNvSpPr/>
          <p:nvPr/>
        </p:nvSpPr>
        <p:spPr>
          <a:xfrm>
            <a:off x="7147249" y="48103"/>
            <a:ext cx="1545959" cy="285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docker</a:t>
            </a:r>
            <a:r>
              <a:rPr lang="zh-CN" altLang="en-US" sz="1400" dirty="0">
                <a:solidFill>
                  <a:schemeClr val="tx1"/>
                </a:solidFill>
              </a:rPr>
              <a:t>应用层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7B716F1-6E68-406E-A8A8-6546D6BC8B09}"/>
              </a:ext>
            </a:extLst>
          </p:cNvPr>
          <p:cNvSpPr/>
          <p:nvPr/>
        </p:nvSpPr>
        <p:spPr>
          <a:xfrm>
            <a:off x="7386813" y="4938669"/>
            <a:ext cx="1545959" cy="285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数据存储层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D24CC71-D055-4B76-A8D0-FE70B2CBCD61}"/>
              </a:ext>
            </a:extLst>
          </p:cNvPr>
          <p:cNvSpPr/>
          <p:nvPr/>
        </p:nvSpPr>
        <p:spPr>
          <a:xfrm>
            <a:off x="5113717" y="5260544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tomcat</a:t>
            </a:r>
            <a:endParaRPr lang="zh-CN" altLang="en-US" sz="11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89AD510-8B90-4B61-8F3E-9C2872D65147}"/>
              </a:ext>
            </a:extLst>
          </p:cNvPr>
          <p:cNvSpPr/>
          <p:nvPr/>
        </p:nvSpPr>
        <p:spPr>
          <a:xfrm>
            <a:off x="5715746" y="5341746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webapp</a:t>
            </a:r>
            <a:endParaRPr lang="zh-CN" altLang="en-US" sz="11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E940D20-542F-4430-80EB-0BAD855C33B9}"/>
              </a:ext>
            </a:extLst>
          </p:cNvPr>
          <p:cNvSpPr/>
          <p:nvPr/>
        </p:nvSpPr>
        <p:spPr>
          <a:xfrm>
            <a:off x="5715746" y="5726149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upload</a:t>
            </a:r>
            <a:endParaRPr lang="zh-CN" altLang="en-US" sz="11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B916256-8EE7-472E-A535-41CB6613EFBB}"/>
              </a:ext>
            </a:extLst>
          </p:cNvPr>
          <p:cNvSpPr/>
          <p:nvPr/>
        </p:nvSpPr>
        <p:spPr>
          <a:xfrm>
            <a:off x="5731971" y="6110552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5ED3801-9AF6-41E6-A874-873DDA6AD77C}"/>
              </a:ext>
            </a:extLst>
          </p:cNvPr>
          <p:cNvSpPr/>
          <p:nvPr/>
        </p:nvSpPr>
        <p:spPr>
          <a:xfrm>
            <a:off x="6765417" y="5267953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mysql</a:t>
            </a:r>
            <a:endParaRPr lang="zh-CN" altLang="en-US" sz="11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68F490-1BA8-4EE5-8950-B9E851DBD87D}"/>
              </a:ext>
            </a:extLst>
          </p:cNvPr>
          <p:cNvSpPr/>
          <p:nvPr/>
        </p:nvSpPr>
        <p:spPr>
          <a:xfrm>
            <a:off x="7367446" y="5349155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19870E-D698-460A-8FFA-AA1FD084F5E6}"/>
              </a:ext>
            </a:extLst>
          </p:cNvPr>
          <p:cNvSpPr/>
          <p:nvPr/>
        </p:nvSpPr>
        <p:spPr>
          <a:xfrm>
            <a:off x="7367446" y="5733558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59A21B6-411C-43FC-96CB-E63AA7500DE5}"/>
              </a:ext>
            </a:extLst>
          </p:cNvPr>
          <p:cNvSpPr/>
          <p:nvPr/>
        </p:nvSpPr>
        <p:spPr>
          <a:xfrm>
            <a:off x="7383671" y="6117961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2288EFC-9F18-4A9F-A95F-BC6D74C18FEE}"/>
              </a:ext>
            </a:extLst>
          </p:cNvPr>
          <p:cNvSpPr/>
          <p:nvPr/>
        </p:nvSpPr>
        <p:spPr>
          <a:xfrm>
            <a:off x="8327051" y="5269749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redis</a:t>
            </a:r>
            <a:endParaRPr lang="zh-CN" altLang="en-US" sz="11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8865090-BBC4-4E4A-9A7F-75AF28A41E01}"/>
              </a:ext>
            </a:extLst>
          </p:cNvPr>
          <p:cNvSpPr/>
          <p:nvPr/>
        </p:nvSpPr>
        <p:spPr>
          <a:xfrm>
            <a:off x="8929080" y="5350951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85F68C5-8293-4530-AD0E-47ED3E86FCC0}"/>
              </a:ext>
            </a:extLst>
          </p:cNvPr>
          <p:cNvSpPr/>
          <p:nvPr/>
        </p:nvSpPr>
        <p:spPr>
          <a:xfrm>
            <a:off x="8929080" y="5735354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2DE8BA0-F9D1-488A-8CF4-927CFA4D20E9}"/>
              </a:ext>
            </a:extLst>
          </p:cNvPr>
          <p:cNvSpPr/>
          <p:nvPr/>
        </p:nvSpPr>
        <p:spPr>
          <a:xfrm>
            <a:off x="8945305" y="6119757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4EBFBB0-9D13-4897-BFB5-7C7BB9AF6432}"/>
              </a:ext>
            </a:extLst>
          </p:cNvPr>
          <p:cNvSpPr/>
          <p:nvPr/>
        </p:nvSpPr>
        <p:spPr>
          <a:xfrm>
            <a:off x="9785872" y="5258623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  <a:p>
            <a:pPr algn="ctr"/>
            <a:r>
              <a:rPr lang="en-US" altLang="zh-CN" sz="1100" dirty="0" err="1"/>
              <a:t>RMq</a:t>
            </a:r>
            <a:endParaRPr lang="zh-CN" altLang="en-US" sz="11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8377C81-FDC1-425B-89FD-7CE0D565D9AE}"/>
              </a:ext>
            </a:extLst>
          </p:cNvPr>
          <p:cNvSpPr/>
          <p:nvPr/>
        </p:nvSpPr>
        <p:spPr>
          <a:xfrm>
            <a:off x="10387901" y="5339825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E8BA57B-7DC4-4091-B363-6AA84D51FE9D}"/>
              </a:ext>
            </a:extLst>
          </p:cNvPr>
          <p:cNvSpPr/>
          <p:nvPr/>
        </p:nvSpPr>
        <p:spPr>
          <a:xfrm>
            <a:off x="10387901" y="5724228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9535D45-21CB-41DB-AAEB-190BD03A9D75}"/>
              </a:ext>
            </a:extLst>
          </p:cNvPr>
          <p:cNvSpPr/>
          <p:nvPr/>
        </p:nvSpPr>
        <p:spPr>
          <a:xfrm>
            <a:off x="10404126" y="6108631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7248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ABB1470-A3BF-4CD1-A9FC-EEFCBA7CCEDF}"/>
              </a:ext>
            </a:extLst>
          </p:cNvPr>
          <p:cNvSpPr/>
          <p:nvPr/>
        </p:nvSpPr>
        <p:spPr>
          <a:xfrm>
            <a:off x="3224468" y="177277"/>
            <a:ext cx="6557176" cy="469329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141C66CB-612A-4D46-BC3A-10E8A18C290F}"/>
              </a:ext>
            </a:extLst>
          </p:cNvPr>
          <p:cNvSpPr/>
          <p:nvPr/>
        </p:nvSpPr>
        <p:spPr>
          <a:xfrm>
            <a:off x="7906608" y="271440"/>
            <a:ext cx="1732692" cy="4445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DEF05A5-9C51-4D9F-82AD-050C3B9CDF5C}"/>
              </a:ext>
            </a:extLst>
          </p:cNvPr>
          <p:cNvSpPr/>
          <p:nvPr/>
        </p:nvSpPr>
        <p:spPr>
          <a:xfrm>
            <a:off x="5637265" y="280500"/>
            <a:ext cx="2133935" cy="4445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20280</a:t>
            </a:r>
            <a:endParaRPr lang="zh-CN" altLang="en-US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DB1218-D4B8-4844-8D2B-9A0E2FA450CB}"/>
              </a:ext>
            </a:extLst>
          </p:cNvPr>
          <p:cNvSpPr/>
          <p:nvPr/>
        </p:nvSpPr>
        <p:spPr>
          <a:xfrm>
            <a:off x="463744" y="1088486"/>
            <a:ext cx="1545959" cy="30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26DE016-FB1F-4056-8133-FDE25BC4E16C}"/>
              </a:ext>
            </a:extLst>
          </p:cNvPr>
          <p:cNvSpPr/>
          <p:nvPr/>
        </p:nvSpPr>
        <p:spPr>
          <a:xfrm>
            <a:off x="4037051" y="611233"/>
            <a:ext cx="1280818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1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E41365A-7EEB-408A-9772-D417144F57EE}"/>
              </a:ext>
            </a:extLst>
          </p:cNvPr>
          <p:cNvSpPr/>
          <p:nvPr/>
        </p:nvSpPr>
        <p:spPr>
          <a:xfrm>
            <a:off x="4109241" y="1950749"/>
            <a:ext cx="1280818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2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B52ACC5-4A7B-4A87-AA87-6C6C491AD935}"/>
              </a:ext>
            </a:extLst>
          </p:cNvPr>
          <p:cNvSpPr/>
          <p:nvPr/>
        </p:nvSpPr>
        <p:spPr>
          <a:xfrm>
            <a:off x="4109241" y="3423347"/>
            <a:ext cx="1280818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3</a:t>
            </a: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5D3B2A94-0C79-43AD-9589-326F872C58E9}"/>
              </a:ext>
            </a:extLst>
          </p:cNvPr>
          <p:cNvSpPr/>
          <p:nvPr/>
        </p:nvSpPr>
        <p:spPr>
          <a:xfrm>
            <a:off x="6342076" y="374611"/>
            <a:ext cx="1207168" cy="11550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74AEBEC5-14AE-4367-BA35-1C31C3F41E50}"/>
              </a:ext>
            </a:extLst>
          </p:cNvPr>
          <p:cNvSpPr/>
          <p:nvPr/>
        </p:nvSpPr>
        <p:spPr>
          <a:xfrm>
            <a:off x="6342076" y="1950748"/>
            <a:ext cx="1207168" cy="11550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2763F1F7-F4D0-4B46-B01C-DA79E9CC8C8B}"/>
              </a:ext>
            </a:extLst>
          </p:cNvPr>
          <p:cNvSpPr/>
          <p:nvPr/>
        </p:nvSpPr>
        <p:spPr>
          <a:xfrm>
            <a:off x="6342076" y="3503557"/>
            <a:ext cx="1207168" cy="11550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0835351-6716-4C07-B041-C035E009042B}"/>
              </a:ext>
            </a:extLst>
          </p:cNvPr>
          <p:cNvSpPr/>
          <p:nvPr/>
        </p:nvSpPr>
        <p:spPr>
          <a:xfrm>
            <a:off x="6462391" y="4333001"/>
            <a:ext cx="966538" cy="21656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MQTT Plugin</a:t>
            </a: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433CDE6F-5B0A-4761-A805-3AB7FF60D836}"/>
              </a:ext>
            </a:extLst>
          </p:cNvPr>
          <p:cNvSpPr/>
          <p:nvPr/>
        </p:nvSpPr>
        <p:spPr>
          <a:xfrm>
            <a:off x="793079" y="46910"/>
            <a:ext cx="914237" cy="302347"/>
          </a:xfrm>
          <a:prstGeom prst="cloud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外网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2A00EE-57A6-46C6-A9E9-E04914DC5D7F}"/>
              </a:ext>
            </a:extLst>
          </p:cNvPr>
          <p:cNvSpPr/>
          <p:nvPr/>
        </p:nvSpPr>
        <p:spPr>
          <a:xfrm>
            <a:off x="1296755" y="784094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</a:t>
            </a:r>
          </a:p>
          <a:p>
            <a:pPr algn="ctr"/>
            <a:r>
              <a:rPr lang="en-US" altLang="zh-CN" sz="1100" dirty="0"/>
              <a:t>443</a:t>
            </a:r>
            <a:endParaRPr lang="zh-CN" altLang="en-US" sz="11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85540ED-9B20-4BAF-98AA-DB3D72516C14}"/>
              </a:ext>
            </a:extLst>
          </p:cNvPr>
          <p:cNvCxnSpPr>
            <a:cxnSpLocks/>
            <a:stCxn id="2" idx="1"/>
            <a:endCxn id="3" idx="0"/>
          </p:cNvCxnSpPr>
          <p:nvPr/>
        </p:nvCxnSpPr>
        <p:spPr>
          <a:xfrm>
            <a:off x="1250198" y="348935"/>
            <a:ext cx="363798" cy="43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5E4E6E3-5212-46ED-8E8A-C2D4444347CA}"/>
              </a:ext>
            </a:extLst>
          </p:cNvPr>
          <p:cNvSpPr/>
          <p:nvPr/>
        </p:nvSpPr>
        <p:spPr>
          <a:xfrm>
            <a:off x="3491790" y="784094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8080</a:t>
            </a:r>
            <a:endParaRPr lang="zh-CN" altLang="en-US" sz="11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A1B995D-B2C8-4CF8-90A6-462A04C4BF93}"/>
              </a:ext>
            </a:extLst>
          </p:cNvPr>
          <p:cNvSpPr/>
          <p:nvPr/>
        </p:nvSpPr>
        <p:spPr>
          <a:xfrm>
            <a:off x="3491790" y="2082768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8080</a:t>
            </a:r>
            <a:endParaRPr lang="zh-CN" altLang="en-US" sz="11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F50871-A76E-44C7-8BAA-7A97E5DC89FD}"/>
              </a:ext>
            </a:extLst>
          </p:cNvPr>
          <p:cNvSpPr/>
          <p:nvPr/>
        </p:nvSpPr>
        <p:spPr>
          <a:xfrm>
            <a:off x="3522224" y="3563633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8080</a:t>
            </a:r>
            <a:endParaRPr lang="zh-CN" altLang="en-US" sz="11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F75BCA3-E313-49EB-91C4-7BEC4A970AF7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 flipV="1">
            <a:off x="2009703" y="1003119"/>
            <a:ext cx="957660" cy="162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25EDFE0-1380-4690-B77C-058FD4229B27}"/>
              </a:ext>
            </a:extLst>
          </p:cNvPr>
          <p:cNvSpPr txBox="1"/>
          <p:nvPr/>
        </p:nvSpPr>
        <p:spPr>
          <a:xfrm>
            <a:off x="2015947" y="1563568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www.wx.com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63B0E37-B8E9-4C63-9A28-48FC7305E6DD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2009703" y="2291643"/>
            <a:ext cx="940628" cy="33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BA03F7C-25EE-4255-8D82-2AE68D5D8274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2009703" y="2630901"/>
            <a:ext cx="922857" cy="114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CB3CBAB-315E-42A3-A231-62EB5892A24D}"/>
              </a:ext>
            </a:extLst>
          </p:cNvPr>
          <p:cNvSpPr txBox="1"/>
          <p:nvPr/>
        </p:nvSpPr>
        <p:spPr>
          <a:xfrm>
            <a:off x="1995975" y="2376542"/>
            <a:ext cx="979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www.hz.com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888F87-58B9-4186-BFD7-D15EAF67260A}"/>
              </a:ext>
            </a:extLst>
          </p:cNvPr>
          <p:cNvSpPr txBox="1"/>
          <p:nvPr/>
        </p:nvSpPr>
        <p:spPr>
          <a:xfrm>
            <a:off x="1979145" y="3222739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www.tc.com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1900955-F6DE-4E6A-BC94-CC2038A22312}"/>
              </a:ext>
            </a:extLst>
          </p:cNvPr>
          <p:cNvSpPr/>
          <p:nvPr/>
        </p:nvSpPr>
        <p:spPr>
          <a:xfrm>
            <a:off x="2967363" y="876378"/>
            <a:ext cx="63448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20180</a:t>
            </a:r>
            <a:endParaRPr lang="zh-CN" altLang="en-US" sz="11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F712EAF-F108-499F-A401-1888EF4DED3E}"/>
              </a:ext>
            </a:extLst>
          </p:cNvPr>
          <p:cNvSpPr/>
          <p:nvPr/>
        </p:nvSpPr>
        <p:spPr>
          <a:xfrm>
            <a:off x="2950331" y="2164902"/>
            <a:ext cx="63448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20280</a:t>
            </a:r>
            <a:endParaRPr lang="zh-CN" altLang="en-US" sz="11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C48F76A-F0DA-4D3E-AB53-75CB2D773DB6}"/>
              </a:ext>
            </a:extLst>
          </p:cNvPr>
          <p:cNvSpPr/>
          <p:nvPr/>
        </p:nvSpPr>
        <p:spPr>
          <a:xfrm>
            <a:off x="2932560" y="3647521"/>
            <a:ext cx="63448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20380</a:t>
            </a:r>
            <a:endParaRPr lang="zh-CN" altLang="en-US" sz="11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201DC8C-E1BD-4625-A8CF-D323C6EEC2A8}"/>
              </a:ext>
            </a:extLst>
          </p:cNvPr>
          <p:cNvSpPr/>
          <p:nvPr/>
        </p:nvSpPr>
        <p:spPr>
          <a:xfrm>
            <a:off x="5896283" y="802510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3506</a:t>
            </a:r>
            <a:endParaRPr lang="zh-CN" altLang="en-US" sz="11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C7D608D-CB5E-47BB-B7A6-191C8707F065}"/>
              </a:ext>
            </a:extLst>
          </p:cNvPr>
          <p:cNvCxnSpPr>
            <a:cxnSpLocks/>
            <a:stCxn id="6" idx="3"/>
            <a:endCxn id="66" idx="1"/>
          </p:cNvCxnSpPr>
          <p:nvPr/>
        </p:nvCxnSpPr>
        <p:spPr>
          <a:xfrm>
            <a:off x="5317869" y="952128"/>
            <a:ext cx="319396" cy="155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6115B06-177A-451B-AC46-D16B299CD8B7}"/>
              </a:ext>
            </a:extLst>
          </p:cNvPr>
          <p:cNvCxnSpPr>
            <a:cxnSpLocks/>
            <a:stCxn id="7" idx="3"/>
            <a:endCxn id="66" idx="1"/>
          </p:cNvCxnSpPr>
          <p:nvPr/>
        </p:nvCxnSpPr>
        <p:spPr>
          <a:xfrm>
            <a:off x="5390059" y="2291644"/>
            <a:ext cx="247206" cy="21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7AD1FB2-0A0E-4F66-B7E6-CC14BF031C45}"/>
              </a:ext>
            </a:extLst>
          </p:cNvPr>
          <p:cNvCxnSpPr>
            <a:cxnSpLocks/>
            <a:stCxn id="8" idx="3"/>
            <a:endCxn id="66" idx="1"/>
          </p:cNvCxnSpPr>
          <p:nvPr/>
        </p:nvCxnSpPr>
        <p:spPr>
          <a:xfrm flipV="1">
            <a:off x="5390059" y="2503083"/>
            <a:ext cx="247206" cy="126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CD78705-E45D-4A2F-9701-E6B6029264CA}"/>
              </a:ext>
            </a:extLst>
          </p:cNvPr>
          <p:cNvSpPr/>
          <p:nvPr/>
        </p:nvSpPr>
        <p:spPr>
          <a:xfrm>
            <a:off x="5748436" y="3742890"/>
            <a:ext cx="634481" cy="39598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4369</a:t>
            </a:r>
            <a:endParaRPr lang="zh-CN" altLang="en-US" sz="11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4966DD8-B3CC-4F1E-9B58-184A5B14E069}"/>
              </a:ext>
            </a:extLst>
          </p:cNvPr>
          <p:cNvSpPr/>
          <p:nvPr/>
        </p:nvSpPr>
        <p:spPr>
          <a:xfrm>
            <a:off x="5772673" y="2359572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6379</a:t>
            </a:r>
            <a:endParaRPr lang="zh-CN" altLang="en-US" sz="11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36661C4-0FAE-45CD-8BDD-B008BBB83149}"/>
              </a:ext>
            </a:extLst>
          </p:cNvPr>
          <p:cNvSpPr/>
          <p:nvPr/>
        </p:nvSpPr>
        <p:spPr>
          <a:xfrm>
            <a:off x="5757504" y="4221365"/>
            <a:ext cx="634481" cy="39598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1883</a:t>
            </a:r>
          </a:p>
          <a:p>
            <a:pPr algn="ctr"/>
            <a:r>
              <a:rPr lang="en-US" altLang="zh-CN" sz="1100" dirty="0"/>
              <a:t>8883</a:t>
            </a:r>
            <a:endParaRPr lang="zh-CN" altLang="en-US" sz="11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82C747C-D6EE-4FD3-8028-38BB8019256A}"/>
              </a:ext>
            </a:extLst>
          </p:cNvPr>
          <p:cNvSpPr/>
          <p:nvPr/>
        </p:nvSpPr>
        <p:spPr>
          <a:xfrm>
            <a:off x="2971951" y="4290971"/>
            <a:ext cx="2806587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 dirty="0"/>
              <a:t>31883</a:t>
            </a:r>
            <a:endParaRPr lang="zh-CN" altLang="en-US" sz="11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D0B1302-565D-4B0E-AC64-A2DBDA26D734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>
            <a:off x="2009703" y="2630901"/>
            <a:ext cx="962248" cy="178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2F59BA16-31C8-4760-8021-A1E43D396A35}"/>
              </a:ext>
            </a:extLst>
          </p:cNvPr>
          <p:cNvSpPr/>
          <p:nvPr/>
        </p:nvSpPr>
        <p:spPr>
          <a:xfrm>
            <a:off x="534825" y="797271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8883</a:t>
            </a:r>
            <a:endParaRPr lang="zh-CN" altLang="en-US" sz="11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B86F01F-A1EF-4880-907A-3CE881A2A736}"/>
              </a:ext>
            </a:extLst>
          </p:cNvPr>
          <p:cNvCxnSpPr>
            <a:cxnSpLocks/>
            <a:stCxn id="2" idx="1"/>
            <a:endCxn id="64" idx="0"/>
          </p:cNvCxnSpPr>
          <p:nvPr/>
        </p:nvCxnSpPr>
        <p:spPr>
          <a:xfrm flipH="1">
            <a:off x="852066" y="348935"/>
            <a:ext cx="398132" cy="44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30FF1B7F-2B33-428A-9E8F-F96E967D8772}"/>
              </a:ext>
            </a:extLst>
          </p:cNvPr>
          <p:cNvSpPr/>
          <p:nvPr/>
        </p:nvSpPr>
        <p:spPr>
          <a:xfrm>
            <a:off x="176463" y="5143780"/>
            <a:ext cx="11855116" cy="1605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B523D11-5051-4B0B-A4DB-84734BB4AD43}"/>
              </a:ext>
            </a:extLst>
          </p:cNvPr>
          <p:cNvSpPr/>
          <p:nvPr/>
        </p:nvSpPr>
        <p:spPr>
          <a:xfrm>
            <a:off x="3264070" y="46987"/>
            <a:ext cx="1545959" cy="285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docker</a:t>
            </a:r>
            <a:r>
              <a:rPr lang="zh-CN" altLang="en-US" sz="1400" dirty="0">
                <a:solidFill>
                  <a:schemeClr val="tx1"/>
                </a:solidFill>
              </a:rPr>
              <a:t>应用层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7B716F1-6E68-406E-A8A8-6546D6BC8B09}"/>
              </a:ext>
            </a:extLst>
          </p:cNvPr>
          <p:cNvSpPr/>
          <p:nvPr/>
        </p:nvSpPr>
        <p:spPr>
          <a:xfrm>
            <a:off x="176463" y="4878512"/>
            <a:ext cx="1545959" cy="285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数据存储层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D24CC71-D055-4B76-A8D0-FE70B2CBCD61}"/>
              </a:ext>
            </a:extLst>
          </p:cNvPr>
          <p:cNvSpPr/>
          <p:nvPr/>
        </p:nvSpPr>
        <p:spPr>
          <a:xfrm>
            <a:off x="1892279" y="5365793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tomcat</a:t>
            </a:r>
            <a:endParaRPr lang="zh-CN" altLang="en-US" sz="11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89AD510-8B90-4B61-8F3E-9C2872D65147}"/>
              </a:ext>
            </a:extLst>
          </p:cNvPr>
          <p:cNvSpPr/>
          <p:nvPr/>
        </p:nvSpPr>
        <p:spPr>
          <a:xfrm>
            <a:off x="2494308" y="5446995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webapp</a:t>
            </a:r>
            <a:endParaRPr lang="zh-CN" altLang="en-US" sz="11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E940D20-542F-4430-80EB-0BAD855C33B9}"/>
              </a:ext>
            </a:extLst>
          </p:cNvPr>
          <p:cNvSpPr/>
          <p:nvPr/>
        </p:nvSpPr>
        <p:spPr>
          <a:xfrm>
            <a:off x="2494308" y="5831398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upload</a:t>
            </a:r>
            <a:endParaRPr lang="zh-CN" altLang="en-US" sz="11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B916256-8EE7-472E-A535-41CB6613EFBB}"/>
              </a:ext>
            </a:extLst>
          </p:cNvPr>
          <p:cNvSpPr/>
          <p:nvPr/>
        </p:nvSpPr>
        <p:spPr>
          <a:xfrm>
            <a:off x="2510533" y="6215801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5ED3801-9AF6-41E6-A874-873DDA6AD77C}"/>
              </a:ext>
            </a:extLst>
          </p:cNvPr>
          <p:cNvSpPr/>
          <p:nvPr/>
        </p:nvSpPr>
        <p:spPr>
          <a:xfrm>
            <a:off x="3543979" y="5373202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mysql</a:t>
            </a:r>
            <a:endParaRPr lang="zh-CN" altLang="en-US" sz="11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68F490-1BA8-4EE5-8950-B9E851DBD87D}"/>
              </a:ext>
            </a:extLst>
          </p:cNvPr>
          <p:cNvSpPr/>
          <p:nvPr/>
        </p:nvSpPr>
        <p:spPr>
          <a:xfrm>
            <a:off x="4146008" y="5454404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19870E-D698-460A-8FFA-AA1FD084F5E6}"/>
              </a:ext>
            </a:extLst>
          </p:cNvPr>
          <p:cNvSpPr/>
          <p:nvPr/>
        </p:nvSpPr>
        <p:spPr>
          <a:xfrm>
            <a:off x="4146008" y="5838807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59A21B6-411C-43FC-96CB-E63AA7500DE5}"/>
              </a:ext>
            </a:extLst>
          </p:cNvPr>
          <p:cNvSpPr/>
          <p:nvPr/>
        </p:nvSpPr>
        <p:spPr>
          <a:xfrm>
            <a:off x="4162233" y="6223210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2288EFC-9F18-4A9F-A95F-BC6D74C18FEE}"/>
              </a:ext>
            </a:extLst>
          </p:cNvPr>
          <p:cNvSpPr/>
          <p:nvPr/>
        </p:nvSpPr>
        <p:spPr>
          <a:xfrm>
            <a:off x="5105613" y="5374998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redis</a:t>
            </a:r>
            <a:endParaRPr lang="zh-CN" altLang="en-US" sz="11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8865090-BBC4-4E4A-9A7F-75AF28A41E01}"/>
              </a:ext>
            </a:extLst>
          </p:cNvPr>
          <p:cNvSpPr/>
          <p:nvPr/>
        </p:nvSpPr>
        <p:spPr>
          <a:xfrm>
            <a:off x="5707642" y="5456200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85F68C5-8293-4530-AD0E-47ED3E86FCC0}"/>
              </a:ext>
            </a:extLst>
          </p:cNvPr>
          <p:cNvSpPr/>
          <p:nvPr/>
        </p:nvSpPr>
        <p:spPr>
          <a:xfrm>
            <a:off x="5707642" y="5840603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2DE8BA0-F9D1-488A-8CF4-927CFA4D20E9}"/>
              </a:ext>
            </a:extLst>
          </p:cNvPr>
          <p:cNvSpPr/>
          <p:nvPr/>
        </p:nvSpPr>
        <p:spPr>
          <a:xfrm>
            <a:off x="5723867" y="6225006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4EBFBB0-9D13-4897-BFB5-7C7BB9AF6432}"/>
              </a:ext>
            </a:extLst>
          </p:cNvPr>
          <p:cNvSpPr/>
          <p:nvPr/>
        </p:nvSpPr>
        <p:spPr>
          <a:xfrm>
            <a:off x="6564434" y="5363872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  <a:p>
            <a:pPr algn="ctr"/>
            <a:r>
              <a:rPr lang="en-US" altLang="zh-CN" sz="1100" dirty="0" err="1"/>
              <a:t>RMq</a:t>
            </a:r>
            <a:endParaRPr lang="zh-CN" altLang="en-US" sz="11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8377C81-FDC1-425B-89FD-7CE0D565D9AE}"/>
              </a:ext>
            </a:extLst>
          </p:cNvPr>
          <p:cNvSpPr/>
          <p:nvPr/>
        </p:nvSpPr>
        <p:spPr>
          <a:xfrm>
            <a:off x="7166463" y="5445074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E8BA57B-7DC4-4091-B363-6AA84D51FE9D}"/>
              </a:ext>
            </a:extLst>
          </p:cNvPr>
          <p:cNvSpPr/>
          <p:nvPr/>
        </p:nvSpPr>
        <p:spPr>
          <a:xfrm>
            <a:off x="7166463" y="5829477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9535D45-21CB-41DB-AAEB-190BD03A9D75}"/>
              </a:ext>
            </a:extLst>
          </p:cNvPr>
          <p:cNvSpPr/>
          <p:nvPr/>
        </p:nvSpPr>
        <p:spPr>
          <a:xfrm>
            <a:off x="7182688" y="6213880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7CC4F72-9B50-4C9A-8F8C-8C31A149BD30}"/>
              </a:ext>
            </a:extLst>
          </p:cNvPr>
          <p:cNvSpPr/>
          <p:nvPr/>
        </p:nvSpPr>
        <p:spPr>
          <a:xfrm>
            <a:off x="10151647" y="178099"/>
            <a:ext cx="1853262" cy="469329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CC4C5A5-83C0-4BAE-9DBB-4A31D7036D25}"/>
              </a:ext>
            </a:extLst>
          </p:cNvPr>
          <p:cNvSpPr/>
          <p:nvPr/>
        </p:nvSpPr>
        <p:spPr>
          <a:xfrm>
            <a:off x="10150937" y="43268"/>
            <a:ext cx="1545959" cy="285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监控层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96901CE-DB27-403B-8D19-5FCC8D59B664}"/>
              </a:ext>
            </a:extLst>
          </p:cNvPr>
          <p:cNvSpPr/>
          <p:nvPr/>
        </p:nvSpPr>
        <p:spPr>
          <a:xfrm>
            <a:off x="10308580" y="549241"/>
            <a:ext cx="1258100" cy="2989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Prometheus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D8A3B0CE-4CB1-4D32-BE06-BD1C64527F89}"/>
              </a:ext>
            </a:extLst>
          </p:cNvPr>
          <p:cNvSpPr/>
          <p:nvPr/>
        </p:nvSpPr>
        <p:spPr>
          <a:xfrm>
            <a:off x="10335972" y="1204038"/>
            <a:ext cx="1258100" cy="2989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AlertManager</a:t>
            </a:r>
            <a:endParaRPr lang="en-US" altLang="zh-CN" sz="1050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7C14F8A8-270F-4802-8C8D-01E385C67F6C}"/>
              </a:ext>
            </a:extLst>
          </p:cNvPr>
          <p:cNvSpPr/>
          <p:nvPr/>
        </p:nvSpPr>
        <p:spPr>
          <a:xfrm>
            <a:off x="10358884" y="1984055"/>
            <a:ext cx="1258100" cy="2989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Grafana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7508FE4-3527-40DC-8C12-4659588EDFE3}"/>
              </a:ext>
            </a:extLst>
          </p:cNvPr>
          <p:cNvCxnSpPr>
            <a:cxnSpLocks/>
            <a:stCxn id="87" idx="1"/>
            <a:endCxn id="87" idx="3"/>
          </p:cNvCxnSpPr>
          <p:nvPr/>
        </p:nvCxnSpPr>
        <p:spPr>
          <a:xfrm>
            <a:off x="10151647" y="2524748"/>
            <a:ext cx="185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B3E1FF81-C4F1-4EEB-B465-C3AD990985B7}"/>
              </a:ext>
            </a:extLst>
          </p:cNvPr>
          <p:cNvSpPr/>
          <p:nvPr/>
        </p:nvSpPr>
        <p:spPr>
          <a:xfrm>
            <a:off x="10377516" y="2658274"/>
            <a:ext cx="1258100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NodeExporter</a:t>
            </a:r>
            <a:r>
              <a:rPr lang="en-US" altLang="zh-CN" sz="1050" dirty="0"/>
              <a:t> </a:t>
            </a: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2EC8E3D4-30AC-44A6-9E2F-5AADC25C861D}"/>
              </a:ext>
            </a:extLst>
          </p:cNvPr>
          <p:cNvSpPr/>
          <p:nvPr/>
        </p:nvSpPr>
        <p:spPr>
          <a:xfrm>
            <a:off x="10377516" y="3088567"/>
            <a:ext cx="1258100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cAdvisor</a:t>
            </a:r>
            <a:r>
              <a:rPr lang="en-US" altLang="zh-CN" sz="1050" dirty="0"/>
              <a:t> </a:t>
            </a: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946CBF5-69AB-4200-9F7C-9798B5222CF3}"/>
              </a:ext>
            </a:extLst>
          </p:cNvPr>
          <p:cNvSpPr/>
          <p:nvPr/>
        </p:nvSpPr>
        <p:spPr>
          <a:xfrm>
            <a:off x="8018406" y="938991"/>
            <a:ext cx="1506594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blackbox_exporter</a:t>
            </a:r>
            <a:endParaRPr lang="en-US" altLang="zh-CN" sz="1050" dirty="0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573F9E24-6991-47B5-9EE2-7E0F253FF8A4}"/>
              </a:ext>
            </a:extLst>
          </p:cNvPr>
          <p:cNvSpPr/>
          <p:nvPr/>
        </p:nvSpPr>
        <p:spPr>
          <a:xfrm>
            <a:off x="8036812" y="1397902"/>
            <a:ext cx="1506594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mysqld_exporter</a:t>
            </a:r>
            <a:endParaRPr lang="en-US" altLang="zh-CN" sz="1050" dirty="0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96FE9910-F576-4CDE-8280-FF536B6597B4}"/>
              </a:ext>
            </a:extLst>
          </p:cNvPr>
          <p:cNvSpPr/>
          <p:nvPr/>
        </p:nvSpPr>
        <p:spPr>
          <a:xfrm>
            <a:off x="10377516" y="3545802"/>
            <a:ext cx="1258100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NVIDIAExporter</a:t>
            </a:r>
            <a:r>
              <a:rPr lang="en-US" altLang="zh-CN" sz="1050" dirty="0"/>
              <a:t> 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DD231D4-588F-4C2F-AF15-93A5BB2236BC}"/>
              </a:ext>
            </a:extLst>
          </p:cNvPr>
          <p:cNvSpPr/>
          <p:nvPr/>
        </p:nvSpPr>
        <p:spPr>
          <a:xfrm>
            <a:off x="10377516" y="4020931"/>
            <a:ext cx="1258100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MQTT </a:t>
            </a:r>
            <a:r>
              <a:rPr lang="en-US" altLang="zh-CN" sz="1050" dirty="0" err="1"/>
              <a:t>blackbox</a:t>
            </a:r>
            <a:r>
              <a:rPr lang="en-US" altLang="zh-CN" sz="1050" dirty="0"/>
              <a:t> exporter</a:t>
            </a: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1AA823F1-3765-4FD0-B1E2-C350E6E61648}"/>
              </a:ext>
            </a:extLst>
          </p:cNvPr>
          <p:cNvSpPr/>
          <p:nvPr/>
        </p:nvSpPr>
        <p:spPr>
          <a:xfrm>
            <a:off x="8036812" y="1837308"/>
            <a:ext cx="1506594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RabbitMQ exporter</a:t>
            </a: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55B9F723-3C5F-44E4-B207-42486BF91D36}"/>
              </a:ext>
            </a:extLst>
          </p:cNvPr>
          <p:cNvSpPr/>
          <p:nvPr/>
        </p:nvSpPr>
        <p:spPr>
          <a:xfrm>
            <a:off x="507890" y="3721942"/>
            <a:ext cx="1435714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nginx</a:t>
            </a:r>
            <a:r>
              <a:rPr lang="en-US" altLang="zh-CN" sz="1000" dirty="0"/>
              <a:t>-</a:t>
            </a:r>
            <a:r>
              <a:rPr lang="en-US" altLang="zh-CN" sz="1000" dirty="0" err="1"/>
              <a:t>vts</a:t>
            </a:r>
            <a:r>
              <a:rPr lang="en-US" altLang="zh-CN" sz="1000" dirty="0"/>
              <a:t>-exporter</a:t>
            </a: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89CCE142-03E6-4522-97F8-1F886526D809}"/>
              </a:ext>
            </a:extLst>
          </p:cNvPr>
          <p:cNvSpPr/>
          <p:nvPr/>
        </p:nvSpPr>
        <p:spPr>
          <a:xfrm>
            <a:off x="8050753" y="2316621"/>
            <a:ext cx="1506594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Redis exporter</a:t>
            </a: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AEB710D8-515D-4843-ABED-141901B6A9BC}"/>
              </a:ext>
            </a:extLst>
          </p:cNvPr>
          <p:cNvSpPr/>
          <p:nvPr/>
        </p:nvSpPr>
        <p:spPr>
          <a:xfrm>
            <a:off x="4250520" y="1240369"/>
            <a:ext cx="856793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My Exporter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2583A639-EB16-4123-8454-0E0507A1D60B}"/>
              </a:ext>
            </a:extLst>
          </p:cNvPr>
          <p:cNvSpPr/>
          <p:nvPr/>
        </p:nvSpPr>
        <p:spPr>
          <a:xfrm>
            <a:off x="367179" y="5337861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Nginx</a:t>
            </a:r>
            <a:endParaRPr lang="zh-CN" altLang="en-US" sz="11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18AD48C6-56BC-4E27-9C2A-09D0FB5A9F75}"/>
              </a:ext>
            </a:extLst>
          </p:cNvPr>
          <p:cNvSpPr/>
          <p:nvPr/>
        </p:nvSpPr>
        <p:spPr>
          <a:xfrm>
            <a:off x="969208" y="5419063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webapp</a:t>
            </a:r>
            <a:endParaRPr lang="zh-CN" altLang="en-US" sz="11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8753BF3-A126-4D2D-8B2C-FA8F94634628}"/>
              </a:ext>
            </a:extLst>
          </p:cNvPr>
          <p:cNvSpPr/>
          <p:nvPr/>
        </p:nvSpPr>
        <p:spPr>
          <a:xfrm>
            <a:off x="969208" y="5803466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upload</a:t>
            </a:r>
            <a:endParaRPr lang="zh-CN" altLang="en-US" sz="11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02F7CE8C-3E3A-4B12-A2EE-B1698726FBF9}"/>
              </a:ext>
            </a:extLst>
          </p:cNvPr>
          <p:cNvSpPr/>
          <p:nvPr/>
        </p:nvSpPr>
        <p:spPr>
          <a:xfrm>
            <a:off x="985433" y="6187869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A029EB1-02F6-44DD-BFCA-40C8BD0DFFF5}"/>
              </a:ext>
            </a:extLst>
          </p:cNvPr>
          <p:cNvSpPr/>
          <p:nvPr/>
        </p:nvSpPr>
        <p:spPr>
          <a:xfrm>
            <a:off x="8292988" y="5407386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  <a:p>
            <a:pPr algn="ctr"/>
            <a:r>
              <a:rPr lang="en-US" altLang="zh-CN" sz="1100" dirty="0"/>
              <a:t>Prometheus</a:t>
            </a:r>
            <a:endParaRPr lang="zh-CN" altLang="en-US" sz="11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E1573478-13F1-4E02-9C5D-CF74E806305C}"/>
              </a:ext>
            </a:extLst>
          </p:cNvPr>
          <p:cNvSpPr/>
          <p:nvPr/>
        </p:nvSpPr>
        <p:spPr>
          <a:xfrm>
            <a:off x="8933117" y="5488588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C4CFC1B-1625-4BAB-928C-66F0CF8AB553}"/>
              </a:ext>
            </a:extLst>
          </p:cNvPr>
          <p:cNvSpPr/>
          <p:nvPr/>
        </p:nvSpPr>
        <p:spPr>
          <a:xfrm>
            <a:off x="8933117" y="5872991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8C9708D-E89C-4DCF-BB3D-D0FB398609C0}"/>
              </a:ext>
            </a:extLst>
          </p:cNvPr>
          <p:cNvSpPr/>
          <p:nvPr/>
        </p:nvSpPr>
        <p:spPr>
          <a:xfrm>
            <a:off x="8949342" y="6257394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5F35C2B1-AAAD-4EC9-B389-9844E583B7CB}"/>
              </a:ext>
            </a:extLst>
          </p:cNvPr>
          <p:cNvSpPr/>
          <p:nvPr/>
        </p:nvSpPr>
        <p:spPr>
          <a:xfrm>
            <a:off x="10185076" y="5407386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  <a:p>
            <a:pPr algn="ctr"/>
            <a:r>
              <a:rPr lang="en-US" altLang="zh-CN" sz="1100"/>
              <a:t>Grafana</a:t>
            </a:r>
            <a:endParaRPr lang="zh-CN" altLang="en-US" sz="11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9EFD323B-4AA8-4716-8483-EE5C5CB246B6}"/>
              </a:ext>
            </a:extLst>
          </p:cNvPr>
          <p:cNvSpPr/>
          <p:nvPr/>
        </p:nvSpPr>
        <p:spPr>
          <a:xfrm>
            <a:off x="10825205" y="5488588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7CABE51B-EBDB-4553-8CA0-009FDE07B09D}"/>
              </a:ext>
            </a:extLst>
          </p:cNvPr>
          <p:cNvSpPr/>
          <p:nvPr/>
        </p:nvSpPr>
        <p:spPr>
          <a:xfrm>
            <a:off x="10825205" y="5872991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8981AFF-A3E6-4984-A602-39007E3B403D}"/>
              </a:ext>
            </a:extLst>
          </p:cNvPr>
          <p:cNvSpPr/>
          <p:nvPr/>
        </p:nvSpPr>
        <p:spPr>
          <a:xfrm>
            <a:off x="10841430" y="6257394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2870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173</Words>
  <Application>Microsoft Office PowerPoint</Application>
  <PresentationFormat>宽屏</PresentationFormat>
  <Paragraphs>127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hl</dc:creator>
  <cp:lastModifiedBy>fan hl</cp:lastModifiedBy>
  <cp:revision>91</cp:revision>
  <dcterms:created xsi:type="dcterms:W3CDTF">2019-10-09T02:22:30Z</dcterms:created>
  <dcterms:modified xsi:type="dcterms:W3CDTF">2019-10-18T02:39:48Z</dcterms:modified>
</cp:coreProperties>
</file>