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AA82-97B8-4529-90EC-3E732A8A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77ABE-B55E-4A6A-85F7-E19877DF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A9BC9-FEB9-4F11-902D-9EB9062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BD8C-14A6-458B-9A62-2F3F538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7FEA-223D-4487-90BC-C56CD3CE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BDEA-D15E-40CC-8680-7322873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27FE-638E-4C18-BA23-0DBD6965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5C370-3624-474C-AE08-0F9BCAF8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6BF4-ADAD-4A6F-9B1E-9E82650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3C778-191E-4FB9-8404-CB9ACF5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F6E7-0DD2-428C-94BF-C9B1A8A9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3C730-FF6D-4B04-8C44-3BB3293B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DFEDE-A485-4D03-B9DF-2CC8BF1F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2E1F-A869-42E4-901A-5D693D2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7C36-2C3B-4DEB-8A04-EC9FE83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03E0-CF54-4468-B0F6-9AB73DA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D914-E6DE-4349-A509-0C74F9B7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D174-438C-424A-9F0A-AB664E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A802B-8FD4-4763-8FC3-D03E3A2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AC9A-A0D1-4DC6-94E0-415FED7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5507-C33F-4DC2-A504-C6DD594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CADBD-75A2-46DB-8ADC-7187067B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98690-203D-4E24-8156-73C6A43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D2D9-416F-42FD-8EB9-68C498FE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5CCF6-EED1-4001-8CBE-74436DA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BE76-2A34-4918-B47E-6D38939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F29E-5FBE-4EBD-AF80-F8FFA6BA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50A5-8800-4B83-A092-E8B0C7D4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1A65-1C16-4985-AC4F-9CC2A96D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8EA4-5F44-411C-A699-8A06B38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5DD72-EC56-4D02-8BDC-74CC10A3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94B7-3C2D-48E7-88CE-A8A12E53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FC509-7019-444E-A2F2-2A7C857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EC98C-5D3F-413E-80ED-C2E7DC4B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41A5B-4FEA-4C63-A60D-E8DA3F94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905BB-9C07-407B-8AD5-2EFC0A3A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3BB1C-DEDC-46C4-A0D4-13713C3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673C4-CF9C-4111-855A-796A247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25719-ADF4-4998-A145-63C0037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800-C78A-4463-A360-2DC5840F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E7D00-5701-449C-818B-F135B83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2ABBF-96B8-4EBC-9319-5ECE3E9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8F989-7003-4632-B06A-F9B014C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F81A1-1437-4F9F-AC3C-AFBC34B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2A413-ED6D-44CB-9848-2F8AEB07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2ABFB-42B1-4FD8-A2E9-AAFEE6E2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38B7-4782-431D-8EF2-4E2EE3B9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4F79-D02E-4EF2-A88B-124F690C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C685-B64A-4D87-BC22-60340C88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7D23A-CEED-443C-95FE-0213F24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2295D-5935-4786-B272-02922DC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48771-4C30-4B58-B9E1-EC12B2E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3295-9F75-4E7A-AEA9-6DD58E3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ECE01-9D7C-4DB9-979D-2B5F572A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19E1-A972-4423-ADA1-3CCD13AA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B9B04-3F96-4318-A0FC-24A5EE2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FF94E-B604-4E08-A3BF-F54FD51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9F67-7E27-4C9F-BD82-210E02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B74E6-2124-49DD-9CED-E9B4C99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10B73-A650-4F0B-BBF5-62B85B29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67F9F-0D5F-4054-AE06-05F25C0A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9539-696D-45F5-88D0-010738406F6A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26C-51EA-41E1-B94E-AF4674D07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A20-7433-4A48-8E76-8CEA31F9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2542830" y="1088486"/>
            <a:ext cx="914237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5029193" y="177277"/>
            <a:ext cx="6096000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5841775" y="611233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5913965" y="1950749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5913965" y="3423347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9139001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9139001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9139001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9259316" y="4333001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111476" y="484904"/>
            <a:ext cx="1243263" cy="693821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2099388" y="152964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733108" y="1177986"/>
            <a:ext cx="1366280" cy="5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529651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5296515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5326949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457067" y="1003119"/>
            <a:ext cx="1315021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3772826" y="153840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www.wx.com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457067" y="2291643"/>
            <a:ext cx="1297989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457067" y="2630901"/>
            <a:ext cx="1280218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3752854" y="235137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www.hz.com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3736024" y="319757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www.tc.com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4772088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4755056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4737285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8693208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566875" y="1003118"/>
            <a:ext cx="11263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7626378" y="1003118"/>
            <a:ext cx="1066830" cy="12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7626378" y="1003118"/>
            <a:ext cx="1066830" cy="27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8545361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8569598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8554429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4776676" y="4290971"/>
            <a:ext cx="379292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57067" y="2630901"/>
            <a:ext cx="1327684" cy="18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2062960" y="3222739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1"/>
          </p:cNvCxnSpPr>
          <p:nvPr/>
        </p:nvCxnSpPr>
        <p:spPr>
          <a:xfrm>
            <a:off x="733108" y="1177986"/>
            <a:ext cx="1329852" cy="224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2062960" y="5038531"/>
            <a:ext cx="9553652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7147249" y="48103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7386813" y="4938669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5113717" y="5260544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5715746" y="534174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5715746" y="572614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5731971" y="6110552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6765417" y="526795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7367446" y="534915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7367446" y="573355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7383671" y="611796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8327051" y="5269749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8929080" y="535095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8929080" y="573535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8945305" y="611975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9785872" y="525862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10387901" y="533982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10387901" y="572422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10404126" y="610863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248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hl</dc:creator>
  <cp:lastModifiedBy>fan hl</cp:lastModifiedBy>
  <cp:revision>33</cp:revision>
  <dcterms:created xsi:type="dcterms:W3CDTF">2019-10-09T02:22:30Z</dcterms:created>
  <dcterms:modified xsi:type="dcterms:W3CDTF">2019-10-09T03:49:52Z</dcterms:modified>
</cp:coreProperties>
</file>