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4" r:id="rId16"/>
    <p:sldId id="281" r:id="rId17"/>
    <p:sldId id="272" r:id="rId18"/>
    <p:sldId id="273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59447" cy="2387600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Efficient and Correct execution of parallel programs that share memory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孙志航</a:t>
            </a:r>
          </a:p>
        </p:txBody>
      </p:sp>
    </p:spTree>
    <p:extLst>
      <p:ext uri="{BB962C8B-B14F-4D97-AF65-F5344CB8AC3E}">
        <p14:creationId xmlns:p14="http://schemas.microsoft.com/office/powerpoint/2010/main" val="410812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CONSISTENCY WITH ATOMICITY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 is consistent with P and A if E can be extended to a total order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</m:oMath>
                </a14:m>
                <a:r>
                  <a:rPr lang="en-US" altLang="zh-CN" dirty="0" smtClean="0"/>
                  <a:t> so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</m:oMath>
                </a14:m>
                <a:r>
                  <a:rPr lang="en-US" altLang="zh-CN" dirty="0" smtClean="0"/>
                  <a:t>, and equivalent elements defined by A occur consecutively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iff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acyclic and E/A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P/A is acyclic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9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DefinitionS</a:t>
            </a:r>
            <a:r>
              <a:rPr lang="en-US" altLang="zh-CN" dirty="0" smtClean="0"/>
              <a:t>: What do we expect?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(D)</a:t>
                </a:r>
                <a:r>
                  <a:rPr lang="en-US" altLang="zh-CN" dirty="0" err="1" smtClean="0"/>
                  <a:t>elay</a:t>
                </a:r>
                <a:r>
                  <a:rPr lang="en-US" altLang="zh-CN" dirty="0" smtClean="0"/>
                  <a:t>: </a:t>
                </a:r>
                <a:r>
                  <a:rPr lang="en-US" altLang="zh-CN" dirty="0" err="1" smtClean="0"/>
                  <a:t>irreflexive</a:t>
                </a:r>
                <a:r>
                  <a:rPr lang="en-US" altLang="zh-CN" dirty="0"/>
                  <a:t>, asymmetric, transitive </a:t>
                </a:r>
                <a:r>
                  <a:rPr lang="en-US" altLang="zh-CN" dirty="0" smtClean="0"/>
                  <a:t>relation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if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the processor will prevent v from executing until u ends</a:t>
                </a:r>
              </a:p>
              <a:p>
                <a:r>
                  <a:rPr lang="en-US" altLang="zh-CN" dirty="0" smtClean="0"/>
                  <a:t>A set D is valid if for any E consistent with D, E is consistent with P(and 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a valid D not necessarily enforces SC but outcome is equivalent</a:t>
                </a:r>
              </a:p>
              <a:p>
                <a:r>
                  <a:rPr lang="en-US" altLang="zh-CN" dirty="0" smtClean="0"/>
                  <a:t>P(program order) is trivially a valid D but too complicated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we need a minimal valid 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construction without atomicity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valid D should not set any inconsistency undetected</a:t>
                </a:r>
              </a:p>
              <a:p>
                <a:r>
                  <a:rPr lang="en-US" altLang="zh-CN" dirty="0" smtClean="0"/>
                  <a:t>Inconsistency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 contains cycle</a:t>
                </a:r>
              </a:p>
              <a:p>
                <a:r>
                  <a:rPr lang="en-US" altLang="zh-CN" dirty="0" smtClean="0"/>
                  <a:t>Find potential cycles and prevent it!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6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construction without atomicity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mixture of P edges of C edges:</a:t>
            </a:r>
          </a:p>
          <a:p>
            <a:pPr marL="0" indent="0">
              <a:buNone/>
            </a:pPr>
            <a:r>
              <a:rPr lang="en-US" altLang="zh-CN" dirty="0" smtClean="0"/>
              <a:t>   if an orientation of C forms a cycle, it is a potential cycle of (P, C)</a:t>
            </a:r>
          </a:p>
          <a:p>
            <a:r>
              <a:rPr lang="en-US" altLang="zh-CN" dirty="0" smtClean="0"/>
              <a:t>P edges of a potential cycle is important, if D leave out such edges, D won’t be able to detect this potential cycle.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26851"/>
            <a:ext cx="4676434" cy="1587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84" y="4526851"/>
            <a:ext cx="4614227" cy="15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construction without atomicity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Only critical potential cycles are considered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Critical potential cycles are simple and have no P chords</a:t>
                </a:r>
              </a:p>
              <a:p>
                <a:r>
                  <a:rPr lang="en-US" altLang="zh-CN" dirty="0" smtClean="0"/>
                  <a:t>For each E inconsistent with P(so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contains cycle</a:t>
                </a:r>
                <a:r>
                  <a:rPr lang="en-US" altLang="zh-CN" dirty="0" smtClean="0"/>
                  <a:t>), the cycle can be reduced to a critical cycle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that is, if D detects critical cycles, it detects all E inconsistent with P</a:t>
                </a:r>
              </a:p>
              <a:p>
                <a:r>
                  <a:rPr lang="en-US" altLang="zh-CN" dirty="0" smtClean="0"/>
                  <a:t>Critical edges are P edges that appear in critical cycles</a:t>
                </a:r>
              </a:p>
              <a:p>
                <a:r>
                  <a:rPr lang="en-US" altLang="zh-CN" dirty="0" smtClean="0"/>
                  <a:t>D consists of critical edges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 r="-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2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IDENTIFY A CRITICAL CYCLE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cycle is critical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The cycle contains at most 2 accesses from one thread, and they appear successively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The cycle contains 0, 2 or 3 accesses to any variable, they appear successively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For 2 accesses, write-&gt;read, write-&gt;write, read-&gt;write are all possible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For 3 accesses, only read-&gt;write-&gt;read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08162"/>
            <a:ext cx="5841806" cy="377203"/>
          </a:xfrm>
          <a:prstGeom prst="rect">
            <a:avLst/>
          </a:prstGeom>
        </p:spPr>
      </p:pic>
      <p:pic>
        <p:nvPicPr>
          <p:cNvPr id="1028" name="Picture 4" descr="https://iknow-pic.cdn.bcebos.com/f3d3572c11dfa9ec87266f6a72d0f703918fc146?x-bce-process=image/resize,m_lfit,w_600,h_800,limit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4" y="1707837"/>
            <a:ext cx="826068" cy="5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TYPICAL CRITICAL CYCLE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73" y="2719593"/>
            <a:ext cx="8048273" cy="28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07" y="2097088"/>
            <a:ext cx="2444223" cy="373893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99" y="2097088"/>
            <a:ext cx="4508147" cy="36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construction with atomicity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 is consistent with P and A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 is consistent with P (solved) and E/A is consistent with P/A</a:t>
            </a:r>
          </a:p>
          <a:p>
            <a:r>
              <a:rPr lang="en-US" altLang="zh-CN" dirty="0" smtClean="0"/>
              <a:t>How to find critical cycles of (E/A, P/A)?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76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construction with atomicity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Projection of cycle c on A(an equivalent relation):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replace any access of c with its equivalence class, then remove self cycles</a:t>
                </a:r>
              </a:p>
              <a:p>
                <a:r>
                  <a:rPr lang="en-US" altLang="zh-CN" dirty="0" smtClean="0"/>
                  <a:t>Any critical cycle c of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)’s projection is a critical cycle c’ of (P/A, C/A)</a:t>
                </a:r>
              </a:p>
              <a:p>
                <a:r>
                  <a:rPr lang="en-US" altLang="zh-CN" dirty="0" smtClean="0"/>
                  <a:t>Any critical cycle c’ of (P/A, C/A) is a projection of a </a:t>
                </a:r>
                <a:r>
                  <a:rPr lang="en-US" altLang="zh-CN" dirty="0"/>
                  <a:t>critical cycle c of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We only need to identify critical cycles of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9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consistency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most common memory model</a:t>
            </a:r>
          </a:p>
          <a:p>
            <a:r>
              <a:rPr lang="en-US" altLang="zh-CN" dirty="0" smtClean="0"/>
              <a:t>If access u appears before v in the same thread, every execution path </a:t>
            </a:r>
            <a:r>
              <a:rPr lang="en-US" altLang="zh-CN" dirty="0" err="1" smtClean="0"/>
              <a:t>guarentees</a:t>
            </a:r>
            <a:r>
              <a:rPr lang="en-US" altLang="zh-CN" dirty="0" smtClean="0"/>
              <a:t> u executes before v</a:t>
            </a:r>
          </a:p>
          <a:p>
            <a:r>
              <a:rPr lang="en-US" altLang="zh-CN" dirty="0" smtClean="0"/>
              <a:t>But how to enforce a sequential consistency, especially when </a:t>
            </a:r>
            <a:r>
              <a:rPr lang="en-US" altLang="zh-CN" dirty="0"/>
              <a:t>memory accesses can be </a:t>
            </a:r>
            <a:r>
              <a:rPr lang="en-US" altLang="zh-CN" dirty="0" smtClean="0"/>
              <a:t>pipelined?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43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25" y="2821826"/>
            <a:ext cx="8145374" cy="21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EXTENSION: CONSIDER BRANCHES &amp; LOOPS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a thread consists of more than one basic blocks…</a:t>
            </a:r>
          </a:p>
          <a:p>
            <a:r>
              <a:rPr lang="en-US" altLang="zh-CN" dirty="0" smtClean="0"/>
              <a:t>Add a fence at the entry of each basic block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728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CONSIDER BRANCHES &amp; LOOPS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When loops exist, P itself is a cycle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one </a:t>
                </a:r>
                <a:r>
                  <a:rPr lang="en-US" altLang="zh-CN" dirty="0"/>
                  <a:t>access has several instances,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there </a:t>
                </a:r>
                <a:r>
                  <a:rPr lang="en-US" altLang="zh-CN" dirty="0"/>
                  <a:t>exist one instance of </a:t>
                </a:r>
                <a:r>
                  <a:rPr lang="en-US" altLang="zh-CN" dirty="0" smtClean="0"/>
                  <a:t>u, prior to one instance of v</a:t>
                </a:r>
                <a:endParaRPr lang="en-US" altLang="zh-CN" dirty="0"/>
              </a:p>
              <a:p>
                <a:r>
                  <a:rPr lang="en-US" altLang="zh-CN" dirty="0" smtClean="0"/>
                  <a:t>we </a:t>
                </a:r>
                <a:r>
                  <a:rPr lang="en-US" altLang="zh-CN" dirty="0"/>
                  <a:t>still find critical cycles of (P, C)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critical cycles under this circumstance have the same properties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08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7248" y="2528001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THANKS FOR YOUR ATTENTION!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6453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accesses are ordered as a graph, to which several </a:t>
            </a:r>
            <a:r>
              <a:rPr lang="en-US" altLang="zh-CN" dirty="0" smtClean="0"/>
              <a:t>relations </a:t>
            </a:r>
            <a:r>
              <a:rPr lang="en-US" altLang="zh-CN" dirty="0" smtClean="0"/>
              <a:t>are applied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75" y="4284632"/>
            <a:ext cx="5193671" cy="17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PROGRAM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(P)</a:t>
            </a:r>
            <a:r>
              <a:rPr lang="en-US" altLang="zh-CN" dirty="0" err="1" smtClean="0"/>
              <a:t>rogram</a:t>
            </a:r>
            <a:r>
              <a:rPr lang="en-US" altLang="zh-CN" dirty="0" smtClean="0"/>
              <a:t> order: an </a:t>
            </a:r>
            <a:r>
              <a:rPr lang="en-US" altLang="zh-CN" dirty="0" err="1" smtClean="0"/>
              <a:t>intraprocess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irreflexive</a:t>
            </a:r>
            <a:r>
              <a:rPr lang="en-US" altLang="zh-CN" dirty="0" smtClean="0"/>
              <a:t>, asymmetric, transitive relation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referred to as directed edges on the graph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75" y="4284632"/>
            <a:ext cx="5193671" cy="17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CONFLICT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(C)</a:t>
            </a:r>
            <a:r>
              <a:rPr lang="en-US" altLang="zh-CN" dirty="0" err="1" smtClean="0"/>
              <a:t>onflict</a:t>
            </a:r>
            <a:r>
              <a:rPr lang="en-US" altLang="zh-CN" dirty="0" smtClean="0"/>
              <a:t>: an </a:t>
            </a:r>
            <a:r>
              <a:rPr lang="en-US" altLang="zh-CN" dirty="0" err="1" smtClean="0"/>
              <a:t>irreflexive</a:t>
            </a:r>
            <a:r>
              <a:rPr lang="en-US" altLang="zh-CN" dirty="0" smtClean="0"/>
              <a:t>, symmetric relationship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u and v conflict if they access the same location and at least one is WRITE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referred to as undirected edges on the graph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75" y="4284632"/>
            <a:ext cx="5193671" cy="17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1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EXECUTION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(E)</a:t>
            </a:r>
            <a:r>
              <a:rPr lang="en-US" altLang="zh-CN" dirty="0" err="1" smtClean="0"/>
              <a:t>xecution</a:t>
            </a:r>
            <a:r>
              <a:rPr lang="en-US" altLang="zh-CN" dirty="0" smtClean="0"/>
              <a:t> order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An execution order is an orientation of Conflict relation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77" y="4222679"/>
            <a:ext cx="4676434" cy="1587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9" y="4222679"/>
            <a:ext cx="4651801" cy="15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CONSISTENCY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 is consistent with P if E can be extended to a total order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</m:oMath>
                </a14:m>
                <a:r>
                  <a:rPr lang="en-US" altLang="zh-CN" dirty="0" smtClean="0"/>
                  <a:t> so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iff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acyclic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77" y="4222679"/>
            <a:ext cx="4676434" cy="1587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9" y="4222679"/>
            <a:ext cx="4651801" cy="15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Accesses of an atomic operation execute consecutively in an execution path</a:t>
            </a:r>
          </a:p>
          <a:p>
            <a:r>
              <a:rPr lang="en-US" altLang="zh-CN" dirty="0" smtClean="0"/>
              <a:t>Usually implemented based on lock, but this paper proposes a lock-free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6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DEFINITIONS: ATOMICITY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8823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(A)</a:t>
                </a:r>
                <a:r>
                  <a:rPr lang="en-US" altLang="zh-CN" dirty="0" err="1" smtClean="0"/>
                  <a:t>tomicity</a:t>
                </a:r>
                <a:r>
                  <a:rPr lang="en-US" altLang="zh-CN" dirty="0" smtClean="0"/>
                  <a:t>: an equivalence relation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Frames shows equivalence classes divided by A</a:t>
                </a:r>
              </a:p>
              <a:p>
                <a:r>
                  <a:rPr lang="en-US" altLang="zh-CN" dirty="0" smtClean="0"/>
                  <a:t>P is closed under A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 and u </a:t>
                </a:r>
                <a:r>
                  <a:rPr lang="en-US" altLang="zh-CN" smtClean="0"/>
                  <a:t>not equivalent to v,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for each u’ equivalent to u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and each v’ equivalent to v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882372"/>
              </a:xfrm>
              <a:blipFill>
                <a:blip r:embed="rId2"/>
                <a:stretch>
                  <a:fillRect l="-1231" t="-2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63" y="3540489"/>
            <a:ext cx="4717189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9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1164</TotalTime>
  <Words>843</Words>
  <Application>Microsoft Office PowerPoint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Cambria Math</vt:lpstr>
      <vt:lpstr>Trebuchet MS</vt:lpstr>
      <vt:lpstr>Tw Cen MT</vt:lpstr>
      <vt:lpstr>电路</vt:lpstr>
      <vt:lpstr>Efficient and Correct execution of parallel programs that share memory</vt:lpstr>
      <vt:lpstr>Sequential consistency</vt:lpstr>
      <vt:lpstr>DEFINITIONS</vt:lpstr>
      <vt:lpstr>DEFINITIONS: PROGRAM ORDER</vt:lpstr>
      <vt:lpstr>DEFINITIONS: CONFLICT</vt:lpstr>
      <vt:lpstr>DEFINITIONS: EXECUTION ORDER</vt:lpstr>
      <vt:lpstr>DEFINITIONS: CONSISTENCY</vt:lpstr>
      <vt:lpstr>ATOMICITY</vt:lpstr>
      <vt:lpstr>DEFINITIONS: ATOMICITY</vt:lpstr>
      <vt:lpstr>DEFINITIONS: CONSISTENCY WITH ATOMICITY</vt:lpstr>
      <vt:lpstr>DefinitionS: What do we expect?</vt:lpstr>
      <vt:lpstr>D construction without atomicity</vt:lpstr>
      <vt:lpstr>D construction without atomicity</vt:lpstr>
      <vt:lpstr>D construction without atomicity</vt:lpstr>
      <vt:lpstr>HOW TO IDENTIFY A CRITICAL CYCLE</vt:lpstr>
      <vt:lpstr>A TYPICAL CRITICAL CYCLE</vt:lpstr>
      <vt:lpstr>EXAMPLES</vt:lpstr>
      <vt:lpstr>D construction with atomicity</vt:lpstr>
      <vt:lpstr>D construction with atomicity</vt:lpstr>
      <vt:lpstr>An EXAMPLE</vt:lpstr>
      <vt:lpstr>EXTENSION: CONSIDER BRANCHES &amp; LOOPS</vt:lpstr>
      <vt:lpstr>EXTENSION: CONSIDER BRANCHES &amp; LOOPS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Correct execution of parallel programs that share memory</dc:title>
  <dc:creator>孙志航</dc:creator>
  <cp:lastModifiedBy>孙志航</cp:lastModifiedBy>
  <cp:revision>34</cp:revision>
  <dcterms:created xsi:type="dcterms:W3CDTF">2020-08-23T11:51:16Z</dcterms:created>
  <dcterms:modified xsi:type="dcterms:W3CDTF">2020-08-24T07:53:18Z</dcterms:modified>
</cp:coreProperties>
</file>