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400"/>
              <a:t>Infinite-state Invariant Checking</a:t>
            </a:r>
            <a:br>
              <a:rPr lang="zh-CN" altLang="en-US" sz="4400"/>
            </a:br>
            <a:r>
              <a:rPr lang="zh-CN" altLang="en-US" sz="4400"/>
              <a:t>with IC3 and Predicate Abstraction</a:t>
            </a:r>
            <a:br>
              <a:rPr lang="zh-CN" altLang="en-US" sz="4400"/>
            </a:br>
            <a:r>
              <a:rPr lang="zh-CN" altLang="en-US" sz="3200"/>
              <a:t>（IC3 Modulo Theories via</a:t>
            </a:r>
            <a:br>
              <a:rPr lang="zh-CN" altLang="en-US" sz="3200"/>
            </a:br>
            <a:r>
              <a:rPr lang="zh-CN" altLang="en-US" sz="3200"/>
              <a:t>Implicit Predicate Abstraction）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47285" y="3679190"/>
            <a:ext cx="1915160" cy="616585"/>
          </a:xfrm>
        </p:spPr>
        <p:txBody>
          <a:bodyPr>
            <a:noAutofit/>
          </a:bodyPr>
          <a:p>
            <a:pPr algn="ctr"/>
            <a:r>
              <a:rPr lang="en-US" altLang="zh-CN" sz="1600" dirty="0" smtClean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2020.07.30</a:t>
            </a: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杨柳</a:t>
            </a:r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285" y="299085"/>
            <a:ext cx="9618980" cy="758825"/>
          </a:xfrm>
        </p:spPr>
        <p:txBody>
          <a:bodyPr/>
          <a:p>
            <a:r>
              <a:rPr lang="zh-CN" altLang="en-US"/>
              <a:t>IC3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1273810"/>
            <a:ext cx="722376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" y="290195"/>
            <a:ext cx="9618980" cy="758825"/>
          </a:xfrm>
        </p:spPr>
        <p:txBody>
          <a:bodyPr/>
          <a:p>
            <a:r>
              <a:rPr lang="zh-CN" altLang="en-US"/>
              <a:t>IC3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1172845"/>
            <a:ext cx="11198860" cy="4491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" y="290195"/>
            <a:ext cx="9618980" cy="758825"/>
          </a:xfrm>
        </p:spPr>
        <p:txBody>
          <a:bodyPr/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redicate abstraction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1167130"/>
            <a:ext cx="12070080" cy="3322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8605"/>
            <a:ext cx="9618980" cy="758825"/>
          </a:xfrm>
        </p:spPr>
        <p:txBody>
          <a:bodyPr/>
          <a:p>
            <a:r>
              <a:rPr lang="zh-CN" altLang="en-US"/>
              <a:t> Implicit abstraction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5107305"/>
            <a:ext cx="5775960" cy="563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758815"/>
            <a:ext cx="5692140" cy="800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4920615"/>
            <a:ext cx="4608195" cy="15982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l="1111"/>
          <a:stretch>
            <a:fillRect/>
          </a:stretch>
        </p:blipFill>
        <p:spPr>
          <a:xfrm>
            <a:off x="248285" y="1027430"/>
            <a:ext cx="10737850" cy="3688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8605"/>
            <a:ext cx="9618980" cy="758825"/>
          </a:xfrm>
        </p:spPr>
        <p:txBody>
          <a:bodyPr/>
          <a:p>
            <a:r>
              <a:rPr lang="zh-CN" altLang="en-US"/>
              <a:t> Implicit predicate abstraction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1445895"/>
            <a:ext cx="4608195" cy="1598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3308985"/>
            <a:ext cx="9816465" cy="815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1667"/>
          <a:stretch>
            <a:fillRect/>
          </a:stretch>
        </p:blipFill>
        <p:spPr>
          <a:xfrm>
            <a:off x="356235" y="4286250"/>
            <a:ext cx="10668000" cy="1198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95" y="268605"/>
            <a:ext cx="9618980" cy="758825"/>
          </a:xfrm>
        </p:spPr>
        <p:txBody>
          <a:bodyPr/>
          <a:p>
            <a:r>
              <a:rPr lang="zh-CN" altLang="en-US"/>
              <a:t>IC3 with Implicit Abstraction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" y="2814320"/>
            <a:ext cx="12146280" cy="2186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1290955"/>
            <a:ext cx="11384280" cy="1226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95" y="290195"/>
            <a:ext cx="9618980" cy="758825"/>
          </a:xfrm>
        </p:spPr>
        <p:txBody>
          <a:bodyPr/>
          <a:p>
            <a:r>
              <a:rPr lang="zh-CN" altLang="en-US"/>
              <a:t>Conclusion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1049020"/>
            <a:ext cx="10736580" cy="445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演示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等线</vt:lpstr>
      <vt:lpstr>Calibri</vt:lpstr>
      <vt:lpstr>微软雅黑</vt:lpstr>
      <vt:lpstr>Arial Unicode MS</vt:lpstr>
      <vt:lpstr>Office 主题</vt:lpstr>
      <vt:lpstr>Infinite-state Invariant Checking with IC3 and Predicate Abstraction （IC3 Modulo Theories via Implicit Predicate Abstraction）</vt:lpstr>
      <vt:lpstr>IC3</vt:lpstr>
      <vt:lpstr>IC3</vt:lpstr>
      <vt:lpstr>Predicate abstraction</vt:lpstr>
      <vt:lpstr> Implicit abstraction</vt:lpstr>
      <vt:lpstr> Implicit predicate abstraction</vt:lpstr>
      <vt:lpstr>IC3 with Implicit Abstraction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yy</dc:creator>
  <cp:lastModifiedBy>　　　　　　</cp:lastModifiedBy>
  <cp:revision>69</cp:revision>
  <dcterms:created xsi:type="dcterms:W3CDTF">2020-07-29T23:08:00Z</dcterms:created>
  <dcterms:modified xsi:type="dcterms:W3CDTF">2020-07-30T14:15:36Z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