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60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2E21-DEC0-4AA9-85C8-D716D50F1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C2E66-16C0-613F-135A-0A0707FDB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3E1D-1535-BB35-1706-C378DDC9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38D-29BA-4259-BB6E-75694EF34C48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94316-928B-48AC-F669-95E10502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49AE-D294-D730-8165-829E175C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C8F-F1E2-4E89-970C-3F397280A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1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52EE-67B3-6E3A-4F56-7D307A1A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18559-8469-6F95-FCDA-644A34F1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E1AB-40A5-76D7-11EC-8DF592F8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38D-29BA-4259-BB6E-75694EF34C48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09BC-6EE0-CDA4-6782-8BC63CCF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C475-EE82-45F8-AF1B-843176B3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C8F-F1E2-4E89-970C-3F397280A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7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C64A7-94D1-52C2-71B1-1E437DE45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0090B-8B36-D8B3-BCA0-39219E552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1DD6A-E96B-5B04-01C3-367C2689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38D-29BA-4259-BB6E-75694EF34C48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73A2-AC64-437D-6E82-394AC563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2471-7021-8990-7185-CBD3E05F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C8F-F1E2-4E89-970C-3F397280A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6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9DB-0D60-CAA4-3D7A-F2554D37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F2A7-E85D-F6F8-4479-C50CD6C97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E3732-B1BE-6CE7-DF8F-997412F2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38D-29BA-4259-BB6E-75694EF34C48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6ACE-9813-6B5E-8216-DABFE0C5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65D0-428C-A461-AAB9-6D7FDD4B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C8F-F1E2-4E89-970C-3F397280A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40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5D20-57E8-01D9-C8AA-F0129CBD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6EE3-B015-31C4-F676-3505D8B5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04279-5575-2E7C-8E2F-664A2EB6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38D-29BA-4259-BB6E-75694EF34C48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6C0D-299F-06F5-E35E-869E1534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5614-8477-71C5-E8DB-2AAE2A56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C8F-F1E2-4E89-970C-3F397280A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87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2C34-C398-2771-EFEE-33BEBCFE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B87C-8B60-7E2C-B2DE-BDE899325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A8787-DA50-BCFB-C26F-08E90F56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B7926-93AB-8523-350D-11EEF344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38D-29BA-4259-BB6E-75694EF34C48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840B4-9FB8-202E-3138-B01E6027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062CC-F9FB-1CAA-8B98-37E82C30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C8F-F1E2-4E89-970C-3F397280A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ADC3-8373-4EAD-F2A5-B90A34AD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31CC-BCF5-D61B-281E-5AAB9A7F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236E7-EC6E-088E-EC6B-21F8F523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7118D-F48B-51DE-21A8-9C71F5FC6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AAF5C-7198-33DB-C3C1-995719904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80F55-391B-88FA-ACAD-3BECB00E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38D-29BA-4259-BB6E-75694EF34C48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A8B7A-E8B3-8EE3-D621-854A585D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D7A2D-50E0-C1DB-44F4-168FC355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C8F-F1E2-4E89-970C-3F397280A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84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DB7D-B221-79BE-39E2-0FBC5D53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0D7E7-9555-9D70-EC70-017B09E4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38D-29BA-4259-BB6E-75694EF34C48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0968E-1E78-2662-CBAE-B2870692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94DA2-0524-6D7A-996C-A3781681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C8F-F1E2-4E89-970C-3F397280A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58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FC550-0737-D36B-42EB-85A2D1F9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38D-29BA-4259-BB6E-75694EF34C48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7A972-D47B-631C-1637-CF4EE91C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73871-CDAB-6443-C87B-1927BB72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C8F-F1E2-4E89-970C-3F397280A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45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16D5-9214-3027-8E29-C07A50A0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94CA-EB10-5903-48BC-E3A4BD278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E4AE8-BEFE-28D0-2433-E31827AE5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9B63F-9794-A4CA-278C-4903806E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38D-29BA-4259-BB6E-75694EF34C48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ABE16-9CCD-10FC-F9A9-C795DE22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CB874-DCDD-4FFF-F22C-FCB8A5E4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C8F-F1E2-4E89-970C-3F397280A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4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357E-C083-8014-674E-9B1F1951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6772D-8372-C62A-83F8-E15BE7CB6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9B181-461D-48CB-CA49-2B2FFFD4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70EBD-93EC-AEFC-0F0C-6EF2BC47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B38D-29BA-4259-BB6E-75694EF34C48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C030F-31FE-741A-BCAF-B949C63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81F10-BADF-D1F5-7A80-462E0F1A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4C8F-F1E2-4E89-970C-3F397280A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49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89B2F-EDF6-1B23-3F54-7F3A490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E6883-7E9A-EDE3-998F-0D083E4C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8018D-1875-E0E4-39A2-9BB8F4852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B38D-29BA-4259-BB6E-75694EF34C48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77C50-1032-0A9E-D2D7-F3FD10611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E477E-5417-2AB5-271F-B88762123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4C8F-F1E2-4E89-970C-3F397280A9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05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7FAFE60B-8E8A-BEF3-AF12-3BB36B483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15" y="1488567"/>
            <a:ext cx="5381625" cy="3524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45F73-71D5-A5A2-B24C-20020F166354}"/>
              </a:ext>
            </a:extLst>
          </p:cNvPr>
          <p:cNvSpPr txBox="1"/>
          <p:nvPr/>
        </p:nvSpPr>
        <p:spPr>
          <a:xfrm>
            <a:off x="4546833" y="1555679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1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70B94-58A3-4B6C-E03A-20A641CFBA07}"/>
              </a:ext>
            </a:extLst>
          </p:cNvPr>
          <p:cNvSpPr txBox="1"/>
          <p:nvPr/>
        </p:nvSpPr>
        <p:spPr>
          <a:xfrm>
            <a:off x="3482830" y="3545268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2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1EB7-9038-1A44-2CA7-12F8482245BF}"/>
              </a:ext>
            </a:extLst>
          </p:cNvPr>
          <p:cNvSpPr txBox="1"/>
          <p:nvPr/>
        </p:nvSpPr>
        <p:spPr>
          <a:xfrm>
            <a:off x="6804870" y="1884248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3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98C30-EA27-0DBA-2B2B-C8944A4E1B73}"/>
              </a:ext>
            </a:extLst>
          </p:cNvPr>
          <p:cNvSpPr txBox="1"/>
          <p:nvPr/>
        </p:nvSpPr>
        <p:spPr>
          <a:xfrm>
            <a:off x="8096775" y="4392556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F05FF-990F-9739-5923-6CE57D7B0417}"/>
              </a:ext>
            </a:extLst>
          </p:cNvPr>
          <p:cNvSpPr txBox="1"/>
          <p:nvPr/>
        </p:nvSpPr>
        <p:spPr>
          <a:xfrm>
            <a:off x="3315315" y="2525699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1</a:t>
            </a:r>
            <a:r>
              <a:rPr lang="en-US" sz="11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2</a:t>
            </a:r>
            <a:r>
              <a:rPr lang="en-US" sz="1100" b="1" dirty="0">
                <a:latin typeface="Abadi Extra Light" panose="020B0204020104020204" pitchFamily="34" charset="0"/>
              </a:rPr>
              <a:t> </a:t>
            </a:r>
            <a:endParaRPr lang="en-CA" b="1" dirty="0">
              <a:latin typeface="Abadi Extra Light" panose="020B02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D4029D-4C5B-6780-69B8-84F2DE2EA84B}"/>
              </a:ext>
            </a:extLst>
          </p:cNvPr>
          <p:cNvSpPr txBox="1"/>
          <p:nvPr/>
        </p:nvSpPr>
        <p:spPr>
          <a:xfrm>
            <a:off x="4504624" y="4068488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2</a:t>
            </a:r>
            <a:r>
              <a:rPr lang="en-US" sz="11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r>
              <a:rPr lang="en-US" sz="1100" b="1" dirty="0">
                <a:latin typeface="Abadi Extra Light" panose="020B0204020104020204" pitchFamily="34" charset="0"/>
              </a:rPr>
              <a:t> </a:t>
            </a:r>
            <a:endParaRPr lang="en-CA" b="1" dirty="0">
              <a:latin typeface="Abadi Extra Light" panose="020B02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766E6-00BB-785A-64B9-C21AF534D817}"/>
              </a:ext>
            </a:extLst>
          </p:cNvPr>
          <p:cNvSpPr txBox="1"/>
          <p:nvPr/>
        </p:nvSpPr>
        <p:spPr>
          <a:xfrm>
            <a:off x="7536364" y="2525699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1</a:t>
            </a:r>
            <a:r>
              <a:rPr lang="en-US" sz="11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r>
              <a:rPr lang="en-US" sz="1100" b="1" dirty="0">
                <a:latin typeface="Abadi Extra Light" panose="020B0204020104020204" pitchFamily="34" charset="0"/>
              </a:rPr>
              <a:t> </a:t>
            </a:r>
            <a:endParaRPr lang="en-CA" b="1" dirty="0">
              <a:latin typeface="Abadi Extra Light" panose="020B02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42C26-1225-417A-A452-98F217B97289}"/>
              </a:ext>
            </a:extLst>
          </p:cNvPr>
          <p:cNvSpPr txBox="1"/>
          <p:nvPr/>
        </p:nvSpPr>
        <p:spPr>
          <a:xfrm>
            <a:off x="5232028" y="2407468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1</a:t>
            </a:r>
            <a:r>
              <a:rPr lang="en-US" sz="16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3</a:t>
            </a:r>
            <a:r>
              <a:rPr lang="en-US" sz="11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r>
              <a:rPr lang="en-US" sz="1600" b="1" dirty="0">
                <a:latin typeface="Abadi Extra Light" panose="020B0204020104020204" pitchFamily="34" charset="0"/>
              </a:rPr>
              <a:t> </a:t>
            </a:r>
            <a:endParaRPr lang="en-CA" sz="1600" b="1" dirty="0">
              <a:latin typeface="Abadi Extra Light" panose="020B02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1D8A-0823-6D4B-C00B-CF22AE99F570}"/>
              </a:ext>
            </a:extLst>
          </p:cNvPr>
          <p:cNvSpPr txBox="1"/>
          <p:nvPr/>
        </p:nvSpPr>
        <p:spPr>
          <a:xfrm>
            <a:off x="6352848" y="3806878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2</a:t>
            </a:r>
            <a:r>
              <a:rPr lang="en-US" sz="11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3</a:t>
            </a:r>
            <a:r>
              <a:rPr lang="en-US" sz="11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r>
              <a:rPr lang="en-US" sz="1100" b="1" dirty="0">
                <a:latin typeface="Abadi Extra Light" panose="020B0204020104020204" pitchFamily="34" charset="0"/>
              </a:rPr>
              <a:t> </a:t>
            </a:r>
            <a:endParaRPr lang="en-CA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5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9A44EABF-851B-0806-2129-7911FF9AF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10" y="1033806"/>
            <a:ext cx="7168926" cy="4956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45F73-71D5-A5A2-B24C-20020F166354}"/>
              </a:ext>
            </a:extLst>
          </p:cNvPr>
          <p:cNvSpPr txBox="1"/>
          <p:nvPr/>
        </p:nvSpPr>
        <p:spPr>
          <a:xfrm>
            <a:off x="4100129" y="1208078"/>
            <a:ext cx="837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S1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70B94-58A3-4B6C-E03A-20A641CFBA07}"/>
              </a:ext>
            </a:extLst>
          </p:cNvPr>
          <p:cNvSpPr txBox="1"/>
          <p:nvPr/>
        </p:nvSpPr>
        <p:spPr>
          <a:xfrm>
            <a:off x="2686565" y="3837419"/>
            <a:ext cx="889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S2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1EB7-9038-1A44-2CA7-12F8482245BF}"/>
              </a:ext>
            </a:extLst>
          </p:cNvPr>
          <p:cNvSpPr txBox="1"/>
          <p:nvPr/>
        </p:nvSpPr>
        <p:spPr>
          <a:xfrm>
            <a:off x="6971404" y="1375147"/>
            <a:ext cx="897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S3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98C30-EA27-0DBA-2B2B-C8944A4E1B73}"/>
              </a:ext>
            </a:extLst>
          </p:cNvPr>
          <p:cNvSpPr txBox="1"/>
          <p:nvPr/>
        </p:nvSpPr>
        <p:spPr>
          <a:xfrm>
            <a:off x="8675410" y="4897436"/>
            <a:ext cx="102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S4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F05FF-990F-9739-5923-6CE57D7B0417}"/>
              </a:ext>
            </a:extLst>
          </p:cNvPr>
          <p:cNvSpPr txBox="1"/>
          <p:nvPr/>
        </p:nvSpPr>
        <p:spPr>
          <a:xfrm>
            <a:off x="2412318" y="2454027"/>
            <a:ext cx="1627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S1 S2 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D4029D-4C5B-6780-69B8-84F2DE2EA84B}"/>
              </a:ext>
            </a:extLst>
          </p:cNvPr>
          <p:cNvSpPr txBox="1"/>
          <p:nvPr/>
        </p:nvSpPr>
        <p:spPr>
          <a:xfrm>
            <a:off x="3886731" y="4978916"/>
            <a:ext cx="1781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S2 S4 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766E6-00BB-785A-64B9-C21AF534D817}"/>
              </a:ext>
            </a:extLst>
          </p:cNvPr>
          <p:cNvSpPr txBox="1"/>
          <p:nvPr/>
        </p:nvSpPr>
        <p:spPr>
          <a:xfrm>
            <a:off x="7868873" y="2454028"/>
            <a:ext cx="1613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S1 S4 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142C26-1225-417A-A452-98F217B97289}"/>
              </a:ext>
            </a:extLst>
          </p:cNvPr>
          <p:cNvSpPr txBox="1"/>
          <p:nvPr/>
        </p:nvSpPr>
        <p:spPr>
          <a:xfrm>
            <a:off x="4590034" y="2349310"/>
            <a:ext cx="2435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S1 S3 S4 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1D8A-0823-6D4B-C00B-CF22AE99F570}"/>
              </a:ext>
            </a:extLst>
          </p:cNvPr>
          <p:cNvSpPr txBox="1"/>
          <p:nvPr/>
        </p:nvSpPr>
        <p:spPr>
          <a:xfrm>
            <a:off x="5807613" y="4041927"/>
            <a:ext cx="2327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S2 S3 S4 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3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orange lines connected to a triangle&#10;&#10;Description automatically generated">
            <a:extLst>
              <a:ext uri="{FF2B5EF4-FFF2-40B4-BE49-F238E27FC236}">
                <a16:creationId xmlns:a16="http://schemas.microsoft.com/office/drawing/2014/main" id="{D43BCC88-FBDA-CDA6-921C-077D2EEEA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2" y="2195512"/>
            <a:ext cx="5095875" cy="2466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6830DD-FC69-EF0C-FBD9-89BF56492995}"/>
              </a:ext>
            </a:extLst>
          </p:cNvPr>
          <p:cNvSpPr txBox="1"/>
          <p:nvPr/>
        </p:nvSpPr>
        <p:spPr>
          <a:xfrm>
            <a:off x="3623225" y="2413732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1</a:t>
            </a:r>
            <a:r>
              <a:rPr lang="en-US" sz="11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2</a:t>
            </a:r>
            <a:r>
              <a:rPr lang="en-US" sz="1100" b="1" dirty="0">
                <a:latin typeface="Abadi Extra Light" panose="020B0204020104020204" pitchFamily="34" charset="0"/>
              </a:rPr>
              <a:t> </a:t>
            </a:r>
            <a:endParaRPr lang="en-CA" b="1" dirty="0"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CF93-C2A1-5EE0-EA65-833D2ACC2459}"/>
              </a:ext>
            </a:extLst>
          </p:cNvPr>
          <p:cNvSpPr txBox="1"/>
          <p:nvPr/>
        </p:nvSpPr>
        <p:spPr>
          <a:xfrm>
            <a:off x="5535589" y="2314162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1</a:t>
            </a:r>
            <a:r>
              <a:rPr lang="en-US" sz="11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3</a:t>
            </a:r>
            <a:r>
              <a:rPr lang="en-US" sz="11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r>
              <a:rPr lang="en-US" sz="1100" b="1" dirty="0">
                <a:latin typeface="Abadi Extra Light" panose="020B0204020104020204" pitchFamily="34" charset="0"/>
              </a:rPr>
              <a:t> </a:t>
            </a:r>
            <a:endParaRPr lang="en-CA" b="1" dirty="0">
              <a:latin typeface="Abadi Extra Light" panose="020B02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C832E-BC12-F142-AD05-A599FAAF40AB}"/>
              </a:ext>
            </a:extLst>
          </p:cNvPr>
          <p:cNvSpPr txBox="1"/>
          <p:nvPr/>
        </p:nvSpPr>
        <p:spPr>
          <a:xfrm>
            <a:off x="7858143" y="2413732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1</a:t>
            </a:r>
            <a:r>
              <a:rPr lang="en-US" sz="11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r>
              <a:rPr lang="en-US" sz="1100" b="1" dirty="0">
                <a:latin typeface="Abadi Extra Light" panose="020B0204020104020204" pitchFamily="34" charset="0"/>
              </a:rPr>
              <a:t> </a:t>
            </a:r>
            <a:endParaRPr lang="en-CA" b="1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D8D97-8F50-5DE0-6239-D3BE62AF161B}"/>
              </a:ext>
            </a:extLst>
          </p:cNvPr>
          <p:cNvSpPr txBox="1"/>
          <p:nvPr/>
        </p:nvSpPr>
        <p:spPr>
          <a:xfrm>
            <a:off x="4749796" y="3947190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2</a:t>
            </a:r>
            <a:r>
              <a:rPr lang="en-US" sz="11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r>
              <a:rPr lang="en-US" sz="1100" b="1" dirty="0">
                <a:latin typeface="Abadi Extra Light" panose="020B0204020104020204" pitchFamily="34" charset="0"/>
              </a:rPr>
              <a:t> </a:t>
            </a:r>
            <a:endParaRPr lang="en-CA" b="1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BE265-6A98-BECC-E5EC-C95D29BF8BC2}"/>
              </a:ext>
            </a:extLst>
          </p:cNvPr>
          <p:cNvSpPr txBox="1"/>
          <p:nvPr/>
        </p:nvSpPr>
        <p:spPr>
          <a:xfrm>
            <a:off x="6570875" y="3685580"/>
            <a:ext cx="128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2</a:t>
            </a:r>
            <a:r>
              <a:rPr lang="en-US" sz="11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3</a:t>
            </a:r>
            <a:r>
              <a:rPr lang="en-US" sz="1100" b="1" dirty="0">
                <a:latin typeface="Abadi Extra Light" panose="020B0204020104020204" pitchFamily="34" charset="0"/>
              </a:rPr>
              <a:t>,</a:t>
            </a:r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r>
              <a:rPr lang="en-US" sz="1100" b="1" dirty="0">
                <a:latin typeface="Abadi Extra Light" panose="020B0204020104020204" pitchFamily="34" charset="0"/>
              </a:rPr>
              <a:t> </a:t>
            </a:r>
            <a:endParaRPr lang="en-CA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orange lines connected to a triangle&#10;&#10;Description automatically generated">
            <a:extLst>
              <a:ext uri="{FF2B5EF4-FFF2-40B4-BE49-F238E27FC236}">
                <a16:creationId xmlns:a16="http://schemas.microsoft.com/office/drawing/2014/main" id="{D43BCC88-FBDA-CDA6-921C-077D2EEEA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49" y="1240971"/>
            <a:ext cx="8497623" cy="4113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6830DD-FC69-EF0C-FBD9-89BF56492995}"/>
              </a:ext>
            </a:extLst>
          </p:cNvPr>
          <p:cNvSpPr txBox="1"/>
          <p:nvPr/>
        </p:nvSpPr>
        <p:spPr>
          <a:xfrm>
            <a:off x="2118049" y="1614625"/>
            <a:ext cx="1560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S1</a:t>
            </a:r>
            <a:r>
              <a:rPr lang="en-US" sz="2000" b="1" dirty="0">
                <a:latin typeface="Abadi Extra Light" panose="020B0204020104020204" pitchFamily="34" charset="0"/>
              </a:rPr>
              <a:t>,</a:t>
            </a:r>
            <a:r>
              <a:rPr lang="en-US" sz="4800" b="1" dirty="0">
                <a:latin typeface="Abadi Extra Light" panose="020B0204020104020204" pitchFamily="34" charset="0"/>
              </a:rPr>
              <a:t>S</a:t>
            </a:r>
            <a:r>
              <a:rPr lang="en-US" sz="4000" b="1" dirty="0">
                <a:latin typeface="Abadi Extra Light" panose="020B0204020104020204" pitchFamily="34" charset="0"/>
              </a:rPr>
              <a:t>2</a:t>
            </a:r>
            <a:r>
              <a:rPr lang="en-US" sz="2000" b="1" dirty="0">
                <a:latin typeface="Abadi Extra Light" panose="020B0204020104020204" pitchFamily="34" charset="0"/>
              </a:rPr>
              <a:t> </a:t>
            </a:r>
            <a:endParaRPr lang="en-CA" sz="3600" b="1" dirty="0"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7CF93-C2A1-5EE0-EA65-833D2ACC2459}"/>
              </a:ext>
            </a:extLst>
          </p:cNvPr>
          <p:cNvSpPr txBox="1"/>
          <p:nvPr/>
        </p:nvSpPr>
        <p:spPr>
          <a:xfrm>
            <a:off x="5142368" y="1506334"/>
            <a:ext cx="3023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</a:rPr>
              <a:t>S</a:t>
            </a:r>
            <a:r>
              <a:rPr lang="en-US" sz="4000" b="1" dirty="0">
                <a:latin typeface="Abadi Extra Light" panose="020B0204020104020204" pitchFamily="34" charset="0"/>
              </a:rPr>
              <a:t>1</a:t>
            </a:r>
            <a:r>
              <a:rPr lang="en-US" sz="2000" b="1" dirty="0">
                <a:latin typeface="Abadi Extra Light" panose="020B0204020104020204" pitchFamily="34" charset="0"/>
              </a:rPr>
              <a:t> </a:t>
            </a:r>
            <a:r>
              <a:rPr lang="en-US" sz="4800" b="1" dirty="0">
                <a:latin typeface="Abadi Extra Light" panose="020B0204020104020204" pitchFamily="34" charset="0"/>
              </a:rPr>
              <a:t>S</a:t>
            </a:r>
            <a:r>
              <a:rPr lang="en-US" sz="4000" b="1" dirty="0">
                <a:latin typeface="Abadi Extra Light" panose="020B0204020104020204" pitchFamily="34" charset="0"/>
              </a:rPr>
              <a:t>3</a:t>
            </a:r>
            <a:r>
              <a:rPr lang="en-US" sz="2000" b="1" dirty="0">
                <a:latin typeface="Abadi Extra Light" panose="020B0204020104020204" pitchFamily="34" charset="0"/>
              </a:rPr>
              <a:t> </a:t>
            </a:r>
            <a:r>
              <a:rPr lang="en-US" sz="4800" b="1" dirty="0">
                <a:latin typeface="Abadi Extra Light" panose="020B0204020104020204" pitchFamily="34" charset="0"/>
              </a:rPr>
              <a:t>S</a:t>
            </a:r>
            <a:r>
              <a:rPr lang="en-US" sz="4000" b="1" dirty="0">
                <a:latin typeface="Abadi Extra Light" panose="020B0204020104020204" pitchFamily="34" charset="0"/>
              </a:rPr>
              <a:t>4</a:t>
            </a:r>
            <a:r>
              <a:rPr lang="en-US" sz="2000" b="1" dirty="0">
                <a:latin typeface="Abadi Extra Light" panose="020B0204020104020204" pitchFamily="34" charset="0"/>
              </a:rPr>
              <a:t> </a:t>
            </a:r>
            <a:endParaRPr lang="en-CA" sz="3600" b="1" dirty="0">
              <a:latin typeface="Abadi Extra Light" panose="020B02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C832E-BC12-F142-AD05-A599FAAF40AB}"/>
              </a:ext>
            </a:extLst>
          </p:cNvPr>
          <p:cNvSpPr txBox="1"/>
          <p:nvPr/>
        </p:nvSpPr>
        <p:spPr>
          <a:xfrm>
            <a:off x="9285915" y="1614625"/>
            <a:ext cx="1576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</a:rPr>
              <a:t>S</a:t>
            </a:r>
            <a:r>
              <a:rPr lang="en-US" sz="4000" b="1" dirty="0">
                <a:latin typeface="Abadi Extra Light" panose="020B0204020104020204" pitchFamily="34" charset="0"/>
              </a:rPr>
              <a:t>1</a:t>
            </a:r>
            <a:r>
              <a:rPr lang="en-US" sz="2000" b="1" dirty="0">
                <a:latin typeface="Abadi Extra Light" panose="020B0204020104020204" pitchFamily="34" charset="0"/>
              </a:rPr>
              <a:t> </a:t>
            </a:r>
            <a:r>
              <a:rPr lang="en-US" sz="4800" b="1" dirty="0">
                <a:latin typeface="Abadi Extra Light" panose="020B0204020104020204" pitchFamily="34" charset="0"/>
              </a:rPr>
              <a:t>S</a:t>
            </a:r>
            <a:r>
              <a:rPr lang="en-US" sz="4000" b="1" dirty="0">
                <a:latin typeface="Abadi Extra Light" panose="020B0204020104020204" pitchFamily="34" charset="0"/>
              </a:rPr>
              <a:t>4</a:t>
            </a:r>
            <a:r>
              <a:rPr lang="en-US" sz="2000" b="1" dirty="0">
                <a:latin typeface="Abadi Extra Light" panose="020B0204020104020204" pitchFamily="34" charset="0"/>
              </a:rPr>
              <a:t> </a:t>
            </a:r>
            <a:endParaRPr lang="en-CA" sz="3600" b="1" dirty="0">
              <a:latin typeface="Abadi Extra Light" panose="020B02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D8D97-8F50-5DE0-6239-D3BE62AF161B}"/>
              </a:ext>
            </a:extLst>
          </p:cNvPr>
          <p:cNvSpPr txBox="1"/>
          <p:nvPr/>
        </p:nvSpPr>
        <p:spPr>
          <a:xfrm>
            <a:off x="4165428" y="4277998"/>
            <a:ext cx="15760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</a:rPr>
              <a:t>S</a:t>
            </a:r>
            <a:r>
              <a:rPr lang="en-US" sz="4000" b="1" dirty="0">
                <a:latin typeface="Abadi Extra Light" panose="020B0204020104020204" pitchFamily="34" charset="0"/>
              </a:rPr>
              <a:t>2</a:t>
            </a:r>
            <a:r>
              <a:rPr lang="en-US" sz="2000" b="1" dirty="0">
                <a:latin typeface="Abadi Extra Light" panose="020B0204020104020204" pitchFamily="34" charset="0"/>
              </a:rPr>
              <a:t> </a:t>
            </a:r>
            <a:r>
              <a:rPr lang="en-US" sz="4800" b="1" dirty="0">
                <a:latin typeface="Abadi Extra Light" panose="020B0204020104020204" pitchFamily="34" charset="0"/>
              </a:rPr>
              <a:t>S</a:t>
            </a:r>
            <a:r>
              <a:rPr lang="en-US" sz="4000" b="1" dirty="0">
                <a:latin typeface="Abadi Extra Light" panose="020B0204020104020204" pitchFamily="34" charset="0"/>
              </a:rPr>
              <a:t>4</a:t>
            </a:r>
            <a:r>
              <a:rPr lang="en-US" sz="2000" b="1" dirty="0">
                <a:latin typeface="Abadi Extra Light" panose="020B0204020104020204" pitchFamily="34" charset="0"/>
              </a:rPr>
              <a:t> </a:t>
            </a:r>
            <a:endParaRPr lang="en-CA" sz="3600" b="1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BE265-6A98-BECC-E5EC-C95D29BF8BC2}"/>
              </a:ext>
            </a:extLst>
          </p:cNvPr>
          <p:cNvSpPr txBox="1"/>
          <p:nvPr/>
        </p:nvSpPr>
        <p:spPr>
          <a:xfrm>
            <a:off x="7050094" y="3753047"/>
            <a:ext cx="3023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badi Extra Light" panose="020B0204020104020204" pitchFamily="34" charset="0"/>
              </a:rPr>
              <a:t>S</a:t>
            </a:r>
            <a:r>
              <a:rPr lang="en-US" sz="4000" b="1" dirty="0">
                <a:latin typeface="Abadi Extra Light" panose="020B0204020104020204" pitchFamily="34" charset="0"/>
              </a:rPr>
              <a:t>2</a:t>
            </a:r>
            <a:r>
              <a:rPr lang="en-US" sz="2000" b="1" dirty="0">
                <a:latin typeface="Abadi Extra Light" panose="020B0204020104020204" pitchFamily="34" charset="0"/>
              </a:rPr>
              <a:t> </a:t>
            </a:r>
            <a:r>
              <a:rPr lang="en-US" sz="4800" b="1" dirty="0">
                <a:latin typeface="Abadi Extra Light" panose="020B0204020104020204" pitchFamily="34" charset="0"/>
              </a:rPr>
              <a:t>S</a:t>
            </a:r>
            <a:r>
              <a:rPr lang="en-US" sz="4000" b="1" dirty="0">
                <a:latin typeface="Abadi Extra Light" panose="020B0204020104020204" pitchFamily="34" charset="0"/>
              </a:rPr>
              <a:t>3</a:t>
            </a:r>
            <a:r>
              <a:rPr lang="en-US" sz="2000" b="1" dirty="0">
                <a:latin typeface="Abadi Extra Light" panose="020B0204020104020204" pitchFamily="34" charset="0"/>
              </a:rPr>
              <a:t> </a:t>
            </a:r>
            <a:r>
              <a:rPr lang="en-US" sz="4800" b="1" dirty="0">
                <a:latin typeface="Abadi Extra Light" panose="020B0204020104020204" pitchFamily="34" charset="0"/>
              </a:rPr>
              <a:t>S</a:t>
            </a:r>
            <a:r>
              <a:rPr lang="en-US" sz="4000" b="1" dirty="0">
                <a:latin typeface="Abadi Extra Light" panose="020B0204020104020204" pitchFamily="34" charset="0"/>
              </a:rPr>
              <a:t>4</a:t>
            </a:r>
            <a:r>
              <a:rPr lang="en-US" sz="2000" b="1" dirty="0">
                <a:latin typeface="Abadi Extra Light" panose="020B0204020104020204" pitchFamily="34" charset="0"/>
              </a:rPr>
              <a:t> </a:t>
            </a:r>
            <a:endParaRPr lang="en-CA" sz="36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5A55F60-7708-22B1-7090-06FFCA1C77F8}"/>
              </a:ext>
            </a:extLst>
          </p:cNvPr>
          <p:cNvSpPr txBox="1"/>
          <p:nvPr/>
        </p:nvSpPr>
        <p:spPr>
          <a:xfrm>
            <a:off x="8446707" y="3739413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1100" b="1" dirty="0">
                <a:latin typeface="Abadi Extra Light" panose="020B0204020104020204" pitchFamily="34" charset="0"/>
              </a:rPr>
              <a:t>4</a:t>
            </a:r>
            <a:endParaRPr lang="en-CA" b="1" dirty="0">
              <a:latin typeface="Abadi Extra Light" panose="020B0204020104020204" pitchFamily="34" charset="0"/>
            </a:endParaRPr>
          </a:p>
        </p:txBody>
      </p:sp>
      <p:pic>
        <p:nvPicPr>
          <p:cNvPr id="23" name="Picture 22" descr="A diagram of a network&#10;&#10;Description automatically generated">
            <a:extLst>
              <a:ext uri="{FF2B5EF4-FFF2-40B4-BE49-F238E27FC236}">
                <a16:creationId xmlns:a16="http://schemas.microsoft.com/office/drawing/2014/main" id="{72BF5A41-0FCF-BDA2-D6B0-1A25F2F2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3012"/>
            <a:ext cx="5638800" cy="43719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0C93B6-E9AD-129B-29C8-F78F1E583CA5}"/>
              </a:ext>
            </a:extLst>
          </p:cNvPr>
          <p:cNvSpPr txBox="1"/>
          <p:nvPr/>
        </p:nvSpPr>
        <p:spPr>
          <a:xfrm>
            <a:off x="5004033" y="1341074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1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2F8B2-A732-EEBF-8B21-BA55C55D4B58}"/>
              </a:ext>
            </a:extLst>
          </p:cNvPr>
          <p:cNvSpPr txBox="1"/>
          <p:nvPr/>
        </p:nvSpPr>
        <p:spPr>
          <a:xfrm>
            <a:off x="3399168" y="2208821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1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A4A633-4AAF-D8D3-2EEF-F789E691BADC}"/>
              </a:ext>
            </a:extLst>
          </p:cNvPr>
          <p:cNvSpPr txBox="1"/>
          <p:nvPr/>
        </p:nvSpPr>
        <p:spPr>
          <a:xfrm>
            <a:off x="5134661" y="2320789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1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90CF1-C8DB-EF3D-EADC-D9A076367AF5}"/>
              </a:ext>
            </a:extLst>
          </p:cNvPr>
          <p:cNvSpPr txBox="1"/>
          <p:nvPr/>
        </p:nvSpPr>
        <p:spPr>
          <a:xfrm>
            <a:off x="6608927" y="1408386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3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8A0AE-71EC-0793-B15A-4A35D760E5E0}"/>
              </a:ext>
            </a:extLst>
          </p:cNvPr>
          <p:cNvSpPr txBox="1"/>
          <p:nvPr/>
        </p:nvSpPr>
        <p:spPr>
          <a:xfrm>
            <a:off x="5645236" y="2470431"/>
            <a:ext cx="56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3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641FCA-0D89-E729-A64B-DB1DE311DB2C}"/>
              </a:ext>
            </a:extLst>
          </p:cNvPr>
          <p:cNvSpPr txBox="1"/>
          <p:nvPr/>
        </p:nvSpPr>
        <p:spPr>
          <a:xfrm>
            <a:off x="6587953" y="3373185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3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3EC049-3AC4-91A5-F7CF-559121874682}"/>
              </a:ext>
            </a:extLst>
          </p:cNvPr>
          <p:cNvSpPr txBox="1"/>
          <p:nvPr/>
        </p:nvSpPr>
        <p:spPr>
          <a:xfrm>
            <a:off x="8384628" y="3543471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942CEA-8A23-523A-AE3B-7537CF1933A0}"/>
              </a:ext>
            </a:extLst>
          </p:cNvPr>
          <p:cNvSpPr txBox="1"/>
          <p:nvPr/>
        </p:nvSpPr>
        <p:spPr>
          <a:xfrm>
            <a:off x="5004033" y="5023647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0FE8EA-7B09-1B05-92F0-4D0099CD7041}"/>
              </a:ext>
            </a:extLst>
          </p:cNvPr>
          <p:cNvSpPr txBox="1"/>
          <p:nvPr/>
        </p:nvSpPr>
        <p:spPr>
          <a:xfrm>
            <a:off x="6809555" y="3861647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7F996-00EE-2E76-A7C2-C95DC758B791}"/>
              </a:ext>
            </a:extLst>
          </p:cNvPr>
          <p:cNvSpPr txBox="1"/>
          <p:nvPr/>
        </p:nvSpPr>
        <p:spPr>
          <a:xfrm>
            <a:off x="8221325" y="2320789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8D0FD-4B9C-978A-8D71-DA0828022F30}"/>
              </a:ext>
            </a:extLst>
          </p:cNvPr>
          <p:cNvSpPr txBox="1"/>
          <p:nvPr/>
        </p:nvSpPr>
        <p:spPr>
          <a:xfrm>
            <a:off x="5306562" y="2766101"/>
            <a:ext cx="56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4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82C99D-B343-DFEA-8746-58489B624F9D}"/>
              </a:ext>
            </a:extLst>
          </p:cNvPr>
          <p:cNvSpPr txBox="1"/>
          <p:nvPr/>
        </p:nvSpPr>
        <p:spPr>
          <a:xfrm>
            <a:off x="3425504" y="3216193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2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4E4B9-CD61-1E0E-6594-0AED9ADBB477}"/>
              </a:ext>
            </a:extLst>
          </p:cNvPr>
          <p:cNvSpPr txBox="1"/>
          <p:nvPr/>
        </p:nvSpPr>
        <p:spPr>
          <a:xfrm>
            <a:off x="3840817" y="2242881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2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F4D444-B0BF-2FBA-C7ED-2C7CC7568B05}"/>
              </a:ext>
            </a:extLst>
          </p:cNvPr>
          <p:cNvSpPr txBox="1"/>
          <p:nvPr/>
        </p:nvSpPr>
        <p:spPr>
          <a:xfrm>
            <a:off x="4548002" y="5019503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2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F6938B-2A0F-884E-83F7-61A9E689B311}"/>
              </a:ext>
            </a:extLst>
          </p:cNvPr>
          <p:cNvSpPr txBox="1"/>
          <p:nvPr/>
        </p:nvSpPr>
        <p:spPr>
          <a:xfrm>
            <a:off x="6335595" y="3848173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2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FE22-A35D-C55D-BB50-B934C53FE54F}"/>
              </a:ext>
            </a:extLst>
          </p:cNvPr>
          <p:cNvSpPr txBox="1"/>
          <p:nvPr/>
        </p:nvSpPr>
        <p:spPr>
          <a:xfrm>
            <a:off x="7752632" y="2320789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</a:rPr>
              <a:t>S</a:t>
            </a:r>
            <a:r>
              <a:rPr lang="en-US" sz="2000" b="1" dirty="0">
                <a:latin typeface="Abadi Extra Light" panose="020B0204020104020204" pitchFamily="34" charset="0"/>
              </a:rPr>
              <a:t>1</a:t>
            </a:r>
            <a:endParaRPr lang="en-CA" sz="20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6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5A55F60-7708-22B1-7090-06FFCA1C77F8}"/>
              </a:ext>
            </a:extLst>
          </p:cNvPr>
          <p:cNvSpPr txBox="1"/>
          <p:nvPr/>
        </p:nvSpPr>
        <p:spPr>
          <a:xfrm>
            <a:off x="8446707" y="3739413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S4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pic>
        <p:nvPicPr>
          <p:cNvPr id="23" name="Picture 22" descr="A diagram of a network&#10;&#10;Description automatically generated">
            <a:extLst>
              <a:ext uri="{FF2B5EF4-FFF2-40B4-BE49-F238E27FC236}">
                <a16:creationId xmlns:a16="http://schemas.microsoft.com/office/drawing/2014/main" id="{72BF5A41-0FCF-BDA2-D6B0-1A25F2F2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84" y="-94438"/>
            <a:ext cx="9258832" cy="71787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0C93B6-E9AD-129B-29C8-F78F1E583CA5}"/>
              </a:ext>
            </a:extLst>
          </p:cNvPr>
          <p:cNvSpPr txBox="1"/>
          <p:nvPr/>
        </p:nvSpPr>
        <p:spPr>
          <a:xfrm>
            <a:off x="4301409" y="140484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S1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2F8B2-A732-EEBF-8B21-BA55C55D4B58}"/>
              </a:ext>
            </a:extLst>
          </p:cNvPr>
          <p:cNvSpPr txBox="1"/>
          <p:nvPr/>
        </p:nvSpPr>
        <p:spPr>
          <a:xfrm>
            <a:off x="1662237" y="1583620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S1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A4A633-4AAF-D8D3-2EEF-F789E691BADC}"/>
              </a:ext>
            </a:extLst>
          </p:cNvPr>
          <p:cNvSpPr txBox="1"/>
          <p:nvPr/>
        </p:nvSpPr>
        <p:spPr>
          <a:xfrm>
            <a:off x="4560453" y="1673554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S1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90CF1-C8DB-EF3D-EADC-D9A076367AF5}"/>
              </a:ext>
            </a:extLst>
          </p:cNvPr>
          <p:cNvSpPr txBox="1"/>
          <p:nvPr/>
        </p:nvSpPr>
        <p:spPr>
          <a:xfrm>
            <a:off x="6875705" y="235693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S3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8A0AE-71EC-0793-B15A-4A35D760E5E0}"/>
              </a:ext>
            </a:extLst>
          </p:cNvPr>
          <p:cNvSpPr txBox="1"/>
          <p:nvPr/>
        </p:nvSpPr>
        <p:spPr>
          <a:xfrm>
            <a:off x="5407186" y="1968339"/>
            <a:ext cx="1020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S3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641FCA-0D89-E729-A64B-DB1DE311DB2C}"/>
              </a:ext>
            </a:extLst>
          </p:cNvPr>
          <p:cNvSpPr txBox="1"/>
          <p:nvPr/>
        </p:nvSpPr>
        <p:spPr>
          <a:xfrm>
            <a:off x="6947986" y="3404886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S3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3EC049-3AC4-91A5-F7CF-559121874682}"/>
              </a:ext>
            </a:extLst>
          </p:cNvPr>
          <p:cNvSpPr txBox="1"/>
          <p:nvPr/>
        </p:nvSpPr>
        <p:spPr>
          <a:xfrm>
            <a:off x="9729953" y="3699928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S4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942CEA-8A23-523A-AE3B-7537CF1933A0}"/>
              </a:ext>
            </a:extLst>
          </p:cNvPr>
          <p:cNvSpPr txBox="1"/>
          <p:nvPr/>
        </p:nvSpPr>
        <p:spPr>
          <a:xfrm>
            <a:off x="4301409" y="6180935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S4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0FE8EA-7B09-1B05-92F0-4D0099CD7041}"/>
              </a:ext>
            </a:extLst>
          </p:cNvPr>
          <p:cNvSpPr txBox="1"/>
          <p:nvPr/>
        </p:nvSpPr>
        <p:spPr>
          <a:xfrm>
            <a:off x="7262613" y="4262633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S4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7F996-00EE-2E76-A7C2-C95DC758B791}"/>
              </a:ext>
            </a:extLst>
          </p:cNvPr>
          <p:cNvSpPr txBox="1"/>
          <p:nvPr/>
        </p:nvSpPr>
        <p:spPr>
          <a:xfrm>
            <a:off x="9553051" y="1784582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S4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8D0FD-4B9C-978A-8D71-DA0828022F30}"/>
              </a:ext>
            </a:extLst>
          </p:cNvPr>
          <p:cNvSpPr txBox="1"/>
          <p:nvPr/>
        </p:nvSpPr>
        <p:spPr>
          <a:xfrm>
            <a:off x="4810452" y="2554023"/>
            <a:ext cx="788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S4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82C99D-B343-DFEA-8746-58489B624F9D}"/>
              </a:ext>
            </a:extLst>
          </p:cNvPr>
          <p:cNvSpPr txBox="1"/>
          <p:nvPr/>
        </p:nvSpPr>
        <p:spPr>
          <a:xfrm>
            <a:off x="1951268" y="3216193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S2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4E4B9-CD61-1E0E-6594-0AED9ADBB477}"/>
              </a:ext>
            </a:extLst>
          </p:cNvPr>
          <p:cNvSpPr txBox="1"/>
          <p:nvPr/>
        </p:nvSpPr>
        <p:spPr>
          <a:xfrm>
            <a:off x="2449104" y="1583619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S2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F4D444-B0BF-2FBA-C7ED-2C7CC7568B05}"/>
              </a:ext>
            </a:extLst>
          </p:cNvPr>
          <p:cNvSpPr txBox="1"/>
          <p:nvPr/>
        </p:nvSpPr>
        <p:spPr>
          <a:xfrm>
            <a:off x="3512410" y="6164119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S2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F6938B-2A0F-884E-83F7-61A9E689B311}"/>
              </a:ext>
            </a:extLst>
          </p:cNvPr>
          <p:cNvSpPr txBox="1"/>
          <p:nvPr/>
        </p:nvSpPr>
        <p:spPr>
          <a:xfrm>
            <a:off x="6481206" y="4203613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S2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4AFE22-A35D-C55D-BB50-B934C53FE54F}"/>
              </a:ext>
            </a:extLst>
          </p:cNvPr>
          <p:cNvSpPr txBox="1"/>
          <p:nvPr/>
        </p:nvSpPr>
        <p:spPr>
          <a:xfrm>
            <a:off x="8734607" y="1784582"/>
            <a:ext cx="78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badi Extra Light" panose="020B0204020104020204" pitchFamily="34" charset="0"/>
              </a:rPr>
              <a:t>S1</a:t>
            </a:r>
            <a:endParaRPr lang="en-CA" sz="44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2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2fa317-c386-4df2-acde-172eeab3cd7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66E8C60E2AC94DBDFA73B2E44B9FCC" ma:contentTypeVersion="11" ma:contentTypeDescription="Create a new document." ma:contentTypeScope="" ma:versionID="ceea24ef6d2137f7cef22037a46669b5">
  <xsd:schema xmlns:xsd="http://www.w3.org/2001/XMLSchema" xmlns:xs="http://www.w3.org/2001/XMLSchema" xmlns:p="http://schemas.microsoft.com/office/2006/metadata/properties" xmlns:ns3="592fa317-c386-4df2-acde-172eeab3cd7d" xmlns:ns4="5a3da118-7ad5-49c2-a3eb-4da453a84673" targetNamespace="http://schemas.microsoft.com/office/2006/metadata/properties" ma:root="true" ma:fieldsID="5af0909137bbc3dd784bfe691bd77de5" ns3:_="" ns4:_="">
    <xsd:import namespace="592fa317-c386-4df2-acde-172eeab3cd7d"/>
    <xsd:import namespace="5a3da118-7ad5-49c2-a3eb-4da453a8467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2fa317-c386-4df2-acde-172eeab3cd7d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da118-7ad5-49c2-a3eb-4da453a84673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1A5368-F8E0-45AB-86AD-BAB96FD3CF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1C355E-D9A5-4881-851C-465FA4AC553C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592fa317-c386-4df2-acde-172eeab3cd7d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a3da118-7ad5-49c2-a3eb-4da453a84673"/>
  </ds:schemaRefs>
</ds:datastoreItem>
</file>

<file path=customXml/itemProps3.xml><?xml version="1.0" encoding="utf-8"?>
<ds:datastoreItem xmlns:ds="http://schemas.openxmlformats.org/officeDocument/2006/customXml" ds:itemID="{6DB18ACB-34B2-4AF2-B2EA-55634B4DF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2fa317-c386-4df2-acde-172eeab3cd7d"/>
    <ds:schemaRef ds:uri="5a3da118-7ad5-49c2-a3eb-4da453a846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105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Mahdis Saeedi</dc:creator>
  <cp:lastModifiedBy>Mahdis Saeedi</cp:lastModifiedBy>
  <cp:revision>10</cp:revision>
  <dcterms:created xsi:type="dcterms:W3CDTF">2023-11-14T19:52:48Z</dcterms:created>
  <dcterms:modified xsi:type="dcterms:W3CDTF">2023-11-17T23:21:57Z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0x010100E566E8C60E2AC94DBDFA73B2E44B9FCC</vt:lpwstr>
  </property>
</Properties>
</file>