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xLMX1JBf2uN0NBoM/hmIGe0x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network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315" y="1488567"/>
            <a:ext cx="538162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546833" y="1555679"/>
            <a:ext cx="513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82830" y="3545268"/>
            <a:ext cx="513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04870" y="1884248"/>
            <a:ext cx="513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096775" y="4392556"/>
            <a:ext cx="513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315315" y="2525699"/>
            <a:ext cx="9108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04624" y="4068488"/>
            <a:ext cx="9108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536364" y="2525699"/>
            <a:ext cx="9108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232028" y="2407468"/>
            <a:ext cx="13019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352848" y="3806878"/>
            <a:ext cx="12698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network&#10;&#10;Description automatically generated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110" y="1033806"/>
            <a:ext cx="7168926" cy="49564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4221232" y="1283579"/>
            <a:ext cx="67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840475" y="3834587"/>
            <a:ext cx="67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114017" y="1461213"/>
            <a:ext cx="67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732359" y="4978917"/>
            <a:ext cx="67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644997" y="2542369"/>
            <a:ext cx="11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136557" y="5077393"/>
            <a:ext cx="11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133815" y="2500194"/>
            <a:ext cx="1197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333650" y="2284750"/>
            <a:ext cx="100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581029" y="4024810"/>
            <a:ext cx="10659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orange lines connected to a triangle&#10;&#10;Description automatically generated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062" y="2195512"/>
            <a:ext cx="50958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3623225" y="2413725"/>
            <a:ext cx="9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535600" y="2314150"/>
            <a:ext cx="140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858151" y="2413725"/>
            <a:ext cx="9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749800" y="3947200"/>
            <a:ext cx="9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570875" y="3685575"/>
            <a:ext cx="140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orange lines connected to a triangle&#10;&#10;Description automatically generated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049" y="1240971"/>
            <a:ext cx="8497623" cy="411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428899" y="1723275"/>
            <a:ext cx="10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911451" y="1503225"/>
            <a:ext cx="1090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9481676" y="1723275"/>
            <a:ext cx="10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427975" y="4350425"/>
            <a:ext cx="10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7648736" y="3657929"/>
            <a:ext cx="12872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446707" y="3739413"/>
            <a:ext cx="450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network&#10;&#10;Description automatically generated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243012"/>
            <a:ext cx="56388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5004024" y="13410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399176" y="220882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134648" y="23208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608925" y="14083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645236" y="2470431"/>
            <a:ext cx="5669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6587950" y="33731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384624" y="3543475"/>
            <a:ext cx="63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004024" y="502365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6809550" y="386165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8221325" y="23208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5306562" y="2766101"/>
            <a:ext cx="5669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3425499" y="32162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840826" y="22428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548000" y="50195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335601" y="38481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7752624" y="23208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8446707" y="3739413"/>
            <a:ext cx="450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network&#10;&#10;Description automatically generated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212" y="-89318"/>
            <a:ext cx="9013372" cy="698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4397551" y="1934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878275" y="16584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695909" y="1797569"/>
            <a:ext cx="513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6971275" y="32622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5460711" y="2048373"/>
            <a:ext cx="5669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6947973" y="340487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9729950" y="369992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4439276" y="606452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7262626" y="426262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553050" y="17845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910825" y="2571593"/>
            <a:ext cx="5669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951276" y="3216200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2638699" y="1670000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717575" y="606452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481199" y="4203625"/>
            <a:ext cx="5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734599" y="1784575"/>
            <a:ext cx="5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2023-11-14T19:52:48Z</dcterms:created>
  <dc:creator>Mahdis Saeedi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0x010100E566E8C60E2AC94DBDFA73B2E44B9FCC</vt:lpwstr>
  </property>
</Properties>
</file>