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7" autoAdjust="0"/>
    <p:restoredTop sz="96357" autoAdjust="0"/>
  </p:normalViewPr>
  <p:slideViewPr>
    <p:cSldViewPr snapToGrid="0">
      <p:cViewPr varScale="1">
        <p:scale>
          <a:sx n="105" d="100"/>
          <a:sy n="105" d="100"/>
        </p:scale>
        <p:origin x="138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0T20:50:23.757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0 24575,'41'44'0,"-3"1"0,8 20 0</inkml:trace>
  <inkml:trace contextRef="#ctx0" brushRef="#br0" timeOffset="2603.74">232 407 24575,'0'2'0,"5"15"0,1-1 0,11 21 0,-9-18 0,0 0 0,-2 0 0,0 0 0,-1 1 0,0 0 0,1 25 0,-2-23 0</inkml:trace>
  <inkml:trace contextRef="#ctx0" brushRef="#br0" timeOffset="4867.53">341 915 24575,'4'20'0,"12"37"0,5 17 0,-17-58 0,0 0 0,0 0 0,2 0 0,0-1 0,1 0 0,0 0 0,6 5 0</inkml:trace>
  <inkml:trace contextRef="#ctx0" brushRef="#br0" timeOffset="6995.58">660 1424 24575,'20'13'0,"2"0"0,1-1 0,43 17 0,-30-19 0,0-2 0,-9-3 0</inkml:trace>
  <inkml:trace contextRef="#ctx0" brushRef="#br0" timeOffset="6996.58">1143 1523 24575,'21'0'0,"14"2"0,-1 1 0,40 9 0,-54-8-1365,-1-1-5461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0T20:50:34.169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0 434 24575,'15'-1'0,"-1"-1"0,1 0 0,-1-1 0,0 0 0,0-1 0,0-1 0,0 0 0,-1-1 0,0 0 0,19-13 0,-25 14 0</inkml:trace>
  <inkml:trace contextRef="#ctx0" brushRef="#br0" timeOffset="3296.98">306 257 24575,'2'-2'0,"10"-11"0,1 0 0,1 1 0,0 0 0,0 1 0,1 0 0,32-15 0,-31 16 0,71-33 0</inkml:trace>
  <inkml:trace contextRef="#ctx0" brushRef="#br0" timeOffset="3297.98">712 37 24575,'77'-18'0,"-43"10"0,33-1-1365,-46 8-5461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6C1DD-6C7D-BFA7-6DE2-37C12DCCC3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AFFCF5-B139-685F-7349-279DEE8FC6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EC47E-FF2D-E63C-C361-C0CDA4CCD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C1F5D-0BF1-4A16-9302-98F7947C5304}" type="datetimeFigureOut">
              <a:rPr lang="en-CA" smtClean="0"/>
              <a:t>2023-09-20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002AC-BE64-FA8D-9667-E9EC0667D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1192E-D11F-82C4-5A64-F79E252B7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5132D-E3DF-444A-A22E-FA4093A3ABE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0096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1825B-6875-9763-540C-5D6C114A0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776CCA-0F65-28EB-A69C-3DC09AA2D2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49161B-CBCB-538A-41B9-1CB453A52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C1F5D-0BF1-4A16-9302-98F7947C5304}" type="datetimeFigureOut">
              <a:rPr lang="en-CA" smtClean="0"/>
              <a:t>2023-09-20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326259-A093-85C7-8F8D-66FFF81CF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EC1336-CEF9-E689-AD06-688C58888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5132D-E3DF-444A-A22E-FA4093A3ABE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2981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2F948E-DA5C-E536-E206-9BC1C1761D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B12348-02E7-245A-1F5F-5E69751EA3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CD7DE-D061-A2C3-7C0D-7F68C2C7F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C1F5D-0BF1-4A16-9302-98F7947C5304}" type="datetimeFigureOut">
              <a:rPr lang="en-CA" smtClean="0"/>
              <a:t>2023-09-20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D9ADB-BCB9-4BFD-C2D7-9AD39D81F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17E45-B068-BFBB-DE12-C93DCC414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5132D-E3DF-444A-A22E-FA4093A3ABE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1148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FC412-4A31-FDBF-F09B-091D54D77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EC91F-F08E-7424-B08D-F769DBCBE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0D360-8DC0-5D33-D51F-8E986ACE2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C1F5D-0BF1-4A16-9302-98F7947C5304}" type="datetimeFigureOut">
              <a:rPr lang="en-CA" smtClean="0"/>
              <a:t>2023-09-20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DA9CC6-BD4A-F670-6F4E-F36F4DD6E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116EAF-A4A8-765A-FF11-FB98F9A07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5132D-E3DF-444A-A22E-FA4093A3ABE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4170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8AA53-4CA5-F0FE-6239-11A6F5726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DAA3F-A855-F21A-9D60-0688A240E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17376-9C63-B72D-D9C7-1ADC18AF0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C1F5D-0BF1-4A16-9302-98F7947C5304}" type="datetimeFigureOut">
              <a:rPr lang="en-CA" smtClean="0"/>
              <a:t>2023-09-20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726FD4-4DA3-4005-DE51-C5CBB0EEC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0B4D1-0D75-CE33-143C-FF9D2BEE9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5132D-E3DF-444A-A22E-FA4093A3ABE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387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641EB-CD80-C84F-7679-66737BAAB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429C0-3F58-4296-B0AC-1D496B8BEE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B82117-3D05-3125-C740-23CADF8BA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0BB79D-5344-4BE3-A1CE-D550036FA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C1F5D-0BF1-4A16-9302-98F7947C5304}" type="datetimeFigureOut">
              <a:rPr lang="en-CA" smtClean="0"/>
              <a:t>2023-09-20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2DD9FB-353E-3358-A482-B6284CF2F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787D50-9A97-EB1B-EB93-3C8D7A533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5132D-E3DF-444A-A22E-FA4093A3ABE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0344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97561-26D8-28DC-719D-2EB81BCE5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C9A17B-9183-BDAD-7D38-EB25D17716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C62B4D-87C0-A776-F000-AB572EAB3A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764FB9-E010-871F-B920-CAE83C54C2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0C158B-7983-8E08-4549-0A98C263B2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DA1F15-56E0-18D1-9D81-650155E88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C1F5D-0BF1-4A16-9302-98F7947C5304}" type="datetimeFigureOut">
              <a:rPr lang="en-CA" smtClean="0"/>
              <a:t>2023-09-20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26F78F-741E-BDC9-DEF6-B6CBF7619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1E594C-354D-CB5B-59F3-4CD07FA36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5132D-E3DF-444A-A22E-FA4093A3ABE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4590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36476-4015-7AA5-3ACE-C0130802A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B949C1-8238-90F4-F26C-691A14689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C1F5D-0BF1-4A16-9302-98F7947C5304}" type="datetimeFigureOut">
              <a:rPr lang="en-CA" smtClean="0"/>
              <a:t>2023-09-20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016E55-4255-183E-6B10-A34C5EBCC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E8B32D-C2AA-7D58-3B22-39B38037A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5132D-E3DF-444A-A22E-FA4093A3ABE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45831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3FEB13-68DA-2B7B-C5EF-1DCD9115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C1F5D-0BF1-4A16-9302-98F7947C5304}" type="datetimeFigureOut">
              <a:rPr lang="en-CA" smtClean="0"/>
              <a:t>2023-09-20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E5450D-D812-E6C2-CDE1-8C94F5EA9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598F6E-2CEE-9B0B-6AC8-055B6DED9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5132D-E3DF-444A-A22E-FA4093A3ABE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5652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6E37E-3201-43C7-0116-8A04CFCA9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D6D34-6D1E-35AB-5C66-732132CCA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044DC4-CF16-E4FC-5BD0-DA998B1A91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F9FE12-B16B-41A8-E8DD-3812EE6DA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C1F5D-0BF1-4A16-9302-98F7947C5304}" type="datetimeFigureOut">
              <a:rPr lang="en-CA" smtClean="0"/>
              <a:t>2023-09-20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16EF22-EDF3-CAF7-9761-528E111BF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DC5E21-62E9-9341-DE74-DAB8B9C91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5132D-E3DF-444A-A22E-FA4093A3ABE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4448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2A17D-47B3-A520-1F1D-15A5E1D78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2B6C74-CCD1-C963-1DBC-3517AB5588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F15C75-8D83-E2B8-36DF-C5831D55C5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7F5626-FD61-4428-CE45-2699E60E9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C1F5D-0BF1-4A16-9302-98F7947C5304}" type="datetimeFigureOut">
              <a:rPr lang="en-CA" smtClean="0"/>
              <a:t>2023-09-20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BC2984-A3FF-8535-8813-0C255DD02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32ADF-4821-5A7F-CB7A-76EA2870B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5132D-E3DF-444A-A22E-FA4093A3ABE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9393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A5C8BA-7682-EDB0-E20E-4CB30C589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B4DC9C-BF42-925D-8634-F847C71F0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9BA820-94D7-AFF2-5CA3-8E3F9FE436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C1F5D-0BF1-4A16-9302-98F7947C5304}" type="datetimeFigureOut">
              <a:rPr lang="en-CA" smtClean="0"/>
              <a:t>2023-09-20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2E26A-0576-071B-A3D0-C793CC15AF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2E755-0561-83FA-1FFA-1B33795A1A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5132D-E3DF-444A-A22E-FA4093A3ABE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1975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customXml" Target="../ink/ink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0E997C7-705A-DD5E-44BF-46E70804BA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988" y="2333625"/>
            <a:ext cx="6296025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2896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diagram&#10;&#10;Description automatically generated">
            <a:extLst>
              <a:ext uri="{FF2B5EF4-FFF2-40B4-BE49-F238E27FC236}">
                <a16:creationId xmlns:a16="http://schemas.microsoft.com/office/drawing/2014/main" id="{11AAD3DC-1755-3853-EA25-92DA030656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2" y="251969"/>
            <a:ext cx="12155596" cy="635406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C7F9A9E7-3B44-FA86-5CA7-2C698470A07E}"/>
                  </a:ext>
                </a:extLst>
              </p14:cNvPr>
              <p14:cNvContentPartPr/>
              <p14:nvPr/>
            </p14:nvContentPartPr>
            <p14:xfrm>
              <a:off x="5129568" y="2797776"/>
              <a:ext cx="484560" cy="55728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C7F9A9E7-3B44-FA86-5CA7-2C698470A07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25248" y="2793456"/>
                <a:ext cx="493200" cy="56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41C3DDD7-F877-0FE8-5BF9-F04D92ACD6D8}"/>
                  </a:ext>
                </a:extLst>
              </p14:cNvPr>
              <p14:cNvContentPartPr/>
              <p14:nvPr/>
            </p14:nvContentPartPr>
            <p14:xfrm>
              <a:off x="5778648" y="3226896"/>
              <a:ext cx="328320" cy="15624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41C3DDD7-F877-0FE8-5BF9-F04D92ACD6D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774328" y="3222576"/>
                <a:ext cx="336960" cy="164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16884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Mahdis Saeedi</dc:creator>
  <cp:lastModifiedBy>Mahdis Saeedi</cp:lastModifiedBy>
  <cp:revision>1</cp:revision>
  <dcterms:created xsi:type="dcterms:W3CDTF">2023-09-20T16:26:39Z</dcterms:created>
  <dcterms:modified xsi:type="dcterms:W3CDTF">2023-09-20T20:51:27Z</dcterms:modified>
</cp:coreProperties>
</file>