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9" r:id="rId6"/>
    <p:sldId id="276" r:id="rId7"/>
    <p:sldId id="277" r:id="rId8"/>
    <p:sldId id="278" r:id="rId9"/>
    <p:sldId id="275" r:id="rId10"/>
    <p:sldId id="265" r:id="rId11"/>
    <p:sldId id="274" r:id="rId12"/>
    <p:sldId id="26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90" y="12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FEE2AF-6649-41F5-A6CB-1FF64DB5DDB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53D2-1296-42D0-9A18-CE945AB0C68E}" type="slidenum">
              <a:rPr lang="en-US" smtClean="0"/>
              <a:t>‹#›</a:t>
            </a:fld>
            <a:endParaRPr lang="en-US"/>
          </a:p>
        </p:txBody>
      </p:sp>
    </p:spTree>
    <p:extLst>
      <p:ext uri="{BB962C8B-B14F-4D97-AF65-F5344CB8AC3E}">
        <p14:creationId xmlns:p14="http://schemas.microsoft.com/office/powerpoint/2010/main" val="111688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FEE2AF-6649-41F5-A6CB-1FF64DB5DDB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53D2-1296-42D0-9A18-CE945AB0C68E}" type="slidenum">
              <a:rPr lang="en-US" smtClean="0"/>
              <a:t>‹#›</a:t>
            </a:fld>
            <a:endParaRPr lang="en-US"/>
          </a:p>
        </p:txBody>
      </p:sp>
    </p:spTree>
    <p:extLst>
      <p:ext uri="{BB962C8B-B14F-4D97-AF65-F5344CB8AC3E}">
        <p14:creationId xmlns:p14="http://schemas.microsoft.com/office/powerpoint/2010/main" val="141906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FEE2AF-6649-41F5-A6CB-1FF64DB5DDB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53D2-1296-42D0-9A18-CE945AB0C68E}" type="slidenum">
              <a:rPr lang="en-US" smtClean="0"/>
              <a:t>‹#›</a:t>
            </a:fld>
            <a:endParaRPr lang="en-US"/>
          </a:p>
        </p:txBody>
      </p:sp>
    </p:spTree>
    <p:extLst>
      <p:ext uri="{BB962C8B-B14F-4D97-AF65-F5344CB8AC3E}">
        <p14:creationId xmlns:p14="http://schemas.microsoft.com/office/powerpoint/2010/main" val="3521812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PTMON title">
    <p:spTree>
      <p:nvGrpSpPr>
        <p:cNvPr id="1" name=""/>
        <p:cNvGrpSpPr/>
        <p:nvPr/>
      </p:nvGrpSpPr>
      <p:grpSpPr>
        <a:xfrm>
          <a:off x="0" y="0"/>
          <a:ext cx="0" cy="0"/>
          <a:chOff x="0" y="0"/>
          <a:chExt cx="0" cy="0"/>
        </a:xfrm>
      </p:grpSpPr>
      <p:sp>
        <p:nvSpPr>
          <p:cNvPr id="115" name="자유형: 도형 114">
            <a:extLst>
              <a:ext uri="{FF2B5EF4-FFF2-40B4-BE49-F238E27FC236}">
                <a16:creationId xmlns:a16="http://schemas.microsoft.com/office/drawing/2014/main" id="{AF5F19BF-F47F-4D04-8DAE-8A957FCC2219}"/>
              </a:ext>
            </a:extLst>
          </p:cNvPr>
          <p:cNvSpPr/>
          <p:nvPr userDrawn="1"/>
        </p:nvSpPr>
        <p:spPr>
          <a:xfrm>
            <a:off x="8001952" y="2667951"/>
            <a:ext cx="4190048" cy="4190049"/>
          </a:xfrm>
          <a:custGeom>
            <a:avLst/>
            <a:gdLst>
              <a:gd name="connsiteX0" fmla="*/ 1 w 4190048"/>
              <a:gd name="connsiteY0" fmla="*/ 0 h 4190049"/>
              <a:gd name="connsiteX1" fmla="*/ 4184597 w 4190048"/>
              <a:gd name="connsiteY1" fmla="*/ 3974429 h 4190049"/>
              <a:gd name="connsiteX2" fmla="*/ 4190048 w 4190048"/>
              <a:gd name="connsiteY2" fmla="*/ 4190009 h 4190049"/>
              <a:gd name="connsiteX3" fmla="*/ 4190048 w 4190048"/>
              <a:gd name="connsiteY3" fmla="*/ 4190049 h 4190049"/>
              <a:gd name="connsiteX4" fmla="*/ 4190008 w 4190048"/>
              <a:gd name="connsiteY4" fmla="*/ 4190049 h 4190049"/>
              <a:gd name="connsiteX5" fmla="*/ 3974429 w 4190048"/>
              <a:gd name="connsiteY5" fmla="*/ 4184598 h 4190049"/>
              <a:gd name="connsiteX6" fmla="*/ 0 w 4190048"/>
              <a:gd name="connsiteY6" fmla="*/ 2 h 4190049"/>
              <a:gd name="connsiteX7" fmla="*/ 0 w 4190048"/>
              <a:gd name="connsiteY7" fmla="*/ 0 h 4190049"/>
              <a:gd name="connsiteX8" fmla="*/ 1 w 4190048"/>
              <a:gd name="connsiteY8" fmla="*/ 0 h 419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0048" h="4190049">
                <a:moveTo>
                  <a:pt x="1" y="0"/>
                </a:moveTo>
                <a:cubicBezTo>
                  <a:pt x="2241785" y="0"/>
                  <a:pt x="4072374" y="1760533"/>
                  <a:pt x="4184597" y="3974429"/>
                </a:cubicBezTo>
                <a:lnTo>
                  <a:pt x="4190048" y="4190009"/>
                </a:lnTo>
                <a:lnTo>
                  <a:pt x="4190048" y="4190049"/>
                </a:lnTo>
                <a:lnTo>
                  <a:pt x="4190008" y="4190049"/>
                </a:lnTo>
                <a:lnTo>
                  <a:pt x="3974429" y="4184598"/>
                </a:lnTo>
                <a:cubicBezTo>
                  <a:pt x="1760533" y="4072376"/>
                  <a:pt x="0" y="2241787"/>
                  <a:pt x="0" y="2"/>
                </a:cubicBezTo>
                <a:lnTo>
                  <a:pt x="0" y="0"/>
                </a:lnTo>
                <a:lnTo>
                  <a:pt x="1" y="0"/>
                </a:lnTo>
                <a:close/>
              </a:path>
            </a:pathLst>
          </a:custGeom>
          <a:solidFill>
            <a:srgbClr val="F36A4C"/>
          </a:solidFill>
          <a:ln w="9525" cap="flat">
            <a:noFill/>
            <a:prstDash val="solid"/>
            <a:miter/>
          </a:ln>
        </p:spPr>
        <p:txBody>
          <a:bodyPr rtlCol="0" anchor="ctr"/>
          <a:lstStyle/>
          <a:p>
            <a:pPr algn="l"/>
            <a:endParaRPr lang="ko-KR" altLang="en-US"/>
          </a:p>
        </p:txBody>
      </p:sp>
      <p:sp>
        <p:nvSpPr>
          <p:cNvPr id="110" name="자유형: 도형 109">
            <a:extLst>
              <a:ext uri="{FF2B5EF4-FFF2-40B4-BE49-F238E27FC236}">
                <a16:creationId xmlns:a16="http://schemas.microsoft.com/office/drawing/2014/main" id="{414C7440-C405-4250-B017-71524A01D37B}"/>
              </a:ext>
            </a:extLst>
          </p:cNvPr>
          <p:cNvSpPr/>
          <p:nvPr userDrawn="1"/>
        </p:nvSpPr>
        <p:spPr>
          <a:xfrm>
            <a:off x="8001952" y="0"/>
            <a:ext cx="4190048" cy="6857960"/>
          </a:xfrm>
          <a:custGeom>
            <a:avLst/>
            <a:gdLst>
              <a:gd name="connsiteX0" fmla="*/ 959251 w 4190048"/>
              <a:gd name="connsiteY0" fmla="*/ 0 h 6857960"/>
              <a:gd name="connsiteX1" fmla="*/ 4190048 w 4190048"/>
              <a:gd name="connsiteY1" fmla="*/ 0 h 6857960"/>
              <a:gd name="connsiteX2" fmla="*/ 4190048 w 4190048"/>
              <a:gd name="connsiteY2" fmla="*/ 942072 h 6857960"/>
              <a:gd name="connsiteX3" fmla="*/ 2464167 w 4190048"/>
              <a:gd name="connsiteY3" fmla="*/ 2667953 h 6857960"/>
              <a:gd name="connsiteX4" fmla="*/ 4190048 w 4190048"/>
              <a:gd name="connsiteY4" fmla="*/ 4393834 h 6857960"/>
              <a:gd name="connsiteX5" fmla="*/ 4190048 w 4190048"/>
              <a:gd name="connsiteY5" fmla="*/ 6857960 h 6857960"/>
              <a:gd name="connsiteX6" fmla="*/ 4184597 w 4190048"/>
              <a:gd name="connsiteY6" fmla="*/ 6642380 h 6857960"/>
              <a:gd name="connsiteX7" fmla="*/ 1 w 4190048"/>
              <a:gd name="connsiteY7" fmla="*/ 2667951 h 6857960"/>
              <a:gd name="connsiteX8" fmla="*/ 0 w 4190048"/>
              <a:gd name="connsiteY8" fmla="*/ 2667951 h 6857960"/>
              <a:gd name="connsiteX9" fmla="*/ 5452 w 4190048"/>
              <a:gd name="connsiteY9" fmla="*/ 2452334 h 6857960"/>
              <a:gd name="connsiteX10" fmla="*/ 956803 w 4190048"/>
              <a:gd name="connsiteY10" fmla="*/ 2693 h 6857960"/>
              <a:gd name="connsiteX11" fmla="*/ 959251 w 4190048"/>
              <a:gd name="connsiteY11" fmla="*/ 0 h 6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90048" h="6857960">
                <a:moveTo>
                  <a:pt x="959251" y="0"/>
                </a:moveTo>
                <a:lnTo>
                  <a:pt x="4190048" y="0"/>
                </a:lnTo>
                <a:lnTo>
                  <a:pt x="4190048" y="942072"/>
                </a:lnTo>
                <a:cubicBezTo>
                  <a:pt x="3236870" y="942072"/>
                  <a:pt x="2464167" y="1714775"/>
                  <a:pt x="2464167" y="2667953"/>
                </a:cubicBezTo>
                <a:cubicBezTo>
                  <a:pt x="2464167" y="3621131"/>
                  <a:pt x="3236870" y="4393834"/>
                  <a:pt x="4190048" y="4393834"/>
                </a:cubicBezTo>
                <a:lnTo>
                  <a:pt x="4190048" y="6857960"/>
                </a:lnTo>
                <a:lnTo>
                  <a:pt x="4184597" y="6642380"/>
                </a:lnTo>
                <a:cubicBezTo>
                  <a:pt x="4072374" y="4428484"/>
                  <a:pt x="2241785" y="2667951"/>
                  <a:pt x="1" y="2667951"/>
                </a:cubicBezTo>
                <a:lnTo>
                  <a:pt x="0" y="2667951"/>
                </a:lnTo>
                <a:lnTo>
                  <a:pt x="5452" y="2452334"/>
                </a:lnTo>
                <a:cubicBezTo>
                  <a:pt x="52513" y="1523926"/>
                  <a:pt x="401764" y="675246"/>
                  <a:pt x="956803" y="2693"/>
                </a:cubicBezTo>
                <a:lnTo>
                  <a:pt x="959251" y="0"/>
                </a:lnTo>
                <a:close/>
              </a:path>
            </a:pathLst>
          </a:custGeom>
          <a:solidFill>
            <a:srgbClr val="FFC500"/>
          </a:solidFill>
          <a:ln w="9525" cap="flat">
            <a:noFill/>
            <a:prstDash val="solid"/>
            <a:miter/>
          </a:ln>
        </p:spPr>
        <p:txBody>
          <a:bodyPr rtlCol="0" anchor="ctr"/>
          <a:lstStyle/>
          <a:p>
            <a:pPr algn="l"/>
            <a:endParaRPr lang="ko-KR" altLang="en-US"/>
          </a:p>
        </p:txBody>
      </p:sp>
      <p:sp>
        <p:nvSpPr>
          <p:cNvPr id="107" name="자유형: 도형 106">
            <a:extLst>
              <a:ext uri="{FF2B5EF4-FFF2-40B4-BE49-F238E27FC236}">
                <a16:creationId xmlns:a16="http://schemas.microsoft.com/office/drawing/2014/main" id="{8C19B55F-E237-4EC1-A65E-9E904D57EED6}"/>
              </a:ext>
            </a:extLst>
          </p:cNvPr>
          <p:cNvSpPr/>
          <p:nvPr userDrawn="1"/>
        </p:nvSpPr>
        <p:spPr>
          <a:xfrm>
            <a:off x="3811905" y="2667951"/>
            <a:ext cx="8380055" cy="4190049"/>
          </a:xfrm>
          <a:custGeom>
            <a:avLst/>
            <a:gdLst>
              <a:gd name="connsiteX0" fmla="*/ 4190047 w 8380055"/>
              <a:gd name="connsiteY0" fmla="*/ 0 h 4190049"/>
              <a:gd name="connsiteX1" fmla="*/ 4190047 w 8380055"/>
              <a:gd name="connsiteY1" fmla="*/ 2 h 4190049"/>
              <a:gd name="connsiteX2" fmla="*/ 8164476 w 8380055"/>
              <a:gd name="connsiteY2" fmla="*/ 4184598 h 4190049"/>
              <a:gd name="connsiteX3" fmla="*/ 8380055 w 8380055"/>
              <a:gd name="connsiteY3" fmla="*/ 4190049 h 4190049"/>
              <a:gd name="connsiteX4" fmla="*/ 5915929 w 8380055"/>
              <a:gd name="connsiteY4" fmla="*/ 4190049 h 4190049"/>
              <a:gd name="connsiteX5" fmla="*/ 5915929 w 8380055"/>
              <a:gd name="connsiteY5" fmla="*/ 4190048 h 4190049"/>
              <a:gd name="connsiteX6" fmla="*/ 4190048 w 8380055"/>
              <a:gd name="connsiteY6" fmla="*/ 2464167 h 4190049"/>
              <a:gd name="connsiteX7" fmla="*/ 2464167 w 8380055"/>
              <a:gd name="connsiteY7" fmla="*/ 4190048 h 4190049"/>
              <a:gd name="connsiteX8" fmla="*/ 2464167 w 8380055"/>
              <a:gd name="connsiteY8" fmla="*/ 4190049 h 4190049"/>
              <a:gd name="connsiteX9" fmla="*/ 0 w 8380055"/>
              <a:gd name="connsiteY9" fmla="*/ 4190049 h 4190049"/>
              <a:gd name="connsiteX10" fmla="*/ 0 w 8380055"/>
              <a:gd name="connsiteY10" fmla="*/ 4190048 h 4190049"/>
              <a:gd name="connsiteX11" fmla="*/ 3974429 w 8380055"/>
              <a:gd name="connsiteY11" fmla="*/ 5452 h 4190049"/>
              <a:gd name="connsiteX12" fmla="*/ 4190047 w 8380055"/>
              <a:gd name="connsiteY12" fmla="*/ 0 h 419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0055" h="4190049">
                <a:moveTo>
                  <a:pt x="4190047" y="0"/>
                </a:moveTo>
                <a:lnTo>
                  <a:pt x="4190047" y="2"/>
                </a:lnTo>
                <a:cubicBezTo>
                  <a:pt x="4190047" y="2241787"/>
                  <a:pt x="5950580" y="4072376"/>
                  <a:pt x="8164476" y="4184598"/>
                </a:cubicBezTo>
                <a:lnTo>
                  <a:pt x="8380055" y="4190049"/>
                </a:lnTo>
                <a:lnTo>
                  <a:pt x="5915929" y="4190049"/>
                </a:lnTo>
                <a:lnTo>
                  <a:pt x="5915929" y="4190048"/>
                </a:lnTo>
                <a:cubicBezTo>
                  <a:pt x="5915929" y="3236870"/>
                  <a:pt x="5143226" y="2464167"/>
                  <a:pt x="4190048" y="2464167"/>
                </a:cubicBezTo>
                <a:cubicBezTo>
                  <a:pt x="3236870" y="2464167"/>
                  <a:pt x="2464167" y="3236870"/>
                  <a:pt x="2464167" y="4190048"/>
                </a:cubicBezTo>
                <a:lnTo>
                  <a:pt x="2464167" y="4190049"/>
                </a:lnTo>
                <a:lnTo>
                  <a:pt x="0" y="4190049"/>
                </a:lnTo>
                <a:lnTo>
                  <a:pt x="0" y="4190048"/>
                </a:lnTo>
                <a:cubicBezTo>
                  <a:pt x="0" y="1948264"/>
                  <a:pt x="1760533" y="117675"/>
                  <a:pt x="3974429" y="5452"/>
                </a:cubicBezTo>
                <a:lnTo>
                  <a:pt x="4190047" y="0"/>
                </a:lnTo>
                <a:close/>
              </a:path>
            </a:pathLst>
          </a:custGeom>
          <a:solidFill>
            <a:srgbClr val="F0334E"/>
          </a:solidFill>
          <a:ln w="9525" cap="flat">
            <a:noFill/>
            <a:prstDash val="solid"/>
            <a:miter/>
          </a:ln>
        </p:spPr>
        <p:txBody>
          <a:bodyPr rtlCol="0" anchor="ctr"/>
          <a:lstStyle/>
          <a:p>
            <a:pPr algn="l"/>
            <a:endParaRPr lang="ko-KR" altLang="en-US"/>
          </a:p>
        </p:txBody>
      </p:sp>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35231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12" name="자유형: 도형 11">
            <a:extLst>
              <a:ext uri="{FF2B5EF4-FFF2-40B4-BE49-F238E27FC236}">
                <a16:creationId xmlns:a16="http://schemas.microsoft.com/office/drawing/2014/main" id="{9536F336-E319-4A95-8CB2-6B30189C5AC8}"/>
              </a:ext>
            </a:extLst>
          </p:cNvPr>
          <p:cNvSpPr/>
          <p:nvPr userDrawn="1"/>
        </p:nvSpPr>
        <p:spPr>
          <a:xfrm rot="16200000" flipH="1">
            <a:off x="1180635" y="1968965"/>
            <a:ext cx="3708400" cy="6069670"/>
          </a:xfrm>
          <a:custGeom>
            <a:avLst/>
            <a:gdLst>
              <a:gd name="connsiteX0" fmla="*/ 959251 w 4190048"/>
              <a:gd name="connsiteY0" fmla="*/ 0 h 6858000"/>
              <a:gd name="connsiteX1" fmla="*/ 4190048 w 4190048"/>
              <a:gd name="connsiteY1" fmla="*/ 0 h 6858000"/>
              <a:gd name="connsiteX2" fmla="*/ 4190048 w 4190048"/>
              <a:gd name="connsiteY2" fmla="*/ 942072 h 6858000"/>
              <a:gd name="connsiteX3" fmla="*/ 2464167 w 4190048"/>
              <a:gd name="connsiteY3" fmla="*/ 2667953 h 6858000"/>
              <a:gd name="connsiteX4" fmla="*/ 4190048 w 4190048"/>
              <a:gd name="connsiteY4" fmla="*/ 4393834 h 6858000"/>
              <a:gd name="connsiteX5" fmla="*/ 4190048 w 4190048"/>
              <a:gd name="connsiteY5" fmla="*/ 6857960 h 6858000"/>
              <a:gd name="connsiteX6" fmla="*/ 4190048 w 4190048"/>
              <a:gd name="connsiteY6" fmla="*/ 6858000 h 6858000"/>
              <a:gd name="connsiteX7" fmla="*/ 4190008 w 4190048"/>
              <a:gd name="connsiteY7" fmla="*/ 6858000 h 6858000"/>
              <a:gd name="connsiteX8" fmla="*/ 3974429 w 4190048"/>
              <a:gd name="connsiteY8" fmla="*/ 6852549 h 6858000"/>
              <a:gd name="connsiteX9" fmla="*/ 0 w 4190048"/>
              <a:gd name="connsiteY9" fmla="*/ 2667953 h 6858000"/>
              <a:gd name="connsiteX10" fmla="*/ 0 w 4190048"/>
              <a:gd name="connsiteY10" fmla="*/ 2667951 h 6858000"/>
              <a:gd name="connsiteX11" fmla="*/ 5452 w 4190048"/>
              <a:gd name="connsiteY11" fmla="*/ 2452334 h 6858000"/>
              <a:gd name="connsiteX12" fmla="*/ 956803 w 4190048"/>
              <a:gd name="connsiteY12" fmla="*/ 26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0048" h="6858000">
                <a:moveTo>
                  <a:pt x="959251" y="0"/>
                </a:moveTo>
                <a:lnTo>
                  <a:pt x="4190048" y="0"/>
                </a:lnTo>
                <a:lnTo>
                  <a:pt x="4190048" y="942072"/>
                </a:lnTo>
                <a:cubicBezTo>
                  <a:pt x="3236870" y="942072"/>
                  <a:pt x="2464167" y="1714775"/>
                  <a:pt x="2464167" y="2667953"/>
                </a:cubicBezTo>
                <a:cubicBezTo>
                  <a:pt x="2464167" y="3621131"/>
                  <a:pt x="3236870" y="4393834"/>
                  <a:pt x="4190048" y="4393834"/>
                </a:cubicBezTo>
                <a:lnTo>
                  <a:pt x="4190048" y="6857960"/>
                </a:lnTo>
                <a:lnTo>
                  <a:pt x="4190048" y="6858000"/>
                </a:lnTo>
                <a:lnTo>
                  <a:pt x="4190008" y="6858000"/>
                </a:lnTo>
                <a:lnTo>
                  <a:pt x="3974429" y="6852549"/>
                </a:lnTo>
                <a:cubicBezTo>
                  <a:pt x="1760533" y="6740327"/>
                  <a:pt x="0" y="4909738"/>
                  <a:pt x="0" y="2667953"/>
                </a:cubicBezTo>
                <a:lnTo>
                  <a:pt x="0" y="2667951"/>
                </a:lnTo>
                <a:lnTo>
                  <a:pt x="5452" y="2452334"/>
                </a:lnTo>
                <a:cubicBezTo>
                  <a:pt x="52513" y="1523926"/>
                  <a:pt x="401764" y="675246"/>
                  <a:pt x="956803" y="2693"/>
                </a:cubicBezTo>
                <a:close/>
              </a:path>
            </a:pathLst>
          </a:custGeom>
          <a:solidFill>
            <a:srgbClr val="F36A4C"/>
          </a:solidFill>
          <a:ln w="9525" cap="flat">
            <a:noFill/>
            <a:prstDash val="solid"/>
            <a:miter/>
          </a:ln>
        </p:spPr>
        <p:txBody>
          <a:bodyPr rtlCol="0" anchor="ctr"/>
          <a:lstStyle/>
          <a:p>
            <a:pPr algn="l"/>
            <a:endParaRPr lang="ko-KR" altLang="en-US"/>
          </a:p>
        </p:txBody>
      </p:sp>
    </p:spTree>
    <p:extLst>
      <p:ext uri="{BB962C8B-B14F-4D97-AF65-F5344CB8AC3E}">
        <p14:creationId xmlns:p14="http://schemas.microsoft.com/office/powerpoint/2010/main" val="24217999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PPTMON slide">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14" name="자유형: 도형 13">
            <a:extLst>
              <a:ext uri="{FF2B5EF4-FFF2-40B4-BE49-F238E27FC236}">
                <a16:creationId xmlns:a16="http://schemas.microsoft.com/office/drawing/2014/main" id="{53DE337A-787E-4769-849C-E470EECB0955}"/>
              </a:ext>
            </a:extLst>
          </p:cNvPr>
          <p:cNvSpPr/>
          <p:nvPr userDrawn="1"/>
        </p:nvSpPr>
        <p:spPr>
          <a:xfrm rot="5400000">
            <a:off x="10601389" y="5267389"/>
            <a:ext cx="1206500" cy="1974721"/>
          </a:xfrm>
          <a:custGeom>
            <a:avLst/>
            <a:gdLst>
              <a:gd name="connsiteX0" fmla="*/ 959251 w 4190048"/>
              <a:gd name="connsiteY0" fmla="*/ 0 h 6858000"/>
              <a:gd name="connsiteX1" fmla="*/ 4190048 w 4190048"/>
              <a:gd name="connsiteY1" fmla="*/ 0 h 6858000"/>
              <a:gd name="connsiteX2" fmla="*/ 4190048 w 4190048"/>
              <a:gd name="connsiteY2" fmla="*/ 942072 h 6858000"/>
              <a:gd name="connsiteX3" fmla="*/ 2464167 w 4190048"/>
              <a:gd name="connsiteY3" fmla="*/ 2667953 h 6858000"/>
              <a:gd name="connsiteX4" fmla="*/ 4190048 w 4190048"/>
              <a:gd name="connsiteY4" fmla="*/ 4393834 h 6858000"/>
              <a:gd name="connsiteX5" fmla="*/ 4190048 w 4190048"/>
              <a:gd name="connsiteY5" fmla="*/ 6857960 h 6858000"/>
              <a:gd name="connsiteX6" fmla="*/ 4190048 w 4190048"/>
              <a:gd name="connsiteY6" fmla="*/ 6858000 h 6858000"/>
              <a:gd name="connsiteX7" fmla="*/ 4190008 w 4190048"/>
              <a:gd name="connsiteY7" fmla="*/ 6858000 h 6858000"/>
              <a:gd name="connsiteX8" fmla="*/ 3974429 w 4190048"/>
              <a:gd name="connsiteY8" fmla="*/ 6852549 h 6858000"/>
              <a:gd name="connsiteX9" fmla="*/ 0 w 4190048"/>
              <a:gd name="connsiteY9" fmla="*/ 2667953 h 6858000"/>
              <a:gd name="connsiteX10" fmla="*/ 0 w 4190048"/>
              <a:gd name="connsiteY10" fmla="*/ 2667951 h 6858000"/>
              <a:gd name="connsiteX11" fmla="*/ 5452 w 4190048"/>
              <a:gd name="connsiteY11" fmla="*/ 2452334 h 6858000"/>
              <a:gd name="connsiteX12" fmla="*/ 956803 w 4190048"/>
              <a:gd name="connsiteY12" fmla="*/ 26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0048" h="6858000">
                <a:moveTo>
                  <a:pt x="959251" y="0"/>
                </a:moveTo>
                <a:lnTo>
                  <a:pt x="4190048" y="0"/>
                </a:lnTo>
                <a:lnTo>
                  <a:pt x="4190048" y="942072"/>
                </a:lnTo>
                <a:cubicBezTo>
                  <a:pt x="3236870" y="942072"/>
                  <a:pt x="2464167" y="1714775"/>
                  <a:pt x="2464167" y="2667953"/>
                </a:cubicBezTo>
                <a:cubicBezTo>
                  <a:pt x="2464167" y="3621131"/>
                  <a:pt x="3236870" y="4393834"/>
                  <a:pt x="4190048" y="4393834"/>
                </a:cubicBezTo>
                <a:lnTo>
                  <a:pt x="4190048" y="6857960"/>
                </a:lnTo>
                <a:lnTo>
                  <a:pt x="4190048" y="6858000"/>
                </a:lnTo>
                <a:lnTo>
                  <a:pt x="4190008" y="6858000"/>
                </a:lnTo>
                <a:lnTo>
                  <a:pt x="3974429" y="6852549"/>
                </a:lnTo>
                <a:cubicBezTo>
                  <a:pt x="1760533" y="6740327"/>
                  <a:pt x="0" y="4909738"/>
                  <a:pt x="0" y="2667953"/>
                </a:cubicBezTo>
                <a:lnTo>
                  <a:pt x="0" y="2667951"/>
                </a:lnTo>
                <a:lnTo>
                  <a:pt x="5452" y="2452334"/>
                </a:lnTo>
                <a:cubicBezTo>
                  <a:pt x="52513" y="1523926"/>
                  <a:pt x="401764" y="675246"/>
                  <a:pt x="956803" y="2693"/>
                </a:cubicBezTo>
                <a:close/>
              </a:path>
            </a:pathLst>
          </a:custGeom>
          <a:solidFill>
            <a:srgbClr val="F0334E"/>
          </a:solidFill>
          <a:ln w="9525" cap="flat">
            <a:noFill/>
            <a:prstDash val="solid"/>
            <a:miter/>
          </a:ln>
        </p:spPr>
        <p:txBody>
          <a:bodyPr rtlCol="0" anchor="ctr"/>
          <a:lstStyle/>
          <a:p>
            <a:pPr algn="l"/>
            <a:endParaRPr lang="ko-KR" altLang="en-US"/>
          </a:p>
        </p:txBody>
      </p:sp>
      <p:sp>
        <p:nvSpPr>
          <p:cNvPr id="15" name="자유형: 도형 14">
            <a:extLst>
              <a:ext uri="{FF2B5EF4-FFF2-40B4-BE49-F238E27FC236}">
                <a16:creationId xmlns:a16="http://schemas.microsoft.com/office/drawing/2014/main" id="{22CF57FA-F30D-4CE3-AD89-E410F3733648}"/>
              </a:ext>
            </a:extLst>
          </p:cNvPr>
          <p:cNvSpPr/>
          <p:nvPr userDrawn="1"/>
        </p:nvSpPr>
        <p:spPr>
          <a:xfrm rot="16200000">
            <a:off x="384110" y="-384110"/>
            <a:ext cx="1206500" cy="1974721"/>
          </a:xfrm>
          <a:custGeom>
            <a:avLst/>
            <a:gdLst>
              <a:gd name="connsiteX0" fmla="*/ 959251 w 4190048"/>
              <a:gd name="connsiteY0" fmla="*/ 0 h 6858000"/>
              <a:gd name="connsiteX1" fmla="*/ 4190048 w 4190048"/>
              <a:gd name="connsiteY1" fmla="*/ 0 h 6858000"/>
              <a:gd name="connsiteX2" fmla="*/ 4190048 w 4190048"/>
              <a:gd name="connsiteY2" fmla="*/ 942072 h 6858000"/>
              <a:gd name="connsiteX3" fmla="*/ 2464167 w 4190048"/>
              <a:gd name="connsiteY3" fmla="*/ 2667953 h 6858000"/>
              <a:gd name="connsiteX4" fmla="*/ 4190048 w 4190048"/>
              <a:gd name="connsiteY4" fmla="*/ 4393834 h 6858000"/>
              <a:gd name="connsiteX5" fmla="*/ 4190048 w 4190048"/>
              <a:gd name="connsiteY5" fmla="*/ 6857960 h 6858000"/>
              <a:gd name="connsiteX6" fmla="*/ 4190048 w 4190048"/>
              <a:gd name="connsiteY6" fmla="*/ 6858000 h 6858000"/>
              <a:gd name="connsiteX7" fmla="*/ 4190008 w 4190048"/>
              <a:gd name="connsiteY7" fmla="*/ 6858000 h 6858000"/>
              <a:gd name="connsiteX8" fmla="*/ 3974429 w 4190048"/>
              <a:gd name="connsiteY8" fmla="*/ 6852549 h 6858000"/>
              <a:gd name="connsiteX9" fmla="*/ 0 w 4190048"/>
              <a:gd name="connsiteY9" fmla="*/ 2667953 h 6858000"/>
              <a:gd name="connsiteX10" fmla="*/ 0 w 4190048"/>
              <a:gd name="connsiteY10" fmla="*/ 2667951 h 6858000"/>
              <a:gd name="connsiteX11" fmla="*/ 5452 w 4190048"/>
              <a:gd name="connsiteY11" fmla="*/ 2452334 h 6858000"/>
              <a:gd name="connsiteX12" fmla="*/ 956803 w 4190048"/>
              <a:gd name="connsiteY12" fmla="*/ 26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0048" h="6858000">
                <a:moveTo>
                  <a:pt x="959251" y="0"/>
                </a:moveTo>
                <a:lnTo>
                  <a:pt x="4190048" y="0"/>
                </a:lnTo>
                <a:lnTo>
                  <a:pt x="4190048" y="942072"/>
                </a:lnTo>
                <a:cubicBezTo>
                  <a:pt x="3236870" y="942072"/>
                  <a:pt x="2464167" y="1714775"/>
                  <a:pt x="2464167" y="2667953"/>
                </a:cubicBezTo>
                <a:cubicBezTo>
                  <a:pt x="2464167" y="3621131"/>
                  <a:pt x="3236870" y="4393834"/>
                  <a:pt x="4190048" y="4393834"/>
                </a:cubicBezTo>
                <a:lnTo>
                  <a:pt x="4190048" y="6857960"/>
                </a:lnTo>
                <a:lnTo>
                  <a:pt x="4190048" y="6858000"/>
                </a:lnTo>
                <a:lnTo>
                  <a:pt x="4190008" y="6858000"/>
                </a:lnTo>
                <a:lnTo>
                  <a:pt x="3974429" y="6852549"/>
                </a:lnTo>
                <a:cubicBezTo>
                  <a:pt x="1760533" y="6740327"/>
                  <a:pt x="0" y="4909738"/>
                  <a:pt x="0" y="2667953"/>
                </a:cubicBezTo>
                <a:lnTo>
                  <a:pt x="0" y="2667951"/>
                </a:lnTo>
                <a:lnTo>
                  <a:pt x="5452" y="2452334"/>
                </a:lnTo>
                <a:cubicBezTo>
                  <a:pt x="52513" y="1523926"/>
                  <a:pt x="401764" y="675246"/>
                  <a:pt x="956803" y="2693"/>
                </a:cubicBezTo>
                <a:close/>
              </a:path>
            </a:pathLst>
          </a:custGeom>
          <a:solidFill>
            <a:srgbClr val="FFC500"/>
          </a:solidFill>
          <a:ln w="9525" cap="flat">
            <a:noFill/>
            <a:prstDash val="solid"/>
            <a:miter/>
          </a:ln>
        </p:spPr>
        <p:txBody>
          <a:bodyPr rtlCol="0" anchor="ctr"/>
          <a:lstStyle/>
          <a:p>
            <a:pPr algn="l"/>
            <a:endParaRPr lang="ko-KR" altLang="en-US"/>
          </a:p>
        </p:txBody>
      </p:sp>
    </p:spTree>
    <p:extLst>
      <p:ext uri="{BB962C8B-B14F-4D97-AF65-F5344CB8AC3E}">
        <p14:creationId xmlns:p14="http://schemas.microsoft.com/office/powerpoint/2010/main" val="20812318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PPTMON slide">
    <p:bg>
      <p:bgPr>
        <a:solidFill>
          <a:schemeClr val="bg1"/>
        </a:soli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막힌 원호 4">
            <a:extLst>
              <a:ext uri="{FF2B5EF4-FFF2-40B4-BE49-F238E27FC236}">
                <a16:creationId xmlns:a16="http://schemas.microsoft.com/office/drawing/2014/main" id="{DADF5D69-6F31-4D5A-8911-B257145EC588}"/>
              </a:ext>
            </a:extLst>
          </p:cNvPr>
          <p:cNvSpPr/>
          <p:nvPr userDrawn="1"/>
        </p:nvSpPr>
        <p:spPr>
          <a:xfrm rot="5400000" flipH="1">
            <a:off x="-6858000" y="0"/>
            <a:ext cx="13716000" cy="13716000"/>
          </a:xfrm>
          <a:prstGeom prst="blockArc">
            <a:avLst>
              <a:gd name="adj1" fmla="val 16200959"/>
              <a:gd name="adj2" fmla="val 0"/>
              <a:gd name="adj3" fmla="val 25000"/>
            </a:avLst>
          </a:prstGeom>
          <a:solidFill>
            <a:srgbClr val="F36A4C">
              <a:alpha val="7000"/>
            </a:srgbClr>
          </a:solidFill>
          <a:ln w="9525" cap="flat">
            <a:noFill/>
            <a:prstDash val="solid"/>
            <a:miter/>
          </a:ln>
        </p:spPr>
        <p:txBody>
          <a:bodyPr rtlCol="0" anchor="ctr"/>
          <a:lstStyle/>
          <a:p>
            <a:pPr algn="l"/>
            <a:endParaRPr lang="ko-KR" altLang="en-US"/>
          </a:p>
        </p:txBody>
      </p:sp>
      <p:sp>
        <p:nvSpPr>
          <p:cNvPr id="6" name="그림 개체 틀 17">
            <a:extLst>
              <a:ext uri="{FF2B5EF4-FFF2-40B4-BE49-F238E27FC236}">
                <a16:creationId xmlns:a16="http://schemas.microsoft.com/office/drawing/2014/main" id="{84E108D5-57C9-41B3-A238-A5E66E34FA6C}"/>
              </a:ext>
            </a:extLst>
          </p:cNvPr>
          <p:cNvSpPr>
            <a:spLocks noGrp="1"/>
          </p:cNvSpPr>
          <p:nvPr>
            <p:ph type="pic" sz="quarter" idx="12" hasCustomPrompt="1"/>
          </p:nvPr>
        </p:nvSpPr>
        <p:spPr>
          <a:xfrm>
            <a:off x="1051510" y="1435246"/>
            <a:ext cx="3987512" cy="3987507"/>
          </a:xfrm>
          <a:prstGeom prst="ellipse">
            <a:avLst/>
          </a:prstGeom>
          <a:pattFill prst="pct10">
            <a:fgClr>
              <a:schemeClr val="bg1">
                <a:lumMod val="75000"/>
              </a:schemeClr>
            </a:fgClr>
            <a:bgClr>
              <a:schemeClr val="bg1">
                <a:lumMod val="95000"/>
              </a:schemeClr>
            </a:bgClr>
          </a:pattFill>
        </p:spPr>
        <p:txBody>
          <a:bodyPr tIns="972000" anchor="ctr"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3338784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PPTMON slide">
    <p:bg>
      <p:bgPr>
        <a:solidFill>
          <a:schemeClr val="bg1"/>
        </a:soli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막힌 원호 4">
            <a:extLst>
              <a:ext uri="{FF2B5EF4-FFF2-40B4-BE49-F238E27FC236}">
                <a16:creationId xmlns:a16="http://schemas.microsoft.com/office/drawing/2014/main" id="{DADF5D69-6F31-4D5A-8911-B257145EC588}"/>
              </a:ext>
            </a:extLst>
          </p:cNvPr>
          <p:cNvSpPr/>
          <p:nvPr userDrawn="1"/>
        </p:nvSpPr>
        <p:spPr>
          <a:xfrm rot="5400000" flipH="1">
            <a:off x="-6858000" y="0"/>
            <a:ext cx="13716000" cy="13716000"/>
          </a:xfrm>
          <a:prstGeom prst="blockArc">
            <a:avLst>
              <a:gd name="adj1" fmla="val 16200959"/>
              <a:gd name="adj2" fmla="val 0"/>
              <a:gd name="adj3" fmla="val 25000"/>
            </a:avLst>
          </a:prstGeom>
          <a:solidFill>
            <a:srgbClr val="F0334E"/>
          </a:solidFill>
          <a:ln w="9525" cap="flat">
            <a:noFill/>
            <a:prstDash val="solid"/>
            <a:miter/>
          </a:ln>
        </p:spPr>
        <p:txBody>
          <a:bodyPr rtlCol="0" anchor="ctr"/>
          <a:lstStyle/>
          <a:p>
            <a:pPr algn="l"/>
            <a:endParaRPr lang="ko-KR" altLang="en-US"/>
          </a:p>
        </p:txBody>
      </p:sp>
      <p:sp>
        <p:nvSpPr>
          <p:cNvPr id="7" name="그림 개체 틀 7">
            <a:extLst>
              <a:ext uri="{FF2B5EF4-FFF2-40B4-BE49-F238E27FC236}">
                <a16:creationId xmlns:a16="http://schemas.microsoft.com/office/drawing/2014/main" id="{CAF62963-693E-49EA-A991-E5B1EEC15072}"/>
              </a:ext>
            </a:extLst>
          </p:cNvPr>
          <p:cNvSpPr>
            <a:spLocks noGrp="1"/>
          </p:cNvSpPr>
          <p:nvPr>
            <p:ph type="pic" sz="quarter" idx="11" hasCustomPrompt="1"/>
          </p:nvPr>
        </p:nvSpPr>
        <p:spPr>
          <a:xfrm>
            <a:off x="767611" y="1419226"/>
            <a:ext cx="6290413" cy="3657600"/>
          </a:xfrm>
          <a:prstGeom prst="rect">
            <a:avLst/>
          </a:prstGeom>
          <a:pattFill prst="pct10">
            <a:fgClr>
              <a:schemeClr val="bg1">
                <a:lumMod val="75000"/>
              </a:schemeClr>
            </a:fgClr>
            <a:bgClr>
              <a:schemeClr val="bg1">
                <a:lumMod val="95000"/>
              </a:schemeClr>
            </a:bgClr>
          </a:pattFill>
        </p:spPr>
        <p:txBody>
          <a:bodyPr tIns="828000" anchor="ctr"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1864528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PPTMON slide">
    <p:bg>
      <p:bgPr>
        <a:solidFill>
          <a:schemeClr val="bg1"/>
        </a:solidFill>
        <a:effectLst/>
      </p:bgPr>
    </p:bg>
    <p:spTree>
      <p:nvGrpSpPr>
        <p:cNvPr id="1" name=""/>
        <p:cNvGrpSpPr/>
        <p:nvPr/>
      </p:nvGrpSpPr>
      <p:grpSpPr>
        <a:xfrm>
          <a:off x="0" y="0"/>
          <a:ext cx="0" cy="0"/>
          <a:chOff x="0" y="0"/>
          <a:chExt cx="0" cy="0"/>
        </a:xfrm>
      </p:grpSpPr>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
        <p:nvSpPr>
          <p:cNvPr id="5" name="막힌 원호 4">
            <a:extLst>
              <a:ext uri="{FF2B5EF4-FFF2-40B4-BE49-F238E27FC236}">
                <a16:creationId xmlns:a16="http://schemas.microsoft.com/office/drawing/2014/main" id="{DADF5D69-6F31-4D5A-8911-B257145EC588}"/>
              </a:ext>
            </a:extLst>
          </p:cNvPr>
          <p:cNvSpPr/>
          <p:nvPr userDrawn="1"/>
        </p:nvSpPr>
        <p:spPr>
          <a:xfrm rot="10800000" flipH="1">
            <a:off x="-6858000" y="-6858000"/>
            <a:ext cx="13716000" cy="13716000"/>
          </a:xfrm>
          <a:prstGeom prst="blockArc">
            <a:avLst>
              <a:gd name="adj1" fmla="val 16200959"/>
              <a:gd name="adj2" fmla="val 0"/>
              <a:gd name="adj3" fmla="val 25000"/>
            </a:avLst>
          </a:prstGeom>
          <a:solidFill>
            <a:srgbClr val="F0334E">
              <a:alpha val="7000"/>
            </a:srgbClr>
          </a:solidFill>
          <a:ln w="9525" cap="flat">
            <a:noFill/>
            <a:prstDash val="solid"/>
            <a:miter/>
          </a:ln>
        </p:spPr>
        <p:txBody>
          <a:bodyPr rtlCol="0" anchor="ctr"/>
          <a:lstStyle/>
          <a:p>
            <a:pPr algn="l"/>
            <a:endParaRPr lang="ko-KR" altLang="en-US"/>
          </a:p>
        </p:txBody>
      </p:sp>
      <p:sp>
        <p:nvSpPr>
          <p:cNvPr id="6" name="그림 개체 틀 7">
            <a:extLst>
              <a:ext uri="{FF2B5EF4-FFF2-40B4-BE49-F238E27FC236}">
                <a16:creationId xmlns:a16="http://schemas.microsoft.com/office/drawing/2014/main" id="{1DD1589C-E81C-4635-9FC8-DA47DD2776DC}"/>
              </a:ext>
            </a:extLst>
          </p:cNvPr>
          <p:cNvSpPr>
            <a:spLocks noGrp="1"/>
          </p:cNvSpPr>
          <p:nvPr>
            <p:ph type="pic" sz="quarter" idx="11" hasCustomPrompt="1"/>
          </p:nvPr>
        </p:nvSpPr>
        <p:spPr>
          <a:xfrm>
            <a:off x="7607300" y="0"/>
            <a:ext cx="4584700" cy="6858000"/>
          </a:xfrm>
          <a:prstGeom prst="rect">
            <a:avLst/>
          </a:prstGeom>
          <a:pattFill prst="pct10">
            <a:fgClr>
              <a:schemeClr val="bg1">
                <a:lumMod val="75000"/>
              </a:schemeClr>
            </a:fgClr>
            <a:bgClr>
              <a:schemeClr val="bg1">
                <a:lumMod val="95000"/>
              </a:schemeClr>
            </a:bgClr>
          </a:pattFill>
        </p:spPr>
        <p:txBody>
          <a:bodyPr tIns="828000" anchor="b" anchorCtr="1"/>
          <a:lstStyle>
            <a:lvl1pPr>
              <a:defRPr lang="ko-KR" altLang="en-US"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36478826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PPTMON slide">
    <p:spTree>
      <p:nvGrpSpPr>
        <p:cNvPr id="1" name=""/>
        <p:cNvGrpSpPr/>
        <p:nvPr/>
      </p:nvGrpSpPr>
      <p:grpSpPr>
        <a:xfrm>
          <a:off x="0" y="0"/>
          <a:ext cx="0" cy="0"/>
          <a:chOff x="0" y="0"/>
          <a:chExt cx="0" cy="0"/>
        </a:xfrm>
      </p:grpSpPr>
      <p:sp>
        <p:nvSpPr>
          <p:cNvPr id="8" name="자유형: 도형 7">
            <a:extLst>
              <a:ext uri="{FF2B5EF4-FFF2-40B4-BE49-F238E27FC236}">
                <a16:creationId xmlns:a16="http://schemas.microsoft.com/office/drawing/2014/main" id="{B5D1B487-F8E8-4382-9A26-85E36DE8A2FC}"/>
              </a:ext>
            </a:extLst>
          </p:cNvPr>
          <p:cNvSpPr/>
          <p:nvPr userDrawn="1"/>
        </p:nvSpPr>
        <p:spPr>
          <a:xfrm>
            <a:off x="8001952" y="2667952"/>
            <a:ext cx="4190048" cy="4190048"/>
          </a:xfrm>
          <a:custGeom>
            <a:avLst/>
            <a:gdLst>
              <a:gd name="connsiteX0" fmla="*/ 4190048 w 4190048"/>
              <a:gd name="connsiteY0" fmla="*/ 0 h 4190048"/>
              <a:gd name="connsiteX1" fmla="*/ 4190048 w 4190048"/>
              <a:gd name="connsiteY1" fmla="*/ 2464166 h 4190048"/>
              <a:gd name="connsiteX2" fmla="*/ 2464167 w 4190048"/>
              <a:gd name="connsiteY2" fmla="*/ 4190047 h 4190048"/>
              <a:gd name="connsiteX3" fmla="*/ 2464167 w 4190048"/>
              <a:gd name="connsiteY3" fmla="*/ 4190048 h 4190048"/>
              <a:gd name="connsiteX4" fmla="*/ 0 w 4190048"/>
              <a:gd name="connsiteY4" fmla="*/ 4190048 h 4190048"/>
              <a:gd name="connsiteX5" fmla="*/ 0 w 4190048"/>
              <a:gd name="connsiteY5" fmla="*/ 4190047 h 4190048"/>
              <a:gd name="connsiteX6" fmla="*/ 4190048 w 4190048"/>
              <a:gd name="connsiteY6" fmla="*/ 0 h 419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048" h="4190048">
                <a:moveTo>
                  <a:pt x="4190048" y="0"/>
                </a:moveTo>
                <a:lnTo>
                  <a:pt x="4190048" y="2464166"/>
                </a:lnTo>
                <a:cubicBezTo>
                  <a:pt x="3236870" y="2464166"/>
                  <a:pt x="2464167" y="3236869"/>
                  <a:pt x="2464167" y="4190047"/>
                </a:cubicBezTo>
                <a:lnTo>
                  <a:pt x="2464167" y="4190048"/>
                </a:lnTo>
                <a:lnTo>
                  <a:pt x="0" y="4190048"/>
                </a:lnTo>
                <a:lnTo>
                  <a:pt x="0" y="4190047"/>
                </a:lnTo>
                <a:cubicBezTo>
                  <a:pt x="0" y="1875948"/>
                  <a:pt x="1875948" y="0"/>
                  <a:pt x="4190048" y="0"/>
                </a:cubicBezTo>
                <a:close/>
              </a:path>
            </a:pathLst>
          </a:custGeom>
          <a:solidFill>
            <a:srgbClr val="FFC500">
              <a:alpha val="15000"/>
            </a:srgbClr>
          </a:solidFill>
          <a:ln w="9525" cap="flat">
            <a:noFill/>
            <a:prstDash val="solid"/>
            <a:miter/>
          </a:ln>
        </p:spPr>
        <p:txBody>
          <a:bodyPr rtlCol="0" anchor="ctr"/>
          <a:lstStyle/>
          <a:p>
            <a:pPr algn="l"/>
            <a:endParaRPr lang="ko-KR" altLang="en-US"/>
          </a:p>
        </p:txBody>
      </p:sp>
      <p:sp>
        <p:nvSpPr>
          <p:cNvPr id="9" name="그림 개체 틀 4">
            <a:extLst>
              <a:ext uri="{FF2B5EF4-FFF2-40B4-BE49-F238E27FC236}">
                <a16:creationId xmlns:a16="http://schemas.microsoft.com/office/drawing/2014/main" id="{D3BFC5F6-78B7-4B1E-89CB-E133CEB9E546}"/>
              </a:ext>
            </a:extLst>
          </p:cNvPr>
          <p:cNvSpPr>
            <a:spLocks noGrp="1"/>
          </p:cNvSpPr>
          <p:nvPr>
            <p:ph type="pic" sz="quarter" idx="13" hasCustomPrompt="1"/>
          </p:nvPr>
        </p:nvSpPr>
        <p:spPr>
          <a:xfrm>
            <a:off x="918867" y="2133600"/>
            <a:ext cx="2392069" cy="1724025"/>
          </a:xfrm>
          <a:prstGeom prst="roundRect">
            <a:avLst>
              <a:gd name="adj" fmla="val 9301"/>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3" name="그림 개체 틀 4">
            <a:extLst>
              <a:ext uri="{FF2B5EF4-FFF2-40B4-BE49-F238E27FC236}">
                <a16:creationId xmlns:a16="http://schemas.microsoft.com/office/drawing/2014/main" id="{394FE840-9E15-411C-A64A-05766539415C}"/>
              </a:ext>
            </a:extLst>
          </p:cNvPr>
          <p:cNvSpPr>
            <a:spLocks noGrp="1"/>
          </p:cNvSpPr>
          <p:nvPr>
            <p:ph type="pic" sz="quarter" idx="17" hasCustomPrompt="1"/>
          </p:nvPr>
        </p:nvSpPr>
        <p:spPr>
          <a:xfrm>
            <a:off x="3572932" y="2133600"/>
            <a:ext cx="2392069" cy="1724025"/>
          </a:xfrm>
          <a:prstGeom prst="roundRect">
            <a:avLst>
              <a:gd name="adj" fmla="val 9301"/>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4" name="그림 개체 틀 4">
            <a:extLst>
              <a:ext uri="{FF2B5EF4-FFF2-40B4-BE49-F238E27FC236}">
                <a16:creationId xmlns:a16="http://schemas.microsoft.com/office/drawing/2014/main" id="{87EE1848-1C8F-4B14-90D4-A7BDF520FAD6}"/>
              </a:ext>
            </a:extLst>
          </p:cNvPr>
          <p:cNvSpPr>
            <a:spLocks noGrp="1"/>
          </p:cNvSpPr>
          <p:nvPr>
            <p:ph type="pic" sz="quarter" idx="18" hasCustomPrompt="1"/>
          </p:nvPr>
        </p:nvSpPr>
        <p:spPr>
          <a:xfrm>
            <a:off x="6226997" y="2133600"/>
            <a:ext cx="2392069" cy="1724025"/>
          </a:xfrm>
          <a:prstGeom prst="roundRect">
            <a:avLst>
              <a:gd name="adj" fmla="val 9301"/>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5" name="그림 개체 틀 4">
            <a:extLst>
              <a:ext uri="{FF2B5EF4-FFF2-40B4-BE49-F238E27FC236}">
                <a16:creationId xmlns:a16="http://schemas.microsoft.com/office/drawing/2014/main" id="{0DB2A7C5-2E6B-48F0-BE6E-E2CEF9A2431A}"/>
              </a:ext>
            </a:extLst>
          </p:cNvPr>
          <p:cNvSpPr>
            <a:spLocks noGrp="1"/>
          </p:cNvSpPr>
          <p:nvPr>
            <p:ph type="pic" sz="quarter" idx="19" hasCustomPrompt="1"/>
          </p:nvPr>
        </p:nvSpPr>
        <p:spPr>
          <a:xfrm>
            <a:off x="8881062" y="2133600"/>
            <a:ext cx="2392069" cy="1724025"/>
          </a:xfrm>
          <a:prstGeom prst="roundRect">
            <a:avLst>
              <a:gd name="adj" fmla="val 9301"/>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4" name="Graphic 3">
            <a:hlinkClick r:id="rId2"/>
            <a:extLst>
              <a:ext uri="{FF2B5EF4-FFF2-40B4-BE49-F238E27FC236}">
                <a16:creationId xmlns:a16="http://schemas.microsoft.com/office/drawing/2014/main" id="{18391A64-485F-424B-B3B2-B1CB6E26B08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47236" y="7063924"/>
            <a:ext cx="2471738" cy="190500"/>
          </a:xfrm>
          <a:prstGeom prst="rect">
            <a:avLst/>
          </a:prstGeom>
        </p:spPr>
      </p:pic>
      <p:sp>
        <p:nvSpPr>
          <p:cNvPr id="23" name="TextBox 22">
            <a:extLst>
              <a:ext uri="{FF2B5EF4-FFF2-40B4-BE49-F238E27FC236}">
                <a16:creationId xmlns:a16="http://schemas.microsoft.com/office/drawing/2014/main" id="{D0222388-ACFB-4C7D-92F6-B808C17D7B09}"/>
              </a:ext>
            </a:extLst>
          </p:cNvPr>
          <p:cNvSpPr txBox="1"/>
          <p:nvPr userDrawn="1"/>
        </p:nvSpPr>
        <p:spPr>
          <a:xfrm>
            <a:off x="4073025"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2"/>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9926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FEE2AF-6649-41F5-A6CB-1FF64DB5DDB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53D2-1296-42D0-9A18-CE945AB0C68E}" type="slidenum">
              <a:rPr lang="en-US" smtClean="0"/>
              <a:t>‹#›</a:t>
            </a:fld>
            <a:endParaRPr lang="en-US"/>
          </a:p>
        </p:txBody>
      </p:sp>
    </p:spTree>
    <p:extLst>
      <p:ext uri="{BB962C8B-B14F-4D97-AF65-F5344CB8AC3E}">
        <p14:creationId xmlns:p14="http://schemas.microsoft.com/office/powerpoint/2010/main" val="305827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FEE2AF-6649-41F5-A6CB-1FF64DB5DDB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53D2-1296-42D0-9A18-CE945AB0C68E}" type="slidenum">
              <a:rPr lang="en-US" smtClean="0"/>
              <a:t>‹#›</a:t>
            </a:fld>
            <a:endParaRPr lang="en-US"/>
          </a:p>
        </p:txBody>
      </p:sp>
    </p:spTree>
    <p:extLst>
      <p:ext uri="{BB962C8B-B14F-4D97-AF65-F5344CB8AC3E}">
        <p14:creationId xmlns:p14="http://schemas.microsoft.com/office/powerpoint/2010/main" val="343701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FEE2AF-6649-41F5-A6CB-1FF64DB5DDBB}"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453D2-1296-42D0-9A18-CE945AB0C68E}" type="slidenum">
              <a:rPr lang="en-US" smtClean="0"/>
              <a:t>‹#›</a:t>
            </a:fld>
            <a:endParaRPr lang="en-US"/>
          </a:p>
        </p:txBody>
      </p:sp>
    </p:spTree>
    <p:extLst>
      <p:ext uri="{BB962C8B-B14F-4D97-AF65-F5344CB8AC3E}">
        <p14:creationId xmlns:p14="http://schemas.microsoft.com/office/powerpoint/2010/main" val="59056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FEE2AF-6649-41F5-A6CB-1FF64DB5DDBB}"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453D2-1296-42D0-9A18-CE945AB0C68E}" type="slidenum">
              <a:rPr lang="en-US" smtClean="0"/>
              <a:t>‹#›</a:t>
            </a:fld>
            <a:endParaRPr lang="en-US"/>
          </a:p>
        </p:txBody>
      </p:sp>
    </p:spTree>
    <p:extLst>
      <p:ext uri="{BB962C8B-B14F-4D97-AF65-F5344CB8AC3E}">
        <p14:creationId xmlns:p14="http://schemas.microsoft.com/office/powerpoint/2010/main" val="213648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FEE2AF-6649-41F5-A6CB-1FF64DB5DDBB}"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453D2-1296-42D0-9A18-CE945AB0C68E}" type="slidenum">
              <a:rPr lang="en-US" smtClean="0"/>
              <a:t>‹#›</a:t>
            </a:fld>
            <a:endParaRPr lang="en-US"/>
          </a:p>
        </p:txBody>
      </p:sp>
    </p:spTree>
    <p:extLst>
      <p:ext uri="{BB962C8B-B14F-4D97-AF65-F5344CB8AC3E}">
        <p14:creationId xmlns:p14="http://schemas.microsoft.com/office/powerpoint/2010/main" val="240185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EE2AF-6649-41F5-A6CB-1FF64DB5DDBB}"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453D2-1296-42D0-9A18-CE945AB0C68E}" type="slidenum">
              <a:rPr lang="en-US" smtClean="0"/>
              <a:t>‹#›</a:t>
            </a:fld>
            <a:endParaRPr lang="en-US"/>
          </a:p>
        </p:txBody>
      </p:sp>
    </p:spTree>
    <p:extLst>
      <p:ext uri="{BB962C8B-B14F-4D97-AF65-F5344CB8AC3E}">
        <p14:creationId xmlns:p14="http://schemas.microsoft.com/office/powerpoint/2010/main" val="248551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FEE2AF-6649-41F5-A6CB-1FF64DB5DDBB}"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453D2-1296-42D0-9A18-CE945AB0C68E}" type="slidenum">
              <a:rPr lang="en-US" smtClean="0"/>
              <a:t>‹#›</a:t>
            </a:fld>
            <a:endParaRPr lang="en-US"/>
          </a:p>
        </p:txBody>
      </p:sp>
    </p:spTree>
    <p:extLst>
      <p:ext uri="{BB962C8B-B14F-4D97-AF65-F5344CB8AC3E}">
        <p14:creationId xmlns:p14="http://schemas.microsoft.com/office/powerpoint/2010/main" val="1054359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FEE2AF-6649-41F5-A6CB-1FF64DB5DDBB}"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453D2-1296-42D0-9A18-CE945AB0C68E}" type="slidenum">
              <a:rPr lang="en-US" smtClean="0"/>
              <a:t>‹#›</a:t>
            </a:fld>
            <a:endParaRPr lang="en-US"/>
          </a:p>
        </p:txBody>
      </p:sp>
    </p:spTree>
    <p:extLst>
      <p:ext uri="{BB962C8B-B14F-4D97-AF65-F5344CB8AC3E}">
        <p14:creationId xmlns:p14="http://schemas.microsoft.com/office/powerpoint/2010/main" val="53257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EE2AF-6649-41F5-A6CB-1FF64DB5DDBB}" type="datetimeFigureOut">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453D2-1296-42D0-9A18-CE945AB0C68E}" type="slidenum">
              <a:rPr lang="en-US" smtClean="0"/>
              <a:t>‹#›</a:t>
            </a:fld>
            <a:endParaRPr lang="en-US"/>
          </a:p>
        </p:txBody>
      </p:sp>
    </p:spTree>
    <p:extLst>
      <p:ext uri="{BB962C8B-B14F-4D97-AF65-F5344CB8AC3E}">
        <p14:creationId xmlns:p14="http://schemas.microsoft.com/office/powerpoint/2010/main" val="112407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7" r:id="rId16"/>
    <p:sldLayoutId id="2147483669" r:id="rId17"/>
    <p:sldLayoutId id="2147483670"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9.png"/><Relationship Id="rId2" Type="http://schemas.openxmlformats.org/officeDocument/2006/relationships/image" Target="../media/image15.jpeg"/><Relationship Id="rId1" Type="http://schemas.openxmlformats.org/officeDocument/2006/relationships/slideLayout" Target="../slideLayouts/slideLayout18.xml"/><Relationship Id="rId6" Type="http://schemas.openxmlformats.org/officeDocument/2006/relationships/image" Target="../media/image18.jpeg"/><Relationship Id="rId5"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5" Type="http://schemas.openxmlformats.org/officeDocument/2006/relationships/image" Target="../media/image3.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F938F7-DF15-47FD-BB3D-C0970316FACA}"/>
              </a:ext>
            </a:extLst>
          </p:cNvPr>
          <p:cNvSpPr txBox="1"/>
          <p:nvPr/>
        </p:nvSpPr>
        <p:spPr>
          <a:xfrm>
            <a:off x="569686" y="1115709"/>
            <a:ext cx="5614546" cy="1446550"/>
          </a:xfrm>
          <a:prstGeom prst="rect">
            <a:avLst/>
          </a:prstGeom>
          <a:noFill/>
        </p:spPr>
        <p:txBody>
          <a:bodyPr wrap="square" rtlCol="0">
            <a:spAutoFit/>
          </a:bodyPr>
          <a:lstStyle/>
          <a:p>
            <a:r>
              <a:rPr lang="en-US" sz="4400" b="1" dirty="0">
                <a:latin typeface="Arial Black" panose="020B0A04020102020204" pitchFamily="34" charset="0"/>
              </a:rPr>
              <a:t>PUNJAB SAFE CITIES</a:t>
            </a:r>
            <a:endParaRPr lang="ko-KR" altLang="en-US" sz="4400" b="1" dirty="0">
              <a:latin typeface="Arial Black" panose="020B0A040201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8FAE357-48AC-430D-A6F9-51A69539FB9F}"/>
              </a:ext>
            </a:extLst>
          </p:cNvPr>
          <p:cNvSpPr txBox="1"/>
          <p:nvPr/>
        </p:nvSpPr>
        <p:spPr>
          <a:xfrm>
            <a:off x="569686" y="2562259"/>
            <a:ext cx="3775816" cy="830997"/>
          </a:xfrm>
          <a:prstGeom prst="rect">
            <a:avLst/>
          </a:prstGeom>
          <a:noFill/>
        </p:spPr>
        <p:txBody>
          <a:bodyPr wrap="square" rtlCol="0">
            <a:spAutoFit/>
          </a:bodyPr>
          <a:lstStyle/>
          <a:p>
            <a:r>
              <a:rPr lang="en-US" sz="2400" b="1" dirty="0">
                <a:latin typeface="Arial Black" panose="020B0A04020102020204" pitchFamily="34" charset="0"/>
              </a:rPr>
              <a:t>Proof of Concept (POC)</a:t>
            </a:r>
          </a:p>
        </p:txBody>
      </p:sp>
      <p:sp>
        <p:nvSpPr>
          <p:cNvPr id="8" name="사각형: 둥근 모서리 7">
            <a:extLst>
              <a:ext uri="{FF2B5EF4-FFF2-40B4-BE49-F238E27FC236}">
                <a16:creationId xmlns:a16="http://schemas.microsoft.com/office/drawing/2014/main" id="{7500FA45-F0C2-4EA4-B216-F67376000451}"/>
              </a:ext>
            </a:extLst>
          </p:cNvPr>
          <p:cNvSpPr/>
          <p:nvPr/>
        </p:nvSpPr>
        <p:spPr>
          <a:xfrm>
            <a:off x="627742" y="6066561"/>
            <a:ext cx="2160766" cy="369332"/>
          </a:xfrm>
          <a:prstGeom prst="roundRect">
            <a:avLst>
              <a:gd name="adj" fmla="val 50000"/>
            </a:avLst>
          </a:prstGeom>
          <a:solidFill>
            <a:srgbClr val="F03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solidFill>
                  <a:schemeClr val="bg1"/>
                </a:solidFill>
              </a:rPr>
              <a:t>2021. 11. 23</a:t>
            </a:r>
            <a:endParaRPr lang="ko-KR" altLang="en-US" sz="1400" b="1" dirty="0">
              <a:solidFill>
                <a:schemeClr val="bg1"/>
              </a:solidFill>
            </a:endParaRPr>
          </a:p>
        </p:txBody>
      </p:sp>
      <p:pic>
        <p:nvPicPr>
          <p:cNvPr id="1026" name="Picture 2">
            <a:extLst>
              <a:ext uri="{FF2B5EF4-FFF2-40B4-BE49-F238E27FC236}">
                <a16:creationId xmlns:a16="http://schemas.microsoft.com/office/drawing/2014/main" id="{ECEBE3FB-80D9-4867-9AAF-5F19E7DA6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6151" y="139140"/>
            <a:ext cx="1743873" cy="97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1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래픽 11">
            <a:extLst>
              <a:ext uri="{FF2B5EF4-FFF2-40B4-BE49-F238E27FC236}">
                <a16:creationId xmlns:a16="http://schemas.microsoft.com/office/drawing/2014/main" id="{5B28D8F3-92C4-4A18-A106-D7C435BD691E}"/>
              </a:ext>
            </a:extLst>
          </p:cNvPr>
          <p:cNvGrpSpPr/>
          <p:nvPr/>
        </p:nvGrpSpPr>
        <p:grpSpPr>
          <a:xfrm>
            <a:off x="694046" y="1288316"/>
            <a:ext cx="5683008" cy="4737308"/>
            <a:chOff x="632732" y="1295460"/>
            <a:chExt cx="6572250" cy="5238750"/>
          </a:xfrm>
        </p:grpSpPr>
        <p:sp>
          <p:nvSpPr>
            <p:cNvPr id="10" name="자유형: 도형 9">
              <a:extLst>
                <a:ext uri="{FF2B5EF4-FFF2-40B4-BE49-F238E27FC236}">
                  <a16:creationId xmlns:a16="http://schemas.microsoft.com/office/drawing/2014/main" id="{6D6FBB40-3D4F-4FC0-8E26-2371704DFF6C}"/>
                </a:ext>
              </a:extLst>
            </p:cNvPr>
            <p:cNvSpPr/>
            <p:nvPr/>
          </p:nvSpPr>
          <p:spPr>
            <a:xfrm>
              <a:off x="3079038" y="5743540"/>
              <a:ext cx="1704975" cy="790575"/>
            </a:xfrm>
            <a:custGeom>
              <a:avLst/>
              <a:gdLst>
                <a:gd name="connsiteX0" fmla="*/ 1704404 w 1704975"/>
                <a:gd name="connsiteY0" fmla="*/ 790480 h 790575"/>
                <a:gd name="connsiteX1" fmla="*/ 7144 w 1704975"/>
                <a:gd name="connsiteY1" fmla="*/ 768763 h 790575"/>
                <a:gd name="connsiteX2" fmla="*/ 12192 w 1704975"/>
                <a:gd name="connsiteY2" fmla="*/ 725234 h 790575"/>
                <a:gd name="connsiteX3" fmla="*/ 94202 w 1704975"/>
                <a:gd name="connsiteY3" fmla="*/ 7144 h 790575"/>
                <a:gd name="connsiteX4" fmla="*/ 1584770 w 1704975"/>
                <a:gd name="connsiteY4" fmla="*/ 7144 h 790575"/>
                <a:gd name="connsiteX5" fmla="*/ 1694402 w 1704975"/>
                <a:gd name="connsiteY5" fmla="*/ 725234 h 790575"/>
                <a:gd name="connsiteX6" fmla="*/ 1702784 w 1704975"/>
                <a:gd name="connsiteY6" fmla="*/ 779622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4975" h="790575">
                  <a:moveTo>
                    <a:pt x="1704404" y="790480"/>
                  </a:moveTo>
                  <a:lnTo>
                    <a:pt x="7144" y="768763"/>
                  </a:lnTo>
                  <a:lnTo>
                    <a:pt x="12192" y="725234"/>
                  </a:lnTo>
                  <a:lnTo>
                    <a:pt x="94202" y="7144"/>
                  </a:lnTo>
                  <a:lnTo>
                    <a:pt x="1584770" y="7144"/>
                  </a:lnTo>
                  <a:lnTo>
                    <a:pt x="1694402" y="725234"/>
                  </a:lnTo>
                  <a:lnTo>
                    <a:pt x="1702784" y="779622"/>
                  </a:lnTo>
                  <a:close/>
                </a:path>
              </a:pathLst>
            </a:custGeom>
            <a:solidFill>
              <a:srgbClr val="D0D2D5"/>
            </a:solidFill>
            <a:ln w="9525"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7C255C4E-0565-462E-B7E6-A7044CF686F5}"/>
                </a:ext>
              </a:extLst>
            </p:cNvPr>
            <p:cNvSpPr/>
            <p:nvPr/>
          </p:nvSpPr>
          <p:spPr>
            <a:xfrm>
              <a:off x="3079038" y="6461630"/>
              <a:ext cx="1704975" cy="66675"/>
            </a:xfrm>
            <a:custGeom>
              <a:avLst/>
              <a:gdLst>
                <a:gd name="connsiteX0" fmla="*/ 1702784 w 1704975"/>
                <a:gd name="connsiteY0" fmla="*/ 61532 h 66675"/>
                <a:gd name="connsiteX1" fmla="*/ 855821 w 1704975"/>
                <a:gd name="connsiteY1" fmla="*/ 61532 h 66675"/>
                <a:gd name="connsiteX2" fmla="*/ 7144 w 1704975"/>
                <a:gd name="connsiteY2" fmla="*/ 50673 h 66675"/>
                <a:gd name="connsiteX3" fmla="*/ 12192 w 1704975"/>
                <a:gd name="connsiteY3" fmla="*/ 7144 h 66675"/>
                <a:gd name="connsiteX4" fmla="*/ 1694402 w 17049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75" h="66675">
                  <a:moveTo>
                    <a:pt x="1702784" y="61532"/>
                  </a:moveTo>
                  <a:lnTo>
                    <a:pt x="855821" y="61532"/>
                  </a:lnTo>
                  <a:lnTo>
                    <a:pt x="7144" y="50673"/>
                  </a:lnTo>
                  <a:lnTo>
                    <a:pt x="12192" y="7144"/>
                  </a:lnTo>
                  <a:lnTo>
                    <a:pt x="1694402" y="7144"/>
                  </a:lnTo>
                  <a:close/>
                </a:path>
              </a:pathLst>
            </a:custGeom>
            <a:solidFill>
              <a:srgbClr val="000000">
                <a:alpha val="10000"/>
              </a:srgbClr>
            </a:solidFill>
            <a:ln w="952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724C29D7-04D8-406E-9EF6-144D2A7FE4CD}"/>
                </a:ext>
              </a:extLst>
            </p:cNvPr>
            <p:cNvSpPr/>
            <p:nvPr/>
          </p:nvSpPr>
          <p:spPr>
            <a:xfrm>
              <a:off x="2796145" y="6472488"/>
              <a:ext cx="2257425" cy="66675"/>
            </a:xfrm>
            <a:custGeom>
              <a:avLst/>
              <a:gdLst>
                <a:gd name="connsiteX0" fmla="*/ 7144 w 2257425"/>
                <a:gd name="connsiteY0" fmla="*/ 7144 h 66675"/>
                <a:gd name="connsiteX1" fmla="*/ 2259330 w 2257425"/>
                <a:gd name="connsiteY1" fmla="*/ 7144 h 66675"/>
                <a:gd name="connsiteX2" fmla="*/ 2259330 w 2257425"/>
                <a:gd name="connsiteY2" fmla="*/ 61532 h 66675"/>
                <a:gd name="connsiteX3" fmla="*/ 7144 w 2257425"/>
                <a:gd name="connsiteY3" fmla="*/ 61532 h 66675"/>
              </a:gdLst>
              <a:ahLst/>
              <a:cxnLst>
                <a:cxn ang="0">
                  <a:pos x="connsiteX0" y="connsiteY0"/>
                </a:cxn>
                <a:cxn ang="0">
                  <a:pos x="connsiteX1" y="connsiteY1"/>
                </a:cxn>
                <a:cxn ang="0">
                  <a:pos x="connsiteX2" y="connsiteY2"/>
                </a:cxn>
                <a:cxn ang="0">
                  <a:pos x="connsiteX3" y="connsiteY3"/>
                </a:cxn>
              </a:cxnLst>
              <a:rect l="l" t="t" r="r" b="b"/>
              <a:pathLst>
                <a:path w="2257425" h="66675">
                  <a:moveTo>
                    <a:pt x="7144" y="7144"/>
                  </a:moveTo>
                  <a:lnTo>
                    <a:pt x="2259330" y="7144"/>
                  </a:lnTo>
                  <a:lnTo>
                    <a:pt x="2259330" y="61532"/>
                  </a:lnTo>
                  <a:lnTo>
                    <a:pt x="7144" y="61532"/>
                  </a:lnTo>
                  <a:close/>
                </a:path>
              </a:pathLst>
            </a:custGeom>
            <a:solidFill>
              <a:srgbClr val="D0D2D5"/>
            </a:solidFill>
            <a:ln w="952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1EEE3A42-2584-4942-8864-637FFE23132E}"/>
                </a:ext>
              </a:extLst>
            </p:cNvPr>
            <p:cNvSpPr/>
            <p:nvPr/>
          </p:nvSpPr>
          <p:spPr>
            <a:xfrm>
              <a:off x="625587" y="1288316"/>
              <a:ext cx="6581775" cy="3962400"/>
            </a:xfrm>
            <a:custGeom>
              <a:avLst/>
              <a:gdLst>
                <a:gd name="connsiteX0" fmla="*/ 6578634 w 6581775"/>
                <a:gd name="connsiteY0" fmla="*/ 149352 h 3962400"/>
                <a:gd name="connsiteX1" fmla="*/ 6437664 w 6581775"/>
                <a:gd name="connsiteY1" fmla="*/ 7144 h 3962400"/>
                <a:gd name="connsiteX2" fmla="*/ 148115 w 6581775"/>
                <a:gd name="connsiteY2" fmla="*/ 7144 h 3962400"/>
                <a:gd name="connsiteX3" fmla="*/ 7145 w 6581775"/>
                <a:gd name="connsiteY3" fmla="*/ 149447 h 3962400"/>
                <a:gd name="connsiteX4" fmla="*/ 7145 w 6581775"/>
                <a:gd name="connsiteY4" fmla="*/ 149447 h 3962400"/>
                <a:gd name="connsiteX5" fmla="*/ 7145 w 6581775"/>
                <a:gd name="connsiteY5" fmla="*/ 3961924 h 3962400"/>
                <a:gd name="connsiteX6" fmla="*/ 6578634 w 6581775"/>
                <a:gd name="connsiteY6" fmla="*/ 3961924 h 3962400"/>
                <a:gd name="connsiteX7" fmla="*/ 6578634 w 6581775"/>
                <a:gd name="connsiteY7" fmla="*/ 149352 h 396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1775" h="3962400">
                  <a:moveTo>
                    <a:pt x="6578634" y="149352"/>
                  </a:moveTo>
                  <a:cubicBezTo>
                    <a:pt x="6578920" y="71152"/>
                    <a:pt x="6515864" y="7525"/>
                    <a:pt x="6437664" y="7144"/>
                  </a:cubicBezTo>
                  <a:lnTo>
                    <a:pt x="148115" y="7144"/>
                  </a:lnTo>
                  <a:cubicBezTo>
                    <a:pt x="69915" y="7525"/>
                    <a:pt x="6764" y="71247"/>
                    <a:pt x="7145" y="149447"/>
                  </a:cubicBezTo>
                  <a:cubicBezTo>
                    <a:pt x="7145" y="149447"/>
                    <a:pt x="7145" y="149447"/>
                    <a:pt x="7145" y="149447"/>
                  </a:cubicBezTo>
                  <a:lnTo>
                    <a:pt x="7145" y="3961924"/>
                  </a:lnTo>
                  <a:lnTo>
                    <a:pt x="6578634" y="3961924"/>
                  </a:lnTo>
                  <a:lnTo>
                    <a:pt x="6578634" y="149352"/>
                  </a:lnTo>
                  <a:close/>
                </a:path>
              </a:pathLst>
            </a:custGeom>
            <a:solidFill>
              <a:srgbClr val="434343"/>
            </a:solidFill>
            <a:ln w="9525" cap="flat">
              <a:noFill/>
              <a:prstDash val="solid"/>
              <a:miter/>
            </a:ln>
          </p:spPr>
          <p:txBody>
            <a:bodyPr rtlCol="0" anchor="ctr"/>
            <a:lstStyle/>
            <a:p>
              <a:endParaRPr lang="ko-KR" altLang="en-US" dirty="0"/>
            </a:p>
          </p:txBody>
        </p:sp>
        <p:sp>
          <p:nvSpPr>
            <p:cNvPr id="18" name="자유형: 도형 17">
              <a:extLst>
                <a:ext uri="{FF2B5EF4-FFF2-40B4-BE49-F238E27FC236}">
                  <a16:creationId xmlns:a16="http://schemas.microsoft.com/office/drawing/2014/main" id="{02A81569-220B-476F-8D7D-E6ECA3361FCA}"/>
                </a:ext>
              </a:extLst>
            </p:cNvPr>
            <p:cNvSpPr/>
            <p:nvPr/>
          </p:nvSpPr>
          <p:spPr>
            <a:xfrm>
              <a:off x="625588" y="5204996"/>
              <a:ext cx="6581775" cy="600075"/>
            </a:xfrm>
            <a:custGeom>
              <a:avLst/>
              <a:gdLst>
                <a:gd name="connsiteX0" fmla="*/ 7144 w 6581775"/>
                <a:gd name="connsiteY0" fmla="*/ 7144 h 600075"/>
                <a:gd name="connsiteX1" fmla="*/ 7144 w 6581775"/>
                <a:gd name="connsiteY1" fmla="*/ 453676 h 600075"/>
                <a:gd name="connsiteX2" fmla="*/ 148114 w 6581775"/>
                <a:gd name="connsiteY2" fmla="*/ 594646 h 600075"/>
                <a:gd name="connsiteX3" fmla="*/ 6437662 w 6581775"/>
                <a:gd name="connsiteY3" fmla="*/ 594646 h 600075"/>
                <a:gd name="connsiteX4" fmla="*/ 6578632 w 6581775"/>
                <a:gd name="connsiteY4" fmla="*/ 453676 h 600075"/>
                <a:gd name="connsiteX5" fmla="*/ 6578632 w 6581775"/>
                <a:gd name="connsiteY5" fmla="*/ 7144 h 600075"/>
                <a:gd name="connsiteX6" fmla="*/ 7144 w 6581775"/>
                <a:gd name="connsiteY6" fmla="*/ 7144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1775" h="600075">
                  <a:moveTo>
                    <a:pt x="7144" y="7144"/>
                  </a:moveTo>
                  <a:lnTo>
                    <a:pt x="7144" y="453676"/>
                  </a:lnTo>
                  <a:cubicBezTo>
                    <a:pt x="7144" y="531495"/>
                    <a:pt x="70295" y="594646"/>
                    <a:pt x="148114" y="594646"/>
                  </a:cubicBezTo>
                  <a:lnTo>
                    <a:pt x="6437662" y="594646"/>
                  </a:lnTo>
                  <a:cubicBezTo>
                    <a:pt x="6515481" y="594646"/>
                    <a:pt x="6578632" y="531495"/>
                    <a:pt x="6578632" y="453676"/>
                  </a:cubicBezTo>
                  <a:lnTo>
                    <a:pt x="6578632" y="7144"/>
                  </a:lnTo>
                  <a:lnTo>
                    <a:pt x="7144" y="7144"/>
                  </a:lnTo>
                  <a:close/>
                </a:path>
              </a:pathLst>
            </a:custGeom>
            <a:solidFill>
              <a:srgbClr val="D0D2D5"/>
            </a:solidFill>
            <a:ln w="952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78A88756-0E0C-48DE-8A55-D6A9688ED0F9}"/>
                </a:ext>
              </a:extLst>
            </p:cNvPr>
            <p:cNvSpPr/>
            <p:nvPr/>
          </p:nvSpPr>
          <p:spPr>
            <a:xfrm>
              <a:off x="4090878" y="5792498"/>
              <a:ext cx="685800" cy="685800"/>
            </a:xfrm>
            <a:custGeom>
              <a:avLst/>
              <a:gdLst>
                <a:gd name="connsiteX0" fmla="*/ 7144 w 685800"/>
                <a:gd name="connsiteY0" fmla="*/ 7144 h 685800"/>
                <a:gd name="connsiteX1" fmla="*/ 684276 w 685800"/>
                <a:gd name="connsiteY1" fmla="*/ 687134 h 685800"/>
                <a:gd name="connsiteX2" fmla="*/ 580358 w 685800"/>
                <a:gd name="connsiteY2" fmla="*/ 7144 h 685800"/>
              </a:gdLst>
              <a:ahLst/>
              <a:cxnLst>
                <a:cxn ang="0">
                  <a:pos x="connsiteX0" y="connsiteY0"/>
                </a:cxn>
                <a:cxn ang="0">
                  <a:pos x="connsiteX1" y="connsiteY1"/>
                </a:cxn>
                <a:cxn ang="0">
                  <a:pos x="connsiteX2" y="connsiteY2"/>
                </a:cxn>
              </a:cxnLst>
              <a:rect l="l" t="t" r="r" b="b"/>
              <a:pathLst>
                <a:path w="685800" h="685800">
                  <a:moveTo>
                    <a:pt x="7144" y="7144"/>
                  </a:moveTo>
                  <a:lnTo>
                    <a:pt x="684276" y="687134"/>
                  </a:lnTo>
                  <a:lnTo>
                    <a:pt x="580358" y="7144"/>
                  </a:lnTo>
                  <a:close/>
                </a:path>
              </a:pathLst>
            </a:custGeom>
            <a:solidFill>
              <a:srgbClr val="000000">
                <a:alpha val="10000"/>
              </a:srgbClr>
            </a:solidFill>
            <a:ln w="9525"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DBDD2DBB-9438-49AE-959A-6A2B67835A27}"/>
                </a:ext>
              </a:extLst>
            </p:cNvPr>
            <p:cNvSpPr/>
            <p:nvPr/>
          </p:nvSpPr>
          <p:spPr>
            <a:xfrm>
              <a:off x="3797318" y="5329107"/>
              <a:ext cx="304800" cy="304800"/>
            </a:xfrm>
            <a:custGeom>
              <a:avLst/>
              <a:gdLst>
                <a:gd name="connsiteX0" fmla="*/ 301085 w 304800"/>
                <a:gd name="connsiteY0" fmla="*/ 154115 h 304800"/>
                <a:gd name="connsiteX1" fmla="*/ 154115 w 304800"/>
                <a:gd name="connsiteY1" fmla="*/ 301085 h 304800"/>
                <a:gd name="connsiteX2" fmla="*/ 7144 w 304800"/>
                <a:gd name="connsiteY2" fmla="*/ 154115 h 304800"/>
                <a:gd name="connsiteX3" fmla="*/ 154115 w 304800"/>
                <a:gd name="connsiteY3" fmla="*/ 7144 h 304800"/>
                <a:gd name="connsiteX4" fmla="*/ 301085 w 304800"/>
                <a:gd name="connsiteY4" fmla="*/ 154115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1085" y="154115"/>
                  </a:moveTo>
                  <a:cubicBezTo>
                    <a:pt x="301085" y="235284"/>
                    <a:pt x="235284" y="301085"/>
                    <a:pt x="154115" y="301085"/>
                  </a:cubicBezTo>
                  <a:cubicBezTo>
                    <a:pt x="72945" y="301085"/>
                    <a:pt x="7144" y="235284"/>
                    <a:pt x="7144" y="154115"/>
                  </a:cubicBezTo>
                  <a:cubicBezTo>
                    <a:pt x="7144" y="72945"/>
                    <a:pt x="72945" y="7144"/>
                    <a:pt x="154115" y="7144"/>
                  </a:cubicBezTo>
                  <a:cubicBezTo>
                    <a:pt x="235284" y="7144"/>
                    <a:pt x="301085" y="72945"/>
                    <a:pt x="301085" y="154115"/>
                  </a:cubicBezTo>
                  <a:close/>
                </a:path>
              </a:pathLst>
            </a:custGeom>
            <a:solidFill>
              <a:srgbClr val="434343"/>
            </a:solidFill>
            <a:ln w="9525" cap="flat">
              <a:noFill/>
              <a:prstDash val="solid"/>
              <a:miter/>
            </a:ln>
          </p:spPr>
          <p:txBody>
            <a:bodyPr rtlCol="0" anchor="ctr"/>
            <a:lstStyle/>
            <a:p>
              <a:endParaRPr lang="ko-KR" altLang="en-US"/>
            </a:p>
          </p:txBody>
        </p:sp>
      </p:grpSp>
      <p:sp>
        <p:nvSpPr>
          <p:cNvPr id="21" name="TextBox 20">
            <a:extLst>
              <a:ext uri="{FF2B5EF4-FFF2-40B4-BE49-F238E27FC236}">
                <a16:creationId xmlns:a16="http://schemas.microsoft.com/office/drawing/2014/main" id="{5DCAAC89-5B0D-46F0-B728-E5230E28C53D}"/>
              </a:ext>
            </a:extLst>
          </p:cNvPr>
          <p:cNvSpPr txBox="1"/>
          <p:nvPr/>
        </p:nvSpPr>
        <p:spPr>
          <a:xfrm>
            <a:off x="7708694" y="1288316"/>
            <a:ext cx="4286138" cy="1077218"/>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r>
              <a:rPr lang="en-US" altLang="ko-KR" sz="3200" dirty="0">
                <a:latin typeface="Arial Black" panose="020B0A04020102020204" pitchFamily="34" charset="0"/>
              </a:rPr>
              <a:t>Graphical User Interface</a:t>
            </a:r>
          </a:p>
        </p:txBody>
      </p:sp>
      <p:sp>
        <p:nvSpPr>
          <p:cNvPr id="22" name="TextBox 21">
            <a:extLst>
              <a:ext uri="{FF2B5EF4-FFF2-40B4-BE49-F238E27FC236}">
                <a16:creationId xmlns:a16="http://schemas.microsoft.com/office/drawing/2014/main" id="{305BF206-2B32-48F2-9735-D691651A9E84}"/>
              </a:ext>
            </a:extLst>
          </p:cNvPr>
          <p:cNvSpPr txBox="1"/>
          <p:nvPr/>
        </p:nvSpPr>
        <p:spPr>
          <a:xfrm>
            <a:off x="7727484" y="2336925"/>
            <a:ext cx="3766016" cy="646331"/>
          </a:xfrm>
          <a:prstGeom prst="rect">
            <a:avLst/>
          </a:prstGeom>
          <a:noFill/>
        </p:spPr>
        <p:txBody>
          <a:bodyPr wrap="square" rtlCol="0">
            <a:spAutoFit/>
          </a:bodyPr>
          <a:lstStyle/>
          <a:p>
            <a:r>
              <a:rPr lang="en-US" altLang="ko-KR" sz="1200" dirty="0"/>
              <a:t>A Graphical User Interface (GUI) will be available for the staff to monitor and control the street lights remotely from the control room.</a:t>
            </a:r>
          </a:p>
        </p:txBody>
      </p:sp>
      <p:pic>
        <p:nvPicPr>
          <p:cNvPr id="4" name="Picture 3">
            <a:extLst>
              <a:ext uri="{FF2B5EF4-FFF2-40B4-BE49-F238E27FC236}">
                <a16:creationId xmlns:a16="http://schemas.microsoft.com/office/drawing/2014/main" id="{958A3CB5-0C3C-4271-9835-85C16F62A682}"/>
              </a:ext>
            </a:extLst>
          </p:cNvPr>
          <p:cNvPicPr>
            <a:picLocks noChangeAspect="1"/>
          </p:cNvPicPr>
          <p:nvPr/>
        </p:nvPicPr>
        <p:blipFill>
          <a:blip r:embed="rId2"/>
          <a:stretch>
            <a:fillRect/>
          </a:stretch>
        </p:blipFill>
        <p:spPr>
          <a:xfrm>
            <a:off x="692150" y="1645824"/>
            <a:ext cx="5691245" cy="2947505"/>
          </a:xfrm>
          <a:prstGeom prst="rect">
            <a:avLst/>
          </a:prstGeom>
        </p:spPr>
      </p:pic>
      <p:pic>
        <p:nvPicPr>
          <p:cNvPr id="15" name="Picture 14">
            <a:extLst>
              <a:ext uri="{FF2B5EF4-FFF2-40B4-BE49-F238E27FC236}">
                <a16:creationId xmlns:a16="http://schemas.microsoft.com/office/drawing/2014/main" id="{10805D08-44D1-43F5-9C5F-9B68CC302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6978" y="3731032"/>
            <a:ext cx="2896512" cy="2185216"/>
          </a:xfrm>
          <a:prstGeom prst="rect">
            <a:avLst/>
          </a:prstGeom>
        </p:spPr>
      </p:pic>
      <p:pic>
        <p:nvPicPr>
          <p:cNvPr id="14" name="Picture 2">
            <a:extLst>
              <a:ext uri="{FF2B5EF4-FFF2-40B4-BE49-F238E27FC236}">
                <a16:creationId xmlns:a16="http://schemas.microsoft.com/office/drawing/2014/main" id="{7A976432-0D45-4650-BA4D-5824D87557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6451" y="190885"/>
            <a:ext cx="1343434" cy="75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5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E037F00-DD2D-432D-A7E7-45C71D7D17A2}"/>
              </a:ext>
            </a:extLst>
          </p:cNvPr>
          <p:cNvSpPr txBox="1"/>
          <p:nvPr/>
        </p:nvSpPr>
        <p:spPr>
          <a:xfrm>
            <a:off x="1625599" y="1088467"/>
            <a:ext cx="8940802" cy="338554"/>
          </a:xfrm>
          <a:prstGeom prst="rect">
            <a:avLst/>
          </a:prstGeom>
          <a:noFill/>
        </p:spPr>
        <p:txBody>
          <a:bodyPr wrap="square" rtlCol="0">
            <a:spAutoFit/>
          </a:bodyPr>
          <a:lstStyle>
            <a:defPPr>
              <a:defRPr lang="ko-KR"/>
            </a:defPPr>
            <a:lvl1pPr>
              <a:defRPr sz="1100"/>
            </a:lvl1pPr>
          </a:lstStyle>
          <a:p>
            <a:pPr algn="ctr"/>
            <a:r>
              <a:rPr lang="en-US" altLang="ko-KR" sz="1600" dirty="0"/>
              <a:t>Following features could be integrated into the project</a:t>
            </a:r>
            <a:endParaRPr lang="ko-KR" altLang="en-US" sz="1600" dirty="0"/>
          </a:p>
        </p:txBody>
      </p:sp>
      <p:sp>
        <p:nvSpPr>
          <p:cNvPr id="34" name="TextBox 33">
            <a:extLst>
              <a:ext uri="{FF2B5EF4-FFF2-40B4-BE49-F238E27FC236}">
                <a16:creationId xmlns:a16="http://schemas.microsoft.com/office/drawing/2014/main" id="{75DB19DC-062D-4BDB-99FA-54FBB4C4F9D9}"/>
              </a:ext>
            </a:extLst>
          </p:cNvPr>
          <p:cNvSpPr txBox="1"/>
          <p:nvPr/>
        </p:nvSpPr>
        <p:spPr>
          <a:xfrm>
            <a:off x="1625599" y="566424"/>
            <a:ext cx="8940802" cy="584775"/>
          </a:xfrm>
          <a:prstGeom prst="rect">
            <a:avLst/>
          </a:prstGeom>
          <a:noFill/>
        </p:spPr>
        <p:txBody>
          <a:bodyPr wrap="square" rtlCol="0">
            <a:spAutoFit/>
          </a:bodyPr>
          <a:lstStyle/>
          <a:p>
            <a:pPr algn="ctr"/>
            <a:r>
              <a:rPr lang="en-US" altLang="ko-KR" sz="3200" b="1" dirty="0">
                <a:latin typeface="Arial Black" panose="020B0A04020102020204" pitchFamily="34" charset="0"/>
                <a:cs typeface="Arial" panose="020B0604020202020204" pitchFamily="34" charset="0"/>
              </a:rPr>
              <a:t>FUTURE INTEGRATIONS</a:t>
            </a:r>
            <a:endParaRPr lang="ko-KR" altLang="en-US" sz="3200" b="1" dirty="0">
              <a:latin typeface="Arial Black" panose="020B0A040201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039E893-B6AC-4D23-AA46-CD1336067DFF}"/>
              </a:ext>
            </a:extLst>
          </p:cNvPr>
          <p:cNvSpPr txBox="1"/>
          <p:nvPr/>
        </p:nvSpPr>
        <p:spPr>
          <a:xfrm>
            <a:off x="982452" y="3319598"/>
            <a:ext cx="2392069" cy="646331"/>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r>
              <a:rPr lang="en-US" altLang="ko-KR" sz="1200" dirty="0">
                <a:solidFill>
                  <a:schemeClr val="tx1"/>
                </a:solidFill>
              </a:rPr>
              <a:t>Street Lights will be switched ON and OFF at Dawn and Sunset respectively.</a:t>
            </a:r>
          </a:p>
        </p:txBody>
      </p:sp>
      <p:sp>
        <p:nvSpPr>
          <p:cNvPr id="9" name="직사각형 8">
            <a:extLst>
              <a:ext uri="{FF2B5EF4-FFF2-40B4-BE49-F238E27FC236}">
                <a16:creationId xmlns:a16="http://schemas.microsoft.com/office/drawing/2014/main" id="{7A0594D7-29FF-48FE-9EF8-A7C86DDB99CE}"/>
              </a:ext>
            </a:extLst>
          </p:cNvPr>
          <p:cNvSpPr/>
          <p:nvPr/>
        </p:nvSpPr>
        <p:spPr>
          <a:xfrm>
            <a:off x="921995" y="2966521"/>
            <a:ext cx="2392070" cy="338554"/>
          </a:xfrm>
          <a:prstGeom prst="rect">
            <a:avLst/>
          </a:prstGeom>
          <a:noFill/>
        </p:spPr>
        <p:txBody>
          <a:bodyPr wrap="square" rtlCol="0">
            <a:spAutoFit/>
          </a:bodyPr>
          <a:lstStyle/>
          <a:p>
            <a:pPr algn="ctr"/>
            <a:r>
              <a:rPr lang="en-US" altLang="ko-KR" sz="1600" b="1" dirty="0"/>
              <a:t>SCHEDULED SWITCHING</a:t>
            </a:r>
          </a:p>
        </p:txBody>
      </p:sp>
      <p:sp>
        <p:nvSpPr>
          <p:cNvPr id="10" name="TextBox 9">
            <a:extLst>
              <a:ext uri="{FF2B5EF4-FFF2-40B4-BE49-F238E27FC236}">
                <a16:creationId xmlns:a16="http://schemas.microsoft.com/office/drawing/2014/main" id="{A4C2144A-D0CC-4E23-8628-81BA7ED79ADF}"/>
              </a:ext>
            </a:extLst>
          </p:cNvPr>
          <p:cNvSpPr txBox="1"/>
          <p:nvPr/>
        </p:nvSpPr>
        <p:spPr>
          <a:xfrm>
            <a:off x="3700384" y="3319598"/>
            <a:ext cx="2392069" cy="646331"/>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r>
              <a:rPr lang="en-US" altLang="ko-KR" sz="1200" dirty="0">
                <a:solidFill>
                  <a:schemeClr val="tx1"/>
                </a:solidFill>
              </a:rPr>
              <a:t>Real-time temperature, humidity, fog, light intensity etc. will be monitored.</a:t>
            </a:r>
          </a:p>
        </p:txBody>
      </p:sp>
      <p:sp>
        <p:nvSpPr>
          <p:cNvPr id="11" name="직사각형 10">
            <a:extLst>
              <a:ext uri="{FF2B5EF4-FFF2-40B4-BE49-F238E27FC236}">
                <a16:creationId xmlns:a16="http://schemas.microsoft.com/office/drawing/2014/main" id="{5145D38C-849E-4576-B043-FA53C70D2E34}"/>
              </a:ext>
            </a:extLst>
          </p:cNvPr>
          <p:cNvSpPr/>
          <p:nvPr/>
        </p:nvSpPr>
        <p:spPr>
          <a:xfrm>
            <a:off x="3508998" y="2969261"/>
            <a:ext cx="2392070" cy="338554"/>
          </a:xfrm>
          <a:prstGeom prst="rect">
            <a:avLst/>
          </a:prstGeom>
          <a:noFill/>
        </p:spPr>
        <p:txBody>
          <a:bodyPr wrap="square" rtlCol="0">
            <a:spAutoFit/>
          </a:bodyPr>
          <a:lstStyle/>
          <a:p>
            <a:pPr algn="ctr"/>
            <a:r>
              <a:rPr lang="en-US" altLang="ko-KR" sz="1600" b="1" dirty="0"/>
              <a:t>WEATHER STATIONS</a:t>
            </a:r>
          </a:p>
        </p:txBody>
      </p:sp>
      <p:sp>
        <p:nvSpPr>
          <p:cNvPr id="12" name="TextBox 11">
            <a:extLst>
              <a:ext uri="{FF2B5EF4-FFF2-40B4-BE49-F238E27FC236}">
                <a16:creationId xmlns:a16="http://schemas.microsoft.com/office/drawing/2014/main" id="{334FBCD1-0DB2-42FD-BE7C-E474F062DC2D}"/>
              </a:ext>
            </a:extLst>
          </p:cNvPr>
          <p:cNvSpPr txBox="1"/>
          <p:nvPr/>
        </p:nvSpPr>
        <p:spPr>
          <a:xfrm>
            <a:off x="6287387" y="3319598"/>
            <a:ext cx="2392069" cy="46166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r>
              <a:rPr lang="en-US" altLang="ko-KR" sz="1200" dirty="0">
                <a:solidFill>
                  <a:schemeClr val="tx1"/>
                </a:solidFill>
              </a:rPr>
              <a:t>Crimes will be monitored using CCTV cameras</a:t>
            </a:r>
          </a:p>
        </p:txBody>
      </p:sp>
      <p:sp>
        <p:nvSpPr>
          <p:cNvPr id="13" name="직사각형 12">
            <a:extLst>
              <a:ext uri="{FF2B5EF4-FFF2-40B4-BE49-F238E27FC236}">
                <a16:creationId xmlns:a16="http://schemas.microsoft.com/office/drawing/2014/main" id="{35FEE6C8-F8DD-4E40-916E-68E1A1402184}"/>
              </a:ext>
            </a:extLst>
          </p:cNvPr>
          <p:cNvSpPr/>
          <p:nvPr/>
        </p:nvSpPr>
        <p:spPr>
          <a:xfrm>
            <a:off x="6096000" y="2966521"/>
            <a:ext cx="2392070" cy="338554"/>
          </a:xfrm>
          <a:prstGeom prst="rect">
            <a:avLst/>
          </a:prstGeom>
          <a:noFill/>
        </p:spPr>
        <p:txBody>
          <a:bodyPr wrap="square" rtlCol="0">
            <a:spAutoFit/>
          </a:bodyPr>
          <a:lstStyle/>
          <a:p>
            <a:pPr algn="ctr"/>
            <a:r>
              <a:rPr lang="en-US" altLang="ko-KR" sz="1600" b="1" dirty="0"/>
              <a:t>SECURITY CAMERAS</a:t>
            </a:r>
          </a:p>
        </p:txBody>
      </p:sp>
      <p:pic>
        <p:nvPicPr>
          <p:cNvPr id="2050" name="Picture 2" descr="10,554 Cctv Camera Illustrations &amp;amp; Clip Art - iSto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4770" y="2123830"/>
            <a:ext cx="671104" cy="6711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lack icon weather station, radar:: tasmeemME.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0623" y="2128809"/>
            <a:ext cx="806608" cy="80660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te And Time Clock Comments - Free Date Icon Png, Transparent Png ,  Transparent Png Image - PNGite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3842" y="2136172"/>
            <a:ext cx="644140" cy="671104"/>
          </a:xfrm>
          <a:prstGeom prst="rect">
            <a:avLst/>
          </a:prstGeom>
          <a:solidFill>
            <a:srgbClr val="FF0000"/>
          </a:solidFill>
        </p:spPr>
      </p:pic>
      <p:pic>
        <p:nvPicPr>
          <p:cNvPr id="14" name="Picture 2">
            <a:extLst>
              <a:ext uri="{FF2B5EF4-FFF2-40B4-BE49-F238E27FC236}">
                <a16:creationId xmlns:a16="http://schemas.microsoft.com/office/drawing/2014/main" id="{C9F35834-25D2-451B-9828-A4B7E5B9A3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46451" y="190885"/>
            <a:ext cx="1343434" cy="7523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1CE7F4D-5EC7-4805-9D5D-82BFAB77B7DD}"/>
              </a:ext>
            </a:extLst>
          </p:cNvPr>
          <p:cNvSpPr txBox="1"/>
          <p:nvPr/>
        </p:nvSpPr>
        <p:spPr>
          <a:xfrm>
            <a:off x="8786167" y="3321155"/>
            <a:ext cx="2392069" cy="46166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r>
              <a:rPr lang="en-US" altLang="ko-KR" sz="1200" dirty="0">
                <a:solidFill>
                  <a:schemeClr val="tx1"/>
                </a:solidFill>
              </a:rPr>
              <a:t>Traffic will be monitored and managed remotely</a:t>
            </a:r>
          </a:p>
        </p:txBody>
      </p:sp>
      <p:sp>
        <p:nvSpPr>
          <p:cNvPr id="16" name="직사각형 12">
            <a:extLst>
              <a:ext uri="{FF2B5EF4-FFF2-40B4-BE49-F238E27FC236}">
                <a16:creationId xmlns:a16="http://schemas.microsoft.com/office/drawing/2014/main" id="{A5DB3867-2850-4DE0-8D82-EB5FEEC54E60}"/>
              </a:ext>
            </a:extLst>
          </p:cNvPr>
          <p:cNvSpPr/>
          <p:nvPr/>
        </p:nvSpPr>
        <p:spPr>
          <a:xfrm>
            <a:off x="8594780" y="2966521"/>
            <a:ext cx="2392071" cy="338554"/>
          </a:xfrm>
          <a:prstGeom prst="rect">
            <a:avLst/>
          </a:prstGeom>
          <a:noFill/>
        </p:spPr>
        <p:txBody>
          <a:bodyPr wrap="square" rtlCol="0">
            <a:spAutoFit/>
          </a:bodyPr>
          <a:lstStyle/>
          <a:p>
            <a:pPr algn="ctr"/>
            <a:r>
              <a:rPr lang="en-US" altLang="ko-KR" sz="1600" b="1" dirty="0"/>
              <a:t>TRAFFIC MANAGEMENT</a:t>
            </a:r>
          </a:p>
        </p:txBody>
      </p:sp>
      <p:grpSp>
        <p:nvGrpSpPr>
          <p:cNvPr id="20" name="그룹 426">
            <a:extLst>
              <a:ext uri="{FF2B5EF4-FFF2-40B4-BE49-F238E27FC236}">
                <a16:creationId xmlns:a16="http://schemas.microsoft.com/office/drawing/2014/main" id="{5FDB8399-0755-4498-819B-1FFD5E7B4CD9}"/>
              </a:ext>
            </a:extLst>
          </p:cNvPr>
          <p:cNvGrpSpPr/>
          <p:nvPr/>
        </p:nvGrpSpPr>
        <p:grpSpPr>
          <a:xfrm>
            <a:off x="9495943" y="2145417"/>
            <a:ext cx="434866" cy="601288"/>
            <a:chOff x="8200883" y="3561588"/>
            <a:chExt cx="295275" cy="390525"/>
          </a:xfrm>
          <a:solidFill>
            <a:schemeClr val="tx1">
              <a:lumMod val="85000"/>
              <a:lumOff val="15000"/>
            </a:schemeClr>
          </a:solidFill>
        </p:grpSpPr>
        <p:sp>
          <p:nvSpPr>
            <p:cNvPr id="21" name="자유형: 도형 427">
              <a:extLst>
                <a:ext uri="{FF2B5EF4-FFF2-40B4-BE49-F238E27FC236}">
                  <a16:creationId xmlns:a16="http://schemas.microsoft.com/office/drawing/2014/main" id="{471551CC-C612-4F6B-ACFA-AF737262B30A}"/>
                </a:ext>
              </a:extLst>
            </p:cNvPr>
            <p:cNvSpPr/>
            <p:nvPr/>
          </p:nvSpPr>
          <p:spPr>
            <a:xfrm>
              <a:off x="8200883" y="3561588"/>
              <a:ext cx="295275" cy="390525"/>
            </a:xfrm>
            <a:custGeom>
              <a:avLst/>
              <a:gdLst>
                <a:gd name="connsiteX0" fmla="*/ 279024 w 295275"/>
                <a:gd name="connsiteY0" fmla="*/ 172879 h 390525"/>
                <a:gd name="connsiteX1" fmla="*/ 231495 w 295275"/>
                <a:gd name="connsiteY1" fmla="*/ 172879 h 390525"/>
                <a:gd name="connsiteX2" fmla="*/ 231495 w 295275"/>
                <a:gd name="connsiteY2" fmla="*/ 135826 h 390525"/>
                <a:gd name="connsiteX3" fmla="*/ 268071 w 295275"/>
                <a:gd name="connsiteY3" fmla="*/ 135826 h 390525"/>
                <a:gd name="connsiteX4" fmla="*/ 278739 w 295275"/>
                <a:gd name="connsiteY4" fmla="*/ 127540 h 390525"/>
                <a:gd name="connsiteX5" fmla="*/ 289693 w 295275"/>
                <a:gd name="connsiteY5" fmla="*/ 83629 h 390525"/>
                <a:gd name="connsiteX6" fmla="*/ 279024 w 295275"/>
                <a:gd name="connsiteY6" fmla="*/ 70009 h 390525"/>
                <a:gd name="connsiteX7" fmla="*/ 231495 w 295275"/>
                <a:gd name="connsiteY7" fmla="*/ 70009 h 390525"/>
                <a:gd name="connsiteX8" fmla="*/ 231495 w 295275"/>
                <a:gd name="connsiteY8" fmla="*/ 40386 h 390525"/>
                <a:gd name="connsiteX9" fmla="*/ 227113 w 295275"/>
                <a:gd name="connsiteY9" fmla="*/ 31528 h 390525"/>
                <a:gd name="connsiteX10" fmla="*/ 197586 w 295275"/>
                <a:gd name="connsiteY10" fmla="*/ 9334 h 390525"/>
                <a:gd name="connsiteX11" fmla="*/ 190918 w 295275"/>
                <a:gd name="connsiteY11" fmla="*/ 7144 h 390525"/>
                <a:gd name="connsiteX12" fmla="*/ 102526 w 295275"/>
                <a:gd name="connsiteY12" fmla="*/ 7144 h 390525"/>
                <a:gd name="connsiteX13" fmla="*/ 95859 w 295275"/>
                <a:gd name="connsiteY13" fmla="*/ 9334 h 390525"/>
                <a:gd name="connsiteX14" fmla="*/ 66427 w 295275"/>
                <a:gd name="connsiteY14" fmla="*/ 31528 h 390525"/>
                <a:gd name="connsiteX15" fmla="*/ 62045 w 295275"/>
                <a:gd name="connsiteY15" fmla="*/ 40386 h 390525"/>
                <a:gd name="connsiteX16" fmla="*/ 62045 w 295275"/>
                <a:gd name="connsiteY16" fmla="*/ 70009 h 390525"/>
                <a:gd name="connsiteX17" fmla="*/ 18135 w 295275"/>
                <a:gd name="connsiteY17" fmla="*/ 70009 h 390525"/>
                <a:gd name="connsiteX18" fmla="*/ 7467 w 295275"/>
                <a:gd name="connsiteY18" fmla="*/ 83629 h 390525"/>
                <a:gd name="connsiteX19" fmla="*/ 18420 w 295275"/>
                <a:gd name="connsiteY19" fmla="*/ 127540 h 390525"/>
                <a:gd name="connsiteX20" fmla="*/ 29088 w 295275"/>
                <a:gd name="connsiteY20" fmla="*/ 135826 h 390525"/>
                <a:gd name="connsiteX21" fmla="*/ 62045 w 295275"/>
                <a:gd name="connsiteY21" fmla="*/ 135826 h 390525"/>
                <a:gd name="connsiteX22" fmla="*/ 62045 w 295275"/>
                <a:gd name="connsiteY22" fmla="*/ 172879 h 390525"/>
                <a:gd name="connsiteX23" fmla="*/ 18135 w 295275"/>
                <a:gd name="connsiteY23" fmla="*/ 172879 h 390525"/>
                <a:gd name="connsiteX24" fmla="*/ 7467 w 295275"/>
                <a:gd name="connsiteY24" fmla="*/ 186499 h 390525"/>
                <a:gd name="connsiteX25" fmla="*/ 18420 w 295275"/>
                <a:gd name="connsiteY25" fmla="*/ 230409 h 390525"/>
                <a:gd name="connsiteX26" fmla="*/ 29088 w 295275"/>
                <a:gd name="connsiteY26" fmla="*/ 238696 h 390525"/>
                <a:gd name="connsiteX27" fmla="*/ 62045 w 295275"/>
                <a:gd name="connsiteY27" fmla="*/ 238696 h 390525"/>
                <a:gd name="connsiteX28" fmla="*/ 62045 w 295275"/>
                <a:gd name="connsiteY28" fmla="*/ 268605 h 390525"/>
                <a:gd name="connsiteX29" fmla="*/ 66522 w 295275"/>
                <a:gd name="connsiteY29" fmla="*/ 277368 h 390525"/>
                <a:gd name="connsiteX30" fmla="*/ 97097 w 295275"/>
                <a:gd name="connsiteY30" fmla="*/ 300133 h 390525"/>
                <a:gd name="connsiteX31" fmla="*/ 101479 w 295275"/>
                <a:gd name="connsiteY31" fmla="*/ 301561 h 390525"/>
                <a:gd name="connsiteX32" fmla="*/ 106431 w 295275"/>
                <a:gd name="connsiteY32" fmla="*/ 301561 h 390525"/>
                <a:gd name="connsiteX33" fmla="*/ 106431 w 295275"/>
                <a:gd name="connsiteY33" fmla="*/ 378523 h 390525"/>
                <a:gd name="connsiteX34" fmla="*/ 113861 w 295275"/>
                <a:gd name="connsiteY34" fmla="*/ 385953 h 390525"/>
                <a:gd name="connsiteX35" fmla="*/ 176059 w 295275"/>
                <a:gd name="connsiteY35" fmla="*/ 385953 h 390525"/>
                <a:gd name="connsiteX36" fmla="*/ 187108 w 295275"/>
                <a:gd name="connsiteY36" fmla="*/ 374904 h 390525"/>
                <a:gd name="connsiteX37" fmla="*/ 187108 w 295275"/>
                <a:gd name="connsiteY37" fmla="*/ 301561 h 390525"/>
                <a:gd name="connsiteX38" fmla="*/ 190823 w 295275"/>
                <a:gd name="connsiteY38" fmla="*/ 301561 h 390525"/>
                <a:gd name="connsiteX39" fmla="*/ 197396 w 295275"/>
                <a:gd name="connsiteY39" fmla="*/ 299371 h 390525"/>
                <a:gd name="connsiteX40" fmla="*/ 227018 w 295275"/>
                <a:gd name="connsiteY40" fmla="*/ 277368 h 390525"/>
                <a:gd name="connsiteX41" fmla="*/ 231495 w 295275"/>
                <a:gd name="connsiteY41" fmla="*/ 268509 h 390525"/>
                <a:gd name="connsiteX42" fmla="*/ 231495 w 295275"/>
                <a:gd name="connsiteY42" fmla="*/ 238696 h 390525"/>
                <a:gd name="connsiteX43" fmla="*/ 268071 w 295275"/>
                <a:gd name="connsiteY43" fmla="*/ 238696 h 390525"/>
                <a:gd name="connsiteX44" fmla="*/ 278739 w 295275"/>
                <a:gd name="connsiteY44" fmla="*/ 230409 h 390525"/>
                <a:gd name="connsiteX45" fmla="*/ 289693 w 295275"/>
                <a:gd name="connsiteY45" fmla="*/ 186499 h 390525"/>
                <a:gd name="connsiteX46" fmla="*/ 279024 w 295275"/>
                <a:gd name="connsiteY46" fmla="*/ 172879 h 390525"/>
                <a:gd name="connsiteX47" fmla="*/ 265404 w 295275"/>
                <a:gd name="connsiteY47" fmla="*/ 91535 h 390525"/>
                <a:gd name="connsiteX48" fmla="*/ 259880 w 295275"/>
                <a:gd name="connsiteY48" fmla="*/ 113728 h 390525"/>
                <a:gd name="connsiteX49" fmla="*/ 231495 w 295275"/>
                <a:gd name="connsiteY49" fmla="*/ 113728 h 390525"/>
                <a:gd name="connsiteX50" fmla="*/ 231495 w 295275"/>
                <a:gd name="connsiteY50" fmla="*/ 91535 h 390525"/>
                <a:gd name="connsiteX51" fmla="*/ 265404 w 295275"/>
                <a:gd name="connsiteY51" fmla="*/ 91535 h 390525"/>
                <a:gd name="connsiteX52" fmla="*/ 38137 w 295275"/>
                <a:gd name="connsiteY52" fmla="*/ 113728 h 390525"/>
                <a:gd name="connsiteX53" fmla="*/ 32613 w 295275"/>
                <a:gd name="connsiteY53" fmla="*/ 91535 h 390525"/>
                <a:gd name="connsiteX54" fmla="*/ 62807 w 295275"/>
                <a:gd name="connsiteY54" fmla="*/ 91535 h 390525"/>
                <a:gd name="connsiteX55" fmla="*/ 62807 w 295275"/>
                <a:gd name="connsiteY55" fmla="*/ 113728 h 390525"/>
                <a:gd name="connsiteX56" fmla="*/ 38137 w 295275"/>
                <a:gd name="connsiteY56" fmla="*/ 113728 h 390525"/>
                <a:gd name="connsiteX57" fmla="*/ 38137 w 295275"/>
                <a:gd name="connsiteY57" fmla="*/ 216598 h 390525"/>
                <a:gd name="connsiteX58" fmla="*/ 32613 w 295275"/>
                <a:gd name="connsiteY58" fmla="*/ 194405 h 390525"/>
                <a:gd name="connsiteX59" fmla="*/ 62807 w 295275"/>
                <a:gd name="connsiteY59" fmla="*/ 194405 h 390525"/>
                <a:gd name="connsiteX60" fmla="*/ 62807 w 295275"/>
                <a:gd name="connsiteY60" fmla="*/ 216598 h 390525"/>
                <a:gd name="connsiteX61" fmla="*/ 38137 w 295275"/>
                <a:gd name="connsiteY61" fmla="*/ 216598 h 390525"/>
                <a:gd name="connsiteX62" fmla="*/ 165582 w 295275"/>
                <a:gd name="connsiteY62" fmla="*/ 363855 h 390525"/>
                <a:gd name="connsiteX63" fmla="*/ 128529 w 295275"/>
                <a:gd name="connsiteY63" fmla="*/ 363855 h 390525"/>
                <a:gd name="connsiteX64" fmla="*/ 128529 w 295275"/>
                <a:gd name="connsiteY64" fmla="*/ 300990 h 390525"/>
                <a:gd name="connsiteX65" fmla="*/ 165582 w 295275"/>
                <a:gd name="connsiteY65" fmla="*/ 300990 h 390525"/>
                <a:gd name="connsiteX66" fmla="*/ 165582 w 295275"/>
                <a:gd name="connsiteY66" fmla="*/ 363855 h 390525"/>
                <a:gd name="connsiteX67" fmla="*/ 209302 w 295275"/>
                <a:gd name="connsiteY67" fmla="*/ 262890 h 390525"/>
                <a:gd name="connsiteX68" fmla="*/ 187204 w 295275"/>
                <a:gd name="connsiteY68" fmla="*/ 279463 h 390525"/>
                <a:gd name="connsiteX69" fmla="*/ 106241 w 295275"/>
                <a:gd name="connsiteY69" fmla="*/ 279463 h 390525"/>
                <a:gd name="connsiteX70" fmla="*/ 84143 w 295275"/>
                <a:gd name="connsiteY70" fmla="*/ 262890 h 390525"/>
                <a:gd name="connsiteX71" fmla="*/ 84143 w 295275"/>
                <a:gd name="connsiteY71" fmla="*/ 45815 h 390525"/>
                <a:gd name="connsiteX72" fmla="*/ 106241 w 295275"/>
                <a:gd name="connsiteY72" fmla="*/ 29242 h 390525"/>
                <a:gd name="connsiteX73" fmla="*/ 187204 w 295275"/>
                <a:gd name="connsiteY73" fmla="*/ 29242 h 390525"/>
                <a:gd name="connsiteX74" fmla="*/ 209302 w 295275"/>
                <a:gd name="connsiteY74" fmla="*/ 45815 h 390525"/>
                <a:gd name="connsiteX75" fmla="*/ 209302 w 295275"/>
                <a:gd name="connsiteY75" fmla="*/ 262890 h 390525"/>
                <a:gd name="connsiteX76" fmla="*/ 259784 w 295275"/>
                <a:gd name="connsiteY76" fmla="*/ 216598 h 390525"/>
                <a:gd name="connsiteX77" fmla="*/ 231399 w 295275"/>
                <a:gd name="connsiteY77" fmla="*/ 216598 h 390525"/>
                <a:gd name="connsiteX78" fmla="*/ 231399 w 295275"/>
                <a:gd name="connsiteY78" fmla="*/ 194405 h 390525"/>
                <a:gd name="connsiteX79" fmla="*/ 265308 w 295275"/>
                <a:gd name="connsiteY79" fmla="*/ 194405 h 390525"/>
                <a:gd name="connsiteX80" fmla="*/ 259784 w 295275"/>
                <a:gd name="connsiteY80" fmla="*/ 216598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95275" h="390525">
                  <a:moveTo>
                    <a:pt x="279024" y="172879"/>
                  </a:moveTo>
                  <a:lnTo>
                    <a:pt x="231495" y="172879"/>
                  </a:lnTo>
                  <a:lnTo>
                    <a:pt x="231495" y="135826"/>
                  </a:lnTo>
                  <a:lnTo>
                    <a:pt x="268071" y="135826"/>
                  </a:lnTo>
                  <a:cubicBezTo>
                    <a:pt x="273119" y="135826"/>
                    <a:pt x="277501" y="132397"/>
                    <a:pt x="278739" y="127540"/>
                  </a:cubicBezTo>
                  <a:lnTo>
                    <a:pt x="289693" y="83629"/>
                  </a:lnTo>
                  <a:cubicBezTo>
                    <a:pt x="291407" y="76771"/>
                    <a:pt x="286073" y="70009"/>
                    <a:pt x="279024" y="70009"/>
                  </a:cubicBezTo>
                  <a:lnTo>
                    <a:pt x="231495" y="70009"/>
                  </a:lnTo>
                  <a:lnTo>
                    <a:pt x="231495" y="40386"/>
                  </a:lnTo>
                  <a:cubicBezTo>
                    <a:pt x="231495" y="36957"/>
                    <a:pt x="229876" y="33623"/>
                    <a:pt x="227113" y="31528"/>
                  </a:cubicBezTo>
                  <a:lnTo>
                    <a:pt x="197586" y="9334"/>
                  </a:lnTo>
                  <a:cubicBezTo>
                    <a:pt x="195681" y="7906"/>
                    <a:pt x="193299" y="7144"/>
                    <a:pt x="190918" y="7144"/>
                  </a:cubicBezTo>
                  <a:lnTo>
                    <a:pt x="102526" y="7144"/>
                  </a:lnTo>
                  <a:cubicBezTo>
                    <a:pt x="100145" y="7144"/>
                    <a:pt x="97764" y="7906"/>
                    <a:pt x="95859" y="9334"/>
                  </a:cubicBezTo>
                  <a:lnTo>
                    <a:pt x="66427" y="31528"/>
                  </a:lnTo>
                  <a:cubicBezTo>
                    <a:pt x="63664" y="33623"/>
                    <a:pt x="62045" y="36957"/>
                    <a:pt x="62045" y="40386"/>
                  </a:cubicBezTo>
                  <a:lnTo>
                    <a:pt x="62045" y="70009"/>
                  </a:lnTo>
                  <a:lnTo>
                    <a:pt x="18135" y="70009"/>
                  </a:lnTo>
                  <a:cubicBezTo>
                    <a:pt x="11087" y="70009"/>
                    <a:pt x="5752" y="76867"/>
                    <a:pt x="7467" y="83629"/>
                  </a:cubicBezTo>
                  <a:lnTo>
                    <a:pt x="18420" y="127540"/>
                  </a:lnTo>
                  <a:cubicBezTo>
                    <a:pt x="19659" y="132397"/>
                    <a:pt x="24040" y="135826"/>
                    <a:pt x="29088" y="135826"/>
                  </a:cubicBezTo>
                  <a:lnTo>
                    <a:pt x="62045" y="135826"/>
                  </a:lnTo>
                  <a:lnTo>
                    <a:pt x="62045" y="172879"/>
                  </a:lnTo>
                  <a:lnTo>
                    <a:pt x="18135" y="172879"/>
                  </a:lnTo>
                  <a:cubicBezTo>
                    <a:pt x="11087" y="172879"/>
                    <a:pt x="5752" y="179737"/>
                    <a:pt x="7467" y="186499"/>
                  </a:cubicBezTo>
                  <a:lnTo>
                    <a:pt x="18420" y="230409"/>
                  </a:lnTo>
                  <a:cubicBezTo>
                    <a:pt x="19659" y="235267"/>
                    <a:pt x="24040" y="238696"/>
                    <a:pt x="29088" y="238696"/>
                  </a:cubicBezTo>
                  <a:lnTo>
                    <a:pt x="62045" y="238696"/>
                  </a:lnTo>
                  <a:lnTo>
                    <a:pt x="62045" y="268605"/>
                  </a:lnTo>
                  <a:cubicBezTo>
                    <a:pt x="62045" y="272034"/>
                    <a:pt x="63664" y="275368"/>
                    <a:pt x="66522" y="277368"/>
                  </a:cubicBezTo>
                  <a:lnTo>
                    <a:pt x="97097" y="300133"/>
                  </a:lnTo>
                  <a:cubicBezTo>
                    <a:pt x="98335" y="301085"/>
                    <a:pt x="99954" y="301561"/>
                    <a:pt x="101479" y="301561"/>
                  </a:cubicBezTo>
                  <a:lnTo>
                    <a:pt x="106431" y="301561"/>
                  </a:lnTo>
                  <a:lnTo>
                    <a:pt x="106431" y="378523"/>
                  </a:lnTo>
                  <a:cubicBezTo>
                    <a:pt x="106431" y="382619"/>
                    <a:pt x="109765" y="385953"/>
                    <a:pt x="113861" y="385953"/>
                  </a:cubicBezTo>
                  <a:lnTo>
                    <a:pt x="176059" y="385953"/>
                  </a:lnTo>
                  <a:cubicBezTo>
                    <a:pt x="182155" y="385953"/>
                    <a:pt x="187108" y="381000"/>
                    <a:pt x="187108" y="374904"/>
                  </a:cubicBezTo>
                  <a:lnTo>
                    <a:pt x="187108" y="301561"/>
                  </a:lnTo>
                  <a:lnTo>
                    <a:pt x="190823" y="301561"/>
                  </a:lnTo>
                  <a:cubicBezTo>
                    <a:pt x="193205" y="301561"/>
                    <a:pt x="195490" y="300799"/>
                    <a:pt x="197396" y="299371"/>
                  </a:cubicBezTo>
                  <a:lnTo>
                    <a:pt x="227018" y="277368"/>
                  </a:lnTo>
                  <a:cubicBezTo>
                    <a:pt x="229780" y="275272"/>
                    <a:pt x="231495" y="272034"/>
                    <a:pt x="231495" y="268509"/>
                  </a:cubicBezTo>
                  <a:lnTo>
                    <a:pt x="231495" y="238696"/>
                  </a:lnTo>
                  <a:lnTo>
                    <a:pt x="268071" y="238696"/>
                  </a:lnTo>
                  <a:cubicBezTo>
                    <a:pt x="273119" y="238696"/>
                    <a:pt x="277501" y="235267"/>
                    <a:pt x="278739" y="230409"/>
                  </a:cubicBezTo>
                  <a:lnTo>
                    <a:pt x="289693" y="186499"/>
                  </a:lnTo>
                  <a:cubicBezTo>
                    <a:pt x="291407" y="179737"/>
                    <a:pt x="286073" y="172879"/>
                    <a:pt x="279024" y="172879"/>
                  </a:cubicBezTo>
                  <a:close/>
                  <a:moveTo>
                    <a:pt x="265404" y="91535"/>
                  </a:moveTo>
                  <a:lnTo>
                    <a:pt x="259880" y="113728"/>
                  </a:lnTo>
                  <a:lnTo>
                    <a:pt x="231495" y="113728"/>
                  </a:lnTo>
                  <a:lnTo>
                    <a:pt x="231495" y="91535"/>
                  </a:lnTo>
                  <a:lnTo>
                    <a:pt x="265404" y="91535"/>
                  </a:lnTo>
                  <a:close/>
                  <a:moveTo>
                    <a:pt x="38137" y="113728"/>
                  </a:moveTo>
                  <a:lnTo>
                    <a:pt x="32613" y="91535"/>
                  </a:lnTo>
                  <a:lnTo>
                    <a:pt x="62807" y="91535"/>
                  </a:lnTo>
                  <a:lnTo>
                    <a:pt x="62807" y="113728"/>
                  </a:lnTo>
                  <a:lnTo>
                    <a:pt x="38137" y="113728"/>
                  </a:lnTo>
                  <a:close/>
                  <a:moveTo>
                    <a:pt x="38137" y="216598"/>
                  </a:moveTo>
                  <a:lnTo>
                    <a:pt x="32613" y="194405"/>
                  </a:lnTo>
                  <a:lnTo>
                    <a:pt x="62807" y="194405"/>
                  </a:lnTo>
                  <a:lnTo>
                    <a:pt x="62807" y="216598"/>
                  </a:lnTo>
                  <a:lnTo>
                    <a:pt x="38137" y="216598"/>
                  </a:lnTo>
                  <a:close/>
                  <a:moveTo>
                    <a:pt x="165582" y="363855"/>
                  </a:moveTo>
                  <a:lnTo>
                    <a:pt x="128529" y="363855"/>
                  </a:lnTo>
                  <a:lnTo>
                    <a:pt x="128529" y="300990"/>
                  </a:lnTo>
                  <a:lnTo>
                    <a:pt x="165582" y="300990"/>
                  </a:lnTo>
                  <a:lnTo>
                    <a:pt x="165582" y="363855"/>
                  </a:lnTo>
                  <a:close/>
                  <a:moveTo>
                    <a:pt x="209302" y="262890"/>
                  </a:moveTo>
                  <a:lnTo>
                    <a:pt x="187204" y="279463"/>
                  </a:lnTo>
                  <a:lnTo>
                    <a:pt x="106241" y="279463"/>
                  </a:lnTo>
                  <a:lnTo>
                    <a:pt x="84143" y="262890"/>
                  </a:lnTo>
                  <a:lnTo>
                    <a:pt x="84143" y="45815"/>
                  </a:lnTo>
                  <a:lnTo>
                    <a:pt x="106241" y="29242"/>
                  </a:lnTo>
                  <a:lnTo>
                    <a:pt x="187204" y="29242"/>
                  </a:lnTo>
                  <a:lnTo>
                    <a:pt x="209302" y="45815"/>
                  </a:lnTo>
                  <a:lnTo>
                    <a:pt x="209302" y="262890"/>
                  </a:lnTo>
                  <a:close/>
                  <a:moveTo>
                    <a:pt x="259784" y="216598"/>
                  </a:moveTo>
                  <a:lnTo>
                    <a:pt x="231399" y="216598"/>
                  </a:lnTo>
                  <a:lnTo>
                    <a:pt x="231399" y="194405"/>
                  </a:lnTo>
                  <a:lnTo>
                    <a:pt x="265308" y="194405"/>
                  </a:lnTo>
                  <a:lnTo>
                    <a:pt x="259784" y="216598"/>
                  </a:lnTo>
                  <a:close/>
                </a:path>
              </a:pathLst>
            </a:custGeom>
            <a:grpFill/>
            <a:ln w="9525" cap="flat">
              <a:noFill/>
              <a:prstDash val="solid"/>
              <a:miter/>
            </a:ln>
          </p:spPr>
          <p:txBody>
            <a:bodyPr rtlCol="0" anchor="ctr"/>
            <a:lstStyle/>
            <a:p>
              <a:endParaRPr lang="ko-KR" altLang="en-US"/>
            </a:p>
          </p:txBody>
        </p:sp>
        <p:sp>
          <p:nvSpPr>
            <p:cNvPr id="22" name="자유형: 도형 428">
              <a:extLst>
                <a:ext uri="{FF2B5EF4-FFF2-40B4-BE49-F238E27FC236}">
                  <a16:creationId xmlns:a16="http://schemas.microsoft.com/office/drawing/2014/main" id="{BD50637B-88C0-41B3-A44A-4242CB80E8C8}"/>
                </a:ext>
              </a:extLst>
            </p:cNvPr>
            <p:cNvSpPr/>
            <p:nvPr/>
          </p:nvSpPr>
          <p:spPr>
            <a:xfrm>
              <a:off x="8300266" y="3616737"/>
              <a:ext cx="95250" cy="95250"/>
            </a:xfrm>
            <a:custGeom>
              <a:avLst/>
              <a:gdLst>
                <a:gd name="connsiteX0" fmla="*/ 47625 w 95250"/>
                <a:gd name="connsiteY0" fmla="*/ 7144 h 95250"/>
                <a:gd name="connsiteX1" fmla="*/ 7144 w 95250"/>
                <a:gd name="connsiteY1" fmla="*/ 47625 h 95250"/>
                <a:gd name="connsiteX2" fmla="*/ 47625 w 95250"/>
                <a:gd name="connsiteY2" fmla="*/ 88106 h 95250"/>
                <a:gd name="connsiteX3" fmla="*/ 88106 w 95250"/>
                <a:gd name="connsiteY3" fmla="*/ 47625 h 95250"/>
                <a:gd name="connsiteX4" fmla="*/ 47625 w 95250"/>
                <a:gd name="connsiteY4" fmla="*/ 7144 h 95250"/>
                <a:gd name="connsiteX5" fmla="*/ 47625 w 95250"/>
                <a:gd name="connsiteY5" fmla="*/ 66008 h 95250"/>
                <a:gd name="connsiteX6" fmla="*/ 29242 w 95250"/>
                <a:gd name="connsiteY6" fmla="*/ 47625 h 95250"/>
                <a:gd name="connsiteX7" fmla="*/ 47625 w 95250"/>
                <a:gd name="connsiteY7" fmla="*/ 29242 h 95250"/>
                <a:gd name="connsiteX8" fmla="*/ 66008 w 95250"/>
                <a:gd name="connsiteY8" fmla="*/ 47625 h 95250"/>
                <a:gd name="connsiteX9" fmla="*/ 47625 w 95250"/>
                <a:gd name="connsiteY9" fmla="*/ 6600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47625" y="7144"/>
                  </a:moveTo>
                  <a:cubicBezTo>
                    <a:pt x="25337" y="7144"/>
                    <a:pt x="7144" y="25337"/>
                    <a:pt x="7144" y="47625"/>
                  </a:cubicBezTo>
                  <a:cubicBezTo>
                    <a:pt x="7144" y="69913"/>
                    <a:pt x="25337" y="88106"/>
                    <a:pt x="47625" y="88106"/>
                  </a:cubicBezTo>
                  <a:cubicBezTo>
                    <a:pt x="69914" y="88106"/>
                    <a:pt x="88106" y="69913"/>
                    <a:pt x="88106" y="47625"/>
                  </a:cubicBezTo>
                  <a:cubicBezTo>
                    <a:pt x="88106" y="25337"/>
                    <a:pt x="69914" y="7144"/>
                    <a:pt x="47625" y="7144"/>
                  </a:cubicBezTo>
                  <a:close/>
                  <a:moveTo>
                    <a:pt x="47625" y="66008"/>
                  </a:moveTo>
                  <a:cubicBezTo>
                    <a:pt x="37529" y="66008"/>
                    <a:pt x="29242" y="57721"/>
                    <a:pt x="29242" y="47625"/>
                  </a:cubicBezTo>
                  <a:cubicBezTo>
                    <a:pt x="29242" y="37529"/>
                    <a:pt x="37529" y="29242"/>
                    <a:pt x="47625" y="29242"/>
                  </a:cubicBezTo>
                  <a:cubicBezTo>
                    <a:pt x="57721" y="29242"/>
                    <a:pt x="66008" y="37529"/>
                    <a:pt x="66008" y="47625"/>
                  </a:cubicBezTo>
                  <a:cubicBezTo>
                    <a:pt x="66008" y="57721"/>
                    <a:pt x="57817" y="66008"/>
                    <a:pt x="47625" y="66008"/>
                  </a:cubicBezTo>
                  <a:close/>
                </a:path>
              </a:pathLst>
            </a:custGeom>
            <a:grpFill/>
            <a:ln w="9525" cap="flat">
              <a:noFill/>
              <a:prstDash val="solid"/>
              <a:miter/>
            </a:ln>
          </p:spPr>
          <p:txBody>
            <a:bodyPr rtlCol="0" anchor="ctr"/>
            <a:lstStyle/>
            <a:p>
              <a:endParaRPr lang="ko-KR" altLang="en-US"/>
            </a:p>
          </p:txBody>
        </p:sp>
        <p:sp>
          <p:nvSpPr>
            <p:cNvPr id="23" name="자유형: 도형 429">
              <a:extLst>
                <a:ext uri="{FF2B5EF4-FFF2-40B4-BE49-F238E27FC236}">
                  <a16:creationId xmlns:a16="http://schemas.microsoft.com/office/drawing/2014/main" id="{56D0A57D-DDCC-4EBF-B91F-1B2609A52F93}"/>
                </a:ext>
              </a:extLst>
            </p:cNvPr>
            <p:cNvSpPr/>
            <p:nvPr/>
          </p:nvSpPr>
          <p:spPr>
            <a:xfrm>
              <a:off x="8300266" y="3719798"/>
              <a:ext cx="95250" cy="95250"/>
            </a:xfrm>
            <a:custGeom>
              <a:avLst/>
              <a:gdLst>
                <a:gd name="connsiteX0" fmla="*/ 47625 w 95250"/>
                <a:gd name="connsiteY0" fmla="*/ 7144 h 95250"/>
                <a:gd name="connsiteX1" fmla="*/ 7144 w 95250"/>
                <a:gd name="connsiteY1" fmla="*/ 47625 h 95250"/>
                <a:gd name="connsiteX2" fmla="*/ 47625 w 95250"/>
                <a:gd name="connsiteY2" fmla="*/ 88106 h 95250"/>
                <a:gd name="connsiteX3" fmla="*/ 88106 w 95250"/>
                <a:gd name="connsiteY3" fmla="*/ 47625 h 95250"/>
                <a:gd name="connsiteX4" fmla="*/ 47625 w 95250"/>
                <a:gd name="connsiteY4" fmla="*/ 7144 h 95250"/>
                <a:gd name="connsiteX5" fmla="*/ 47625 w 95250"/>
                <a:gd name="connsiteY5" fmla="*/ 66008 h 95250"/>
                <a:gd name="connsiteX6" fmla="*/ 29242 w 95250"/>
                <a:gd name="connsiteY6" fmla="*/ 47625 h 95250"/>
                <a:gd name="connsiteX7" fmla="*/ 47625 w 95250"/>
                <a:gd name="connsiteY7" fmla="*/ 29242 h 95250"/>
                <a:gd name="connsiteX8" fmla="*/ 66008 w 95250"/>
                <a:gd name="connsiteY8" fmla="*/ 47625 h 95250"/>
                <a:gd name="connsiteX9" fmla="*/ 47625 w 95250"/>
                <a:gd name="connsiteY9" fmla="*/ 6600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95250">
                  <a:moveTo>
                    <a:pt x="47625" y="7144"/>
                  </a:moveTo>
                  <a:cubicBezTo>
                    <a:pt x="25337" y="7144"/>
                    <a:pt x="7144" y="25337"/>
                    <a:pt x="7144" y="47625"/>
                  </a:cubicBezTo>
                  <a:cubicBezTo>
                    <a:pt x="7144" y="69913"/>
                    <a:pt x="25337" y="88106"/>
                    <a:pt x="47625" y="88106"/>
                  </a:cubicBezTo>
                  <a:cubicBezTo>
                    <a:pt x="69914" y="88106"/>
                    <a:pt x="88106" y="69913"/>
                    <a:pt x="88106" y="47625"/>
                  </a:cubicBezTo>
                  <a:cubicBezTo>
                    <a:pt x="88106" y="25337"/>
                    <a:pt x="69914" y="7144"/>
                    <a:pt x="47625" y="7144"/>
                  </a:cubicBezTo>
                  <a:close/>
                  <a:moveTo>
                    <a:pt x="47625" y="66008"/>
                  </a:moveTo>
                  <a:cubicBezTo>
                    <a:pt x="37529" y="66008"/>
                    <a:pt x="29242" y="57721"/>
                    <a:pt x="29242" y="47625"/>
                  </a:cubicBezTo>
                  <a:cubicBezTo>
                    <a:pt x="29242" y="37529"/>
                    <a:pt x="37529" y="29242"/>
                    <a:pt x="47625" y="29242"/>
                  </a:cubicBezTo>
                  <a:cubicBezTo>
                    <a:pt x="57721" y="29242"/>
                    <a:pt x="66008" y="37529"/>
                    <a:pt x="66008" y="47625"/>
                  </a:cubicBezTo>
                  <a:cubicBezTo>
                    <a:pt x="66008" y="57721"/>
                    <a:pt x="57817" y="66008"/>
                    <a:pt x="47625" y="66008"/>
                  </a:cubicBezTo>
                  <a:close/>
                </a:path>
              </a:pathLst>
            </a:custGeom>
            <a:grpFill/>
            <a:ln w="9525" cap="flat">
              <a:noFill/>
              <a:prstDash val="solid"/>
              <a:miter/>
            </a:ln>
          </p:spPr>
          <p:txBody>
            <a:bodyPr rtlCol="0" anchor="ctr"/>
            <a:lstStyle/>
            <a:p>
              <a:endParaRPr lang="ko-KR" altLang="en-US"/>
            </a:p>
          </p:txBody>
        </p:sp>
      </p:grpSp>
      <p:sp>
        <p:nvSpPr>
          <p:cNvPr id="25" name="직사각형 8">
            <a:extLst>
              <a:ext uri="{FF2B5EF4-FFF2-40B4-BE49-F238E27FC236}">
                <a16:creationId xmlns:a16="http://schemas.microsoft.com/office/drawing/2014/main" id="{DECCA928-3FBC-435C-B68E-CEF63D9A0959}"/>
              </a:ext>
            </a:extLst>
          </p:cNvPr>
          <p:cNvSpPr/>
          <p:nvPr/>
        </p:nvSpPr>
        <p:spPr>
          <a:xfrm>
            <a:off x="3182499" y="5028375"/>
            <a:ext cx="2392070" cy="338554"/>
          </a:xfrm>
          <a:prstGeom prst="rect">
            <a:avLst/>
          </a:prstGeom>
          <a:noFill/>
        </p:spPr>
        <p:txBody>
          <a:bodyPr wrap="square" rtlCol="0">
            <a:spAutoFit/>
          </a:bodyPr>
          <a:lstStyle/>
          <a:p>
            <a:r>
              <a:rPr lang="en-US" sz="1600" b="1" dirty="0"/>
              <a:t>SMART ENERGY SYSTEM</a:t>
            </a:r>
          </a:p>
        </p:txBody>
      </p:sp>
      <p:pic>
        <p:nvPicPr>
          <p:cNvPr id="1026" name="Picture 2" descr="5,954 Greenhouse Gas Icon Stock Photos, Pictures &amp;amp; Royalty-Free Images -  iStock">
            <a:extLst>
              <a:ext uri="{FF2B5EF4-FFF2-40B4-BE49-F238E27FC236}">
                <a16:creationId xmlns:a16="http://schemas.microsoft.com/office/drawing/2014/main" id="{9ECA5836-64A2-42E6-8A2B-DCC1552101F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67559" y="3965929"/>
            <a:ext cx="1231723" cy="123172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5729BE97-8004-4EF6-AFDC-55FC84DDE19E}"/>
              </a:ext>
            </a:extLst>
          </p:cNvPr>
          <p:cNvSpPr txBox="1"/>
          <p:nvPr/>
        </p:nvSpPr>
        <p:spPr>
          <a:xfrm>
            <a:off x="6040661" y="5028375"/>
            <a:ext cx="2911953" cy="338554"/>
          </a:xfrm>
          <a:prstGeom prst="rect">
            <a:avLst/>
          </a:prstGeom>
          <a:noFill/>
        </p:spPr>
        <p:txBody>
          <a:bodyPr wrap="square" rtlCol="0">
            <a:spAutoFit/>
          </a:bodyPr>
          <a:lstStyle/>
          <a:p>
            <a:pPr algn="ctr"/>
            <a:r>
              <a:rPr lang="en-US" sz="1600" b="1" dirty="0"/>
              <a:t>SMART ENVIRONMENT SYSTEM</a:t>
            </a:r>
          </a:p>
        </p:txBody>
      </p:sp>
      <p:pic>
        <p:nvPicPr>
          <p:cNvPr id="1028" name="Picture 4" descr="Smart energy Icon | download a vector Icon on Gogeticon for free">
            <a:extLst>
              <a:ext uri="{FF2B5EF4-FFF2-40B4-BE49-F238E27FC236}">
                <a16:creationId xmlns:a16="http://schemas.microsoft.com/office/drawing/2014/main" id="{6FCF20C3-F65A-4155-90CB-D7350AD54F9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6145" y="4277072"/>
            <a:ext cx="772225" cy="7722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ACCFE734-7721-432A-9489-6B58197A35CD}"/>
              </a:ext>
            </a:extLst>
          </p:cNvPr>
          <p:cNvSpPr txBox="1"/>
          <p:nvPr/>
        </p:nvSpPr>
        <p:spPr>
          <a:xfrm>
            <a:off x="3192469" y="5321299"/>
            <a:ext cx="2392069" cy="46166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r>
              <a:rPr lang="en-US" altLang="ko-KR" sz="1200" dirty="0">
                <a:solidFill>
                  <a:schemeClr val="tx1"/>
                </a:solidFill>
              </a:rPr>
              <a:t>Solar panels will be installed with the street lights</a:t>
            </a:r>
          </a:p>
        </p:txBody>
      </p:sp>
      <p:sp>
        <p:nvSpPr>
          <p:cNvPr id="27" name="TextBox 26">
            <a:extLst>
              <a:ext uri="{FF2B5EF4-FFF2-40B4-BE49-F238E27FC236}">
                <a16:creationId xmlns:a16="http://schemas.microsoft.com/office/drawing/2014/main" id="{5F418A38-FD2C-4F99-B517-A44AAF17A3F4}"/>
              </a:ext>
            </a:extLst>
          </p:cNvPr>
          <p:cNvSpPr txBox="1"/>
          <p:nvPr/>
        </p:nvSpPr>
        <p:spPr>
          <a:xfrm>
            <a:off x="6287387" y="5361608"/>
            <a:ext cx="2645289" cy="46166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r>
              <a:rPr lang="en-US" altLang="ko-KR" sz="1200" dirty="0">
                <a:solidFill>
                  <a:schemeClr val="tx1"/>
                </a:solidFill>
              </a:rPr>
              <a:t>Environmental gases will be monitored and alerts will be generated.</a:t>
            </a:r>
          </a:p>
        </p:txBody>
      </p:sp>
    </p:spTree>
    <p:extLst>
      <p:ext uri="{BB962C8B-B14F-4D97-AF65-F5344CB8AC3E}">
        <p14:creationId xmlns:p14="http://schemas.microsoft.com/office/powerpoint/2010/main" val="335261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8623A6-41FF-4FE0-B7BB-EBA3247CCFAF}"/>
              </a:ext>
            </a:extLst>
          </p:cNvPr>
          <p:cNvSpPr txBox="1"/>
          <p:nvPr/>
        </p:nvSpPr>
        <p:spPr>
          <a:xfrm>
            <a:off x="1045390" y="1164883"/>
            <a:ext cx="4872083" cy="769441"/>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r>
              <a:rPr lang="en-US" altLang="ko-KR" sz="4400" dirty="0">
                <a:latin typeface="Arial Black" panose="020B0A04020102020204" pitchFamily="34" charset="0"/>
              </a:rPr>
              <a:t>Questions?</a:t>
            </a:r>
          </a:p>
        </p:txBody>
      </p:sp>
      <p:pic>
        <p:nvPicPr>
          <p:cNvPr id="3" name="Picture 2">
            <a:extLst>
              <a:ext uri="{FF2B5EF4-FFF2-40B4-BE49-F238E27FC236}">
                <a16:creationId xmlns:a16="http://schemas.microsoft.com/office/drawing/2014/main" id="{052857DD-568B-4913-9490-108FCD3F6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51" y="190885"/>
            <a:ext cx="1343434" cy="75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6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8623A6-41FF-4FE0-B7BB-EBA3247CCFAF}"/>
              </a:ext>
            </a:extLst>
          </p:cNvPr>
          <p:cNvSpPr txBox="1"/>
          <p:nvPr/>
        </p:nvSpPr>
        <p:spPr>
          <a:xfrm>
            <a:off x="636844" y="1785879"/>
            <a:ext cx="3802744" cy="861774"/>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r>
              <a:rPr lang="en-US" altLang="ko-KR" sz="5000" dirty="0">
                <a:latin typeface="Arial Black" panose="020B0A04020102020204" pitchFamily="34" charset="0"/>
              </a:rPr>
              <a:t>Thanks !</a:t>
            </a:r>
          </a:p>
        </p:txBody>
      </p:sp>
      <p:sp>
        <p:nvSpPr>
          <p:cNvPr id="5" name="TextBox 4">
            <a:extLst>
              <a:ext uri="{FF2B5EF4-FFF2-40B4-BE49-F238E27FC236}">
                <a16:creationId xmlns:a16="http://schemas.microsoft.com/office/drawing/2014/main" id="{24CD1232-CD63-4B34-B1A4-B0517F03AD48}"/>
              </a:ext>
            </a:extLst>
          </p:cNvPr>
          <p:cNvSpPr txBox="1"/>
          <p:nvPr/>
        </p:nvSpPr>
        <p:spPr>
          <a:xfrm>
            <a:off x="1032983" y="2867483"/>
            <a:ext cx="3802220" cy="307777"/>
          </a:xfrm>
          <a:prstGeom prst="rect">
            <a:avLst/>
          </a:prstGeom>
          <a:noFill/>
        </p:spPr>
        <p:txBody>
          <a:bodyPr wrap="square" rtlCol="0">
            <a:spAutoFit/>
          </a:bodyPr>
          <a:lstStyle/>
          <a:p>
            <a:r>
              <a:rPr lang="en-US" sz="1400" dirty="0"/>
              <a:t>AKSA Solutions Development Services</a:t>
            </a:r>
          </a:p>
        </p:txBody>
      </p:sp>
      <p:sp>
        <p:nvSpPr>
          <p:cNvPr id="6" name="TextBox 5">
            <a:extLst>
              <a:ext uri="{FF2B5EF4-FFF2-40B4-BE49-F238E27FC236}">
                <a16:creationId xmlns:a16="http://schemas.microsoft.com/office/drawing/2014/main" id="{24CD1232-CD63-4B34-B1A4-B0517F03AD48}"/>
              </a:ext>
            </a:extLst>
          </p:cNvPr>
          <p:cNvSpPr txBox="1"/>
          <p:nvPr/>
        </p:nvSpPr>
        <p:spPr>
          <a:xfrm>
            <a:off x="1028627" y="3398710"/>
            <a:ext cx="3802220" cy="307777"/>
          </a:xfrm>
          <a:prstGeom prst="rect">
            <a:avLst/>
          </a:prstGeom>
          <a:noFill/>
        </p:spPr>
        <p:txBody>
          <a:bodyPr wrap="square" rtlCol="0">
            <a:spAutoFit/>
          </a:bodyPr>
          <a:lstStyle/>
          <a:p>
            <a:r>
              <a:rPr lang="en-US" sz="1400" dirty="0"/>
              <a:t>https://www.aksa-sds.com/</a:t>
            </a:r>
          </a:p>
        </p:txBody>
      </p:sp>
      <p:grpSp>
        <p:nvGrpSpPr>
          <p:cNvPr id="7" name="그룹 445">
            <a:extLst>
              <a:ext uri="{FF2B5EF4-FFF2-40B4-BE49-F238E27FC236}">
                <a16:creationId xmlns:a16="http://schemas.microsoft.com/office/drawing/2014/main" id="{0957B046-9115-43B7-BA9B-77B56E76BA04}"/>
              </a:ext>
            </a:extLst>
          </p:cNvPr>
          <p:cNvGrpSpPr/>
          <p:nvPr/>
        </p:nvGrpSpPr>
        <p:grpSpPr>
          <a:xfrm>
            <a:off x="638102" y="3358235"/>
            <a:ext cx="390525" cy="390525"/>
            <a:chOff x="8143675" y="2905696"/>
            <a:chExt cx="390525" cy="390525"/>
          </a:xfrm>
          <a:solidFill>
            <a:schemeClr val="bg1">
              <a:lumMod val="75000"/>
            </a:schemeClr>
          </a:solidFill>
        </p:grpSpPr>
        <p:sp>
          <p:nvSpPr>
            <p:cNvPr id="8" name="자유형: 도형 446">
              <a:extLst>
                <a:ext uri="{FF2B5EF4-FFF2-40B4-BE49-F238E27FC236}">
                  <a16:creationId xmlns:a16="http://schemas.microsoft.com/office/drawing/2014/main" id="{066053C1-91D8-4B7D-9ED0-30897B80E84C}"/>
                </a:ext>
              </a:extLst>
            </p:cNvPr>
            <p:cNvSpPr/>
            <p:nvPr/>
          </p:nvSpPr>
          <p:spPr>
            <a:xfrm>
              <a:off x="8166230" y="3061761"/>
              <a:ext cx="342900" cy="76200"/>
            </a:xfrm>
            <a:custGeom>
              <a:avLst/>
              <a:gdLst>
                <a:gd name="connsiteX0" fmla="*/ 335680 w 342900"/>
                <a:gd name="connsiteY0" fmla="*/ 8432 h 76200"/>
                <a:gd name="connsiteX1" fmla="*/ 320726 w 342900"/>
                <a:gd name="connsiteY1" fmla="*/ 13195 h 76200"/>
                <a:gd name="connsiteX2" fmla="*/ 307772 w 342900"/>
                <a:gd name="connsiteY2" fmla="*/ 38150 h 76200"/>
                <a:gd name="connsiteX3" fmla="*/ 295294 w 342900"/>
                <a:gd name="connsiteY3" fmla="*/ 13290 h 76200"/>
                <a:gd name="connsiteX4" fmla="*/ 285388 w 342900"/>
                <a:gd name="connsiteY4" fmla="*/ 7194 h 76200"/>
                <a:gd name="connsiteX5" fmla="*/ 275483 w 342900"/>
                <a:gd name="connsiteY5" fmla="*/ 13290 h 76200"/>
                <a:gd name="connsiteX6" fmla="*/ 263195 w 342900"/>
                <a:gd name="connsiteY6" fmla="*/ 37864 h 76200"/>
                <a:gd name="connsiteX7" fmla="*/ 250908 w 342900"/>
                <a:gd name="connsiteY7" fmla="*/ 13290 h 76200"/>
                <a:gd name="connsiteX8" fmla="*/ 240335 w 342900"/>
                <a:gd name="connsiteY8" fmla="*/ 7194 h 76200"/>
                <a:gd name="connsiteX9" fmla="*/ 239669 w 342900"/>
                <a:gd name="connsiteY9" fmla="*/ 7194 h 76200"/>
                <a:gd name="connsiteX10" fmla="*/ 229572 w 342900"/>
                <a:gd name="connsiteY10" fmla="*/ 15576 h 76200"/>
                <a:gd name="connsiteX11" fmla="*/ 223761 w 342900"/>
                <a:gd name="connsiteY11" fmla="*/ 8337 h 76200"/>
                <a:gd name="connsiteX12" fmla="*/ 208902 w 342900"/>
                <a:gd name="connsiteY12" fmla="*/ 13290 h 76200"/>
                <a:gd name="connsiteX13" fmla="*/ 196615 w 342900"/>
                <a:gd name="connsiteY13" fmla="*/ 37864 h 76200"/>
                <a:gd name="connsiteX14" fmla="*/ 184328 w 342900"/>
                <a:gd name="connsiteY14" fmla="*/ 13290 h 76200"/>
                <a:gd name="connsiteX15" fmla="*/ 174422 w 342900"/>
                <a:gd name="connsiteY15" fmla="*/ 7194 h 76200"/>
                <a:gd name="connsiteX16" fmla="*/ 164516 w 342900"/>
                <a:gd name="connsiteY16" fmla="*/ 13290 h 76200"/>
                <a:gd name="connsiteX17" fmla="*/ 152229 w 342900"/>
                <a:gd name="connsiteY17" fmla="*/ 37864 h 76200"/>
                <a:gd name="connsiteX18" fmla="*/ 139942 w 342900"/>
                <a:gd name="connsiteY18" fmla="*/ 13290 h 76200"/>
                <a:gd name="connsiteX19" fmla="*/ 125083 w 342900"/>
                <a:gd name="connsiteY19" fmla="*/ 8337 h 76200"/>
                <a:gd name="connsiteX20" fmla="*/ 119272 w 342900"/>
                <a:gd name="connsiteY20" fmla="*/ 15576 h 76200"/>
                <a:gd name="connsiteX21" fmla="*/ 109176 w 342900"/>
                <a:gd name="connsiteY21" fmla="*/ 7194 h 76200"/>
                <a:gd name="connsiteX22" fmla="*/ 108509 w 342900"/>
                <a:gd name="connsiteY22" fmla="*/ 7194 h 76200"/>
                <a:gd name="connsiteX23" fmla="*/ 97937 w 342900"/>
                <a:gd name="connsiteY23" fmla="*/ 13290 h 76200"/>
                <a:gd name="connsiteX24" fmla="*/ 85649 w 342900"/>
                <a:gd name="connsiteY24" fmla="*/ 37864 h 76200"/>
                <a:gd name="connsiteX25" fmla="*/ 73362 w 342900"/>
                <a:gd name="connsiteY25" fmla="*/ 13290 h 76200"/>
                <a:gd name="connsiteX26" fmla="*/ 53550 w 342900"/>
                <a:gd name="connsiteY26" fmla="*/ 13290 h 76200"/>
                <a:gd name="connsiteX27" fmla="*/ 41072 w 342900"/>
                <a:gd name="connsiteY27" fmla="*/ 38150 h 76200"/>
                <a:gd name="connsiteX28" fmla="*/ 28118 w 342900"/>
                <a:gd name="connsiteY28" fmla="*/ 13195 h 76200"/>
                <a:gd name="connsiteX29" fmla="*/ 13164 w 342900"/>
                <a:gd name="connsiteY29" fmla="*/ 8432 h 76200"/>
                <a:gd name="connsiteX30" fmla="*/ 8401 w 342900"/>
                <a:gd name="connsiteY30" fmla="*/ 23386 h 76200"/>
                <a:gd name="connsiteX31" fmla="*/ 31357 w 342900"/>
                <a:gd name="connsiteY31" fmla="*/ 67773 h 76200"/>
                <a:gd name="connsiteX32" fmla="*/ 51168 w 342900"/>
                <a:gd name="connsiteY32" fmla="*/ 67678 h 76200"/>
                <a:gd name="connsiteX33" fmla="*/ 63456 w 342900"/>
                <a:gd name="connsiteY33" fmla="*/ 43103 h 76200"/>
                <a:gd name="connsiteX34" fmla="*/ 75743 w 342900"/>
                <a:gd name="connsiteY34" fmla="*/ 67678 h 76200"/>
                <a:gd name="connsiteX35" fmla="*/ 95555 w 342900"/>
                <a:gd name="connsiteY35" fmla="*/ 67678 h 76200"/>
                <a:gd name="connsiteX36" fmla="*/ 116224 w 342900"/>
                <a:gd name="connsiteY36" fmla="*/ 26339 h 76200"/>
                <a:gd name="connsiteX37" fmla="*/ 119272 w 342900"/>
                <a:gd name="connsiteY37" fmla="*/ 21100 h 76200"/>
                <a:gd name="connsiteX38" fmla="*/ 120130 w 342900"/>
                <a:gd name="connsiteY38" fmla="*/ 23386 h 76200"/>
                <a:gd name="connsiteX39" fmla="*/ 142323 w 342900"/>
                <a:gd name="connsiteY39" fmla="*/ 67773 h 76200"/>
                <a:gd name="connsiteX40" fmla="*/ 162135 w 342900"/>
                <a:gd name="connsiteY40" fmla="*/ 67773 h 76200"/>
                <a:gd name="connsiteX41" fmla="*/ 174422 w 342900"/>
                <a:gd name="connsiteY41" fmla="*/ 43198 h 76200"/>
                <a:gd name="connsiteX42" fmla="*/ 186710 w 342900"/>
                <a:gd name="connsiteY42" fmla="*/ 67773 h 76200"/>
                <a:gd name="connsiteX43" fmla="*/ 206521 w 342900"/>
                <a:gd name="connsiteY43" fmla="*/ 67773 h 76200"/>
                <a:gd name="connsiteX44" fmla="*/ 228715 w 342900"/>
                <a:gd name="connsiteY44" fmla="*/ 23386 h 76200"/>
                <a:gd name="connsiteX45" fmla="*/ 229572 w 342900"/>
                <a:gd name="connsiteY45" fmla="*/ 21100 h 76200"/>
                <a:gd name="connsiteX46" fmla="*/ 232620 w 342900"/>
                <a:gd name="connsiteY46" fmla="*/ 26339 h 76200"/>
                <a:gd name="connsiteX47" fmla="*/ 253289 w 342900"/>
                <a:gd name="connsiteY47" fmla="*/ 67678 h 76200"/>
                <a:gd name="connsiteX48" fmla="*/ 273101 w 342900"/>
                <a:gd name="connsiteY48" fmla="*/ 67678 h 76200"/>
                <a:gd name="connsiteX49" fmla="*/ 285388 w 342900"/>
                <a:gd name="connsiteY49" fmla="*/ 43103 h 76200"/>
                <a:gd name="connsiteX50" fmla="*/ 297676 w 342900"/>
                <a:gd name="connsiteY50" fmla="*/ 67678 h 76200"/>
                <a:gd name="connsiteX51" fmla="*/ 317488 w 342900"/>
                <a:gd name="connsiteY51" fmla="*/ 67773 h 76200"/>
                <a:gd name="connsiteX52" fmla="*/ 340443 w 342900"/>
                <a:gd name="connsiteY52" fmla="*/ 23386 h 76200"/>
                <a:gd name="connsiteX53" fmla="*/ 335680 w 342900"/>
                <a:gd name="connsiteY53" fmla="*/ 843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42900" h="76200">
                  <a:moveTo>
                    <a:pt x="335680" y="8432"/>
                  </a:moveTo>
                  <a:cubicBezTo>
                    <a:pt x="330251" y="5575"/>
                    <a:pt x="323584" y="7765"/>
                    <a:pt x="320726" y="13195"/>
                  </a:cubicBezTo>
                  <a:lnTo>
                    <a:pt x="307772" y="38150"/>
                  </a:lnTo>
                  <a:lnTo>
                    <a:pt x="295294" y="13290"/>
                  </a:lnTo>
                  <a:cubicBezTo>
                    <a:pt x="293390" y="9575"/>
                    <a:pt x="289580" y="7194"/>
                    <a:pt x="285388" y="7194"/>
                  </a:cubicBezTo>
                  <a:cubicBezTo>
                    <a:pt x="281197" y="7194"/>
                    <a:pt x="277292" y="9575"/>
                    <a:pt x="275483" y="13290"/>
                  </a:cubicBezTo>
                  <a:lnTo>
                    <a:pt x="263195" y="37864"/>
                  </a:lnTo>
                  <a:lnTo>
                    <a:pt x="250908" y="13290"/>
                  </a:lnTo>
                  <a:cubicBezTo>
                    <a:pt x="248908" y="9289"/>
                    <a:pt x="244717" y="6908"/>
                    <a:pt x="240335" y="7194"/>
                  </a:cubicBezTo>
                  <a:lnTo>
                    <a:pt x="239669" y="7194"/>
                  </a:lnTo>
                  <a:cubicBezTo>
                    <a:pt x="234715" y="7480"/>
                    <a:pt x="230715" y="11004"/>
                    <a:pt x="229572" y="15576"/>
                  </a:cubicBezTo>
                  <a:cubicBezTo>
                    <a:pt x="228810" y="12528"/>
                    <a:pt x="226809" y="9861"/>
                    <a:pt x="223761" y="8337"/>
                  </a:cubicBezTo>
                  <a:cubicBezTo>
                    <a:pt x="218237" y="5575"/>
                    <a:pt x="211570" y="7861"/>
                    <a:pt x="208902" y="13290"/>
                  </a:cubicBezTo>
                  <a:lnTo>
                    <a:pt x="196615" y="37864"/>
                  </a:lnTo>
                  <a:lnTo>
                    <a:pt x="184328" y="13290"/>
                  </a:lnTo>
                  <a:cubicBezTo>
                    <a:pt x="182423" y="9575"/>
                    <a:pt x="178613" y="7194"/>
                    <a:pt x="174422" y="7194"/>
                  </a:cubicBezTo>
                  <a:cubicBezTo>
                    <a:pt x="170231" y="7194"/>
                    <a:pt x="166421" y="9575"/>
                    <a:pt x="164516" y="13290"/>
                  </a:cubicBezTo>
                  <a:lnTo>
                    <a:pt x="152229" y="37864"/>
                  </a:lnTo>
                  <a:lnTo>
                    <a:pt x="139942" y="13290"/>
                  </a:lnTo>
                  <a:cubicBezTo>
                    <a:pt x="137180" y="7765"/>
                    <a:pt x="130512" y="5575"/>
                    <a:pt x="125083" y="8337"/>
                  </a:cubicBezTo>
                  <a:cubicBezTo>
                    <a:pt x="122034" y="9861"/>
                    <a:pt x="120035" y="12528"/>
                    <a:pt x="119272" y="15576"/>
                  </a:cubicBezTo>
                  <a:cubicBezTo>
                    <a:pt x="118129" y="11004"/>
                    <a:pt x="114129" y="7480"/>
                    <a:pt x="109176" y="7194"/>
                  </a:cubicBezTo>
                  <a:lnTo>
                    <a:pt x="108509" y="7194"/>
                  </a:lnTo>
                  <a:cubicBezTo>
                    <a:pt x="104033" y="6908"/>
                    <a:pt x="99936" y="9289"/>
                    <a:pt x="97937" y="13290"/>
                  </a:cubicBezTo>
                  <a:lnTo>
                    <a:pt x="85649" y="37864"/>
                  </a:lnTo>
                  <a:lnTo>
                    <a:pt x="73362" y="13290"/>
                  </a:lnTo>
                  <a:cubicBezTo>
                    <a:pt x="69362" y="5194"/>
                    <a:pt x="57646" y="5003"/>
                    <a:pt x="53550" y="13290"/>
                  </a:cubicBezTo>
                  <a:lnTo>
                    <a:pt x="41072" y="38150"/>
                  </a:lnTo>
                  <a:lnTo>
                    <a:pt x="28118" y="13195"/>
                  </a:lnTo>
                  <a:cubicBezTo>
                    <a:pt x="25261" y="7765"/>
                    <a:pt x="18593" y="5575"/>
                    <a:pt x="13164" y="8432"/>
                  </a:cubicBezTo>
                  <a:cubicBezTo>
                    <a:pt x="7734" y="11290"/>
                    <a:pt x="5544" y="17957"/>
                    <a:pt x="8401" y="23386"/>
                  </a:cubicBezTo>
                  <a:lnTo>
                    <a:pt x="31357" y="67773"/>
                  </a:lnTo>
                  <a:cubicBezTo>
                    <a:pt x="35548" y="75869"/>
                    <a:pt x="47073" y="75774"/>
                    <a:pt x="51168" y="67678"/>
                  </a:cubicBezTo>
                  <a:lnTo>
                    <a:pt x="63456" y="43103"/>
                  </a:lnTo>
                  <a:lnTo>
                    <a:pt x="75743" y="67678"/>
                  </a:lnTo>
                  <a:cubicBezTo>
                    <a:pt x="79839" y="75869"/>
                    <a:pt x="91555" y="75869"/>
                    <a:pt x="95555" y="67678"/>
                  </a:cubicBezTo>
                  <a:lnTo>
                    <a:pt x="116224" y="26339"/>
                  </a:lnTo>
                  <a:cubicBezTo>
                    <a:pt x="117653" y="24910"/>
                    <a:pt x="118796" y="23101"/>
                    <a:pt x="119272" y="21100"/>
                  </a:cubicBezTo>
                  <a:cubicBezTo>
                    <a:pt x="119463" y="21862"/>
                    <a:pt x="119749" y="22624"/>
                    <a:pt x="120130" y="23386"/>
                  </a:cubicBezTo>
                  <a:lnTo>
                    <a:pt x="142323" y="67773"/>
                  </a:lnTo>
                  <a:cubicBezTo>
                    <a:pt x="146418" y="75964"/>
                    <a:pt x="158135" y="75964"/>
                    <a:pt x="162135" y="67773"/>
                  </a:cubicBezTo>
                  <a:lnTo>
                    <a:pt x="174422" y="43198"/>
                  </a:lnTo>
                  <a:lnTo>
                    <a:pt x="186710" y="67773"/>
                  </a:lnTo>
                  <a:cubicBezTo>
                    <a:pt x="190805" y="75964"/>
                    <a:pt x="202521" y="75964"/>
                    <a:pt x="206521" y="67773"/>
                  </a:cubicBezTo>
                  <a:lnTo>
                    <a:pt x="228715" y="23386"/>
                  </a:lnTo>
                  <a:cubicBezTo>
                    <a:pt x="229096" y="22624"/>
                    <a:pt x="229381" y="21862"/>
                    <a:pt x="229572" y="21100"/>
                  </a:cubicBezTo>
                  <a:cubicBezTo>
                    <a:pt x="230048" y="23196"/>
                    <a:pt x="231191" y="25006"/>
                    <a:pt x="232620" y="26339"/>
                  </a:cubicBezTo>
                  <a:lnTo>
                    <a:pt x="253289" y="67678"/>
                  </a:lnTo>
                  <a:cubicBezTo>
                    <a:pt x="257385" y="75869"/>
                    <a:pt x="269101" y="75869"/>
                    <a:pt x="273101" y="67678"/>
                  </a:cubicBezTo>
                  <a:lnTo>
                    <a:pt x="285388" y="43103"/>
                  </a:lnTo>
                  <a:lnTo>
                    <a:pt x="297676" y="67678"/>
                  </a:lnTo>
                  <a:cubicBezTo>
                    <a:pt x="301771" y="75774"/>
                    <a:pt x="313297" y="75869"/>
                    <a:pt x="317488" y="67773"/>
                  </a:cubicBezTo>
                  <a:lnTo>
                    <a:pt x="340443" y="23386"/>
                  </a:lnTo>
                  <a:cubicBezTo>
                    <a:pt x="343205" y="17957"/>
                    <a:pt x="341110" y="11290"/>
                    <a:pt x="335680" y="8432"/>
                  </a:cubicBezTo>
                  <a:close/>
                </a:path>
              </a:pathLst>
            </a:custGeom>
            <a:grpFill/>
            <a:ln w="9525" cap="flat">
              <a:noFill/>
              <a:prstDash val="solid"/>
              <a:miter/>
            </a:ln>
          </p:spPr>
          <p:txBody>
            <a:bodyPr rtlCol="0" anchor="ctr"/>
            <a:lstStyle/>
            <a:p>
              <a:endParaRPr lang="ko-KR" altLang="en-US"/>
            </a:p>
          </p:txBody>
        </p:sp>
        <p:sp>
          <p:nvSpPr>
            <p:cNvPr id="9" name="자유형: 도형 447">
              <a:extLst>
                <a:ext uri="{FF2B5EF4-FFF2-40B4-BE49-F238E27FC236}">
                  <a16:creationId xmlns:a16="http://schemas.microsoft.com/office/drawing/2014/main" id="{85C81D46-AD20-4BB8-AA30-B6FC8960449E}"/>
                </a:ext>
              </a:extLst>
            </p:cNvPr>
            <p:cNvSpPr/>
            <p:nvPr/>
          </p:nvSpPr>
          <p:spPr>
            <a:xfrm>
              <a:off x="8143675" y="2905696"/>
              <a:ext cx="390525" cy="390525"/>
            </a:xfrm>
            <a:custGeom>
              <a:avLst/>
              <a:gdLst>
                <a:gd name="connsiteX0" fmla="*/ 372046 w 390525"/>
                <a:gd name="connsiteY0" fmla="*/ 125063 h 390525"/>
                <a:gd name="connsiteX1" fmla="*/ 196596 w 390525"/>
                <a:gd name="connsiteY1" fmla="*/ 7144 h 390525"/>
                <a:gd name="connsiteX2" fmla="*/ 21146 w 390525"/>
                <a:gd name="connsiteY2" fmla="*/ 125063 h 390525"/>
                <a:gd name="connsiteX3" fmla="*/ 7144 w 390525"/>
                <a:gd name="connsiteY3" fmla="*/ 152209 h 390525"/>
                <a:gd name="connsiteX4" fmla="*/ 7144 w 390525"/>
                <a:gd name="connsiteY4" fmla="*/ 240983 h 390525"/>
                <a:gd name="connsiteX5" fmla="*/ 21146 w 390525"/>
                <a:gd name="connsiteY5" fmla="*/ 268129 h 390525"/>
                <a:gd name="connsiteX6" fmla="*/ 196596 w 390525"/>
                <a:gd name="connsiteY6" fmla="*/ 386048 h 390525"/>
                <a:gd name="connsiteX7" fmla="*/ 372046 w 390525"/>
                <a:gd name="connsiteY7" fmla="*/ 268129 h 390525"/>
                <a:gd name="connsiteX8" fmla="*/ 386049 w 390525"/>
                <a:gd name="connsiteY8" fmla="*/ 240983 h 390525"/>
                <a:gd name="connsiteX9" fmla="*/ 386049 w 390525"/>
                <a:gd name="connsiteY9" fmla="*/ 152209 h 390525"/>
                <a:gd name="connsiteX10" fmla="*/ 372046 w 390525"/>
                <a:gd name="connsiteY10" fmla="*/ 125063 h 390525"/>
                <a:gd name="connsiteX11" fmla="*/ 344996 w 390525"/>
                <a:gd name="connsiteY11" fmla="*/ 118682 h 390525"/>
                <a:gd name="connsiteX12" fmla="*/ 288227 w 390525"/>
                <a:gd name="connsiteY12" fmla="*/ 118682 h 390525"/>
                <a:gd name="connsiteX13" fmla="*/ 256127 w 390525"/>
                <a:gd name="connsiteY13" fmla="*/ 42958 h 390525"/>
                <a:gd name="connsiteX14" fmla="*/ 253175 w 390525"/>
                <a:gd name="connsiteY14" fmla="*/ 38957 h 390525"/>
                <a:gd name="connsiteX15" fmla="*/ 344996 w 390525"/>
                <a:gd name="connsiteY15" fmla="*/ 118682 h 390525"/>
                <a:gd name="connsiteX16" fmla="*/ 207740 w 390525"/>
                <a:gd name="connsiteY16" fmla="*/ 30956 h 390525"/>
                <a:gd name="connsiteX17" fmla="*/ 265081 w 390525"/>
                <a:gd name="connsiteY17" fmla="*/ 118682 h 390525"/>
                <a:gd name="connsiteX18" fmla="*/ 207740 w 390525"/>
                <a:gd name="connsiteY18" fmla="*/ 118682 h 390525"/>
                <a:gd name="connsiteX19" fmla="*/ 207740 w 390525"/>
                <a:gd name="connsiteY19" fmla="*/ 30956 h 390525"/>
                <a:gd name="connsiteX20" fmla="*/ 185547 w 390525"/>
                <a:gd name="connsiteY20" fmla="*/ 30956 h 390525"/>
                <a:gd name="connsiteX21" fmla="*/ 185547 w 390525"/>
                <a:gd name="connsiteY21" fmla="*/ 118682 h 390525"/>
                <a:gd name="connsiteX22" fmla="*/ 128207 w 390525"/>
                <a:gd name="connsiteY22" fmla="*/ 118682 h 390525"/>
                <a:gd name="connsiteX23" fmla="*/ 155448 w 390525"/>
                <a:gd name="connsiteY23" fmla="*/ 56007 h 390525"/>
                <a:gd name="connsiteX24" fmla="*/ 185547 w 390525"/>
                <a:gd name="connsiteY24" fmla="*/ 30956 h 390525"/>
                <a:gd name="connsiteX25" fmla="*/ 140684 w 390525"/>
                <a:gd name="connsiteY25" fmla="*/ 39053 h 390525"/>
                <a:gd name="connsiteX26" fmla="*/ 137732 w 390525"/>
                <a:gd name="connsiteY26" fmla="*/ 43053 h 390525"/>
                <a:gd name="connsiteX27" fmla="*/ 105633 w 390525"/>
                <a:gd name="connsiteY27" fmla="*/ 118777 h 390525"/>
                <a:gd name="connsiteX28" fmla="*/ 48959 w 390525"/>
                <a:gd name="connsiteY28" fmla="*/ 118777 h 390525"/>
                <a:gd name="connsiteX29" fmla="*/ 140684 w 390525"/>
                <a:gd name="connsiteY29" fmla="*/ 39053 h 390525"/>
                <a:gd name="connsiteX30" fmla="*/ 48959 w 390525"/>
                <a:gd name="connsiteY30" fmla="*/ 274034 h 390525"/>
                <a:gd name="connsiteX31" fmla="*/ 105728 w 390525"/>
                <a:gd name="connsiteY31" fmla="*/ 274034 h 390525"/>
                <a:gd name="connsiteX32" fmla="*/ 140780 w 390525"/>
                <a:gd name="connsiteY32" fmla="*/ 353663 h 390525"/>
                <a:gd name="connsiteX33" fmla="*/ 48959 w 390525"/>
                <a:gd name="connsiteY33" fmla="*/ 274034 h 390525"/>
                <a:gd name="connsiteX34" fmla="*/ 185547 w 390525"/>
                <a:gd name="connsiteY34" fmla="*/ 361759 h 390525"/>
                <a:gd name="connsiteX35" fmla="*/ 128207 w 390525"/>
                <a:gd name="connsiteY35" fmla="*/ 274034 h 390525"/>
                <a:gd name="connsiteX36" fmla="*/ 185547 w 390525"/>
                <a:gd name="connsiteY36" fmla="*/ 274034 h 390525"/>
                <a:gd name="connsiteX37" fmla="*/ 185547 w 390525"/>
                <a:gd name="connsiteY37" fmla="*/ 361759 h 390525"/>
                <a:gd name="connsiteX38" fmla="*/ 207740 w 390525"/>
                <a:gd name="connsiteY38" fmla="*/ 361950 h 390525"/>
                <a:gd name="connsiteX39" fmla="*/ 207740 w 390525"/>
                <a:gd name="connsiteY39" fmla="*/ 274130 h 390525"/>
                <a:gd name="connsiteX40" fmla="*/ 265081 w 390525"/>
                <a:gd name="connsiteY40" fmla="*/ 274130 h 390525"/>
                <a:gd name="connsiteX41" fmla="*/ 207740 w 390525"/>
                <a:gd name="connsiteY41" fmla="*/ 361950 h 390525"/>
                <a:gd name="connsiteX42" fmla="*/ 253175 w 390525"/>
                <a:gd name="connsiteY42" fmla="*/ 353854 h 390525"/>
                <a:gd name="connsiteX43" fmla="*/ 288227 w 390525"/>
                <a:gd name="connsiteY43" fmla="*/ 274034 h 390525"/>
                <a:gd name="connsiteX44" fmla="*/ 344996 w 390525"/>
                <a:gd name="connsiteY44" fmla="*/ 274034 h 390525"/>
                <a:gd name="connsiteX45" fmla="*/ 253175 w 390525"/>
                <a:gd name="connsiteY45" fmla="*/ 353854 h 390525"/>
                <a:gd name="connsiteX46" fmla="*/ 352806 w 390525"/>
                <a:gd name="connsiteY46" fmla="*/ 251841 h 390525"/>
                <a:gd name="connsiteX47" fmla="*/ 40481 w 390525"/>
                <a:gd name="connsiteY47" fmla="*/ 251841 h 390525"/>
                <a:gd name="connsiteX48" fmla="*/ 29337 w 390525"/>
                <a:gd name="connsiteY48" fmla="*/ 240697 h 390525"/>
                <a:gd name="connsiteX49" fmla="*/ 29337 w 390525"/>
                <a:gd name="connsiteY49" fmla="*/ 151924 h 390525"/>
                <a:gd name="connsiteX50" fmla="*/ 40481 w 390525"/>
                <a:gd name="connsiteY50" fmla="*/ 140779 h 390525"/>
                <a:gd name="connsiteX51" fmla="*/ 352806 w 390525"/>
                <a:gd name="connsiteY51" fmla="*/ 140779 h 390525"/>
                <a:gd name="connsiteX52" fmla="*/ 363950 w 390525"/>
                <a:gd name="connsiteY52" fmla="*/ 151924 h 390525"/>
                <a:gd name="connsiteX53" fmla="*/ 363950 w 390525"/>
                <a:gd name="connsiteY53" fmla="*/ 240697 h 390525"/>
                <a:gd name="connsiteX54" fmla="*/ 352806 w 390525"/>
                <a:gd name="connsiteY54" fmla="*/ 25184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90525" h="390525">
                  <a:moveTo>
                    <a:pt x="372046" y="125063"/>
                  </a:moveTo>
                  <a:cubicBezTo>
                    <a:pt x="343853" y="56198"/>
                    <a:pt x="275558" y="7144"/>
                    <a:pt x="196596" y="7144"/>
                  </a:cubicBezTo>
                  <a:cubicBezTo>
                    <a:pt x="117634" y="7144"/>
                    <a:pt x="49339" y="56198"/>
                    <a:pt x="21146" y="125063"/>
                  </a:cubicBezTo>
                  <a:cubicBezTo>
                    <a:pt x="12668" y="131064"/>
                    <a:pt x="7144" y="140970"/>
                    <a:pt x="7144" y="152209"/>
                  </a:cubicBezTo>
                  <a:lnTo>
                    <a:pt x="7144" y="240983"/>
                  </a:lnTo>
                  <a:cubicBezTo>
                    <a:pt x="7144" y="252127"/>
                    <a:pt x="12668" y="262128"/>
                    <a:pt x="21146" y="268129"/>
                  </a:cubicBezTo>
                  <a:cubicBezTo>
                    <a:pt x="49339" y="336995"/>
                    <a:pt x="117634" y="386048"/>
                    <a:pt x="196596" y="386048"/>
                  </a:cubicBezTo>
                  <a:cubicBezTo>
                    <a:pt x="275558" y="386048"/>
                    <a:pt x="343853" y="336995"/>
                    <a:pt x="372046" y="268129"/>
                  </a:cubicBezTo>
                  <a:cubicBezTo>
                    <a:pt x="380524" y="262128"/>
                    <a:pt x="386049" y="252222"/>
                    <a:pt x="386049" y="240983"/>
                  </a:cubicBezTo>
                  <a:lnTo>
                    <a:pt x="386049" y="152209"/>
                  </a:lnTo>
                  <a:cubicBezTo>
                    <a:pt x="386144" y="140970"/>
                    <a:pt x="380524" y="131064"/>
                    <a:pt x="372046" y="125063"/>
                  </a:cubicBezTo>
                  <a:close/>
                  <a:moveTo>
                    <a:pt x="344996" y="118682"/>
                  </a:moveTo>
                  <a:lnTo>
                    <a:pt x="288227" y="118682"/>
                  </a:lnTo>
                  <a:cubicBezTo>
                    <a:pt x="281178" y="88487"/>
                    <a:pt x="270129" y="62389"/>
                    <a:pt x="256127" y="42958"/>
                  </a:cubicBezTo>
                  <a:cubicBezTo>
                    <a:pt x="255175" y="41624"/>
                    <a:pt x="254127" y="40291"/>
                    <a:pt x="253175" y="38957"/>
                  </a:cubicBezTo>
                  <a:cubicBezTo>
                    <a:pt x="292132" y="53150"/>
                    <a:pt x="325279" y="81439"/>
                    <a:pt x="344996" y="118682"/>
                  </a:cubicBezTo>
                  <a:close/>
                  <a:moveTo>
                    <a:pt x="207740" y="30956"/>
                  </a:moveTo>
                  <a:cubicBezTo>
                    <a:pt x="238125" y="41148"/>
                    <a:pt x="257080" y="87154"/>
                    <a:pt x="265081" y="118682"/>
                  </a:cubicBezTo>
                  <a:lnTo>
                    <a:pt x="207740" y="118682"/>
                  </a:lnTo>
                  <a:lnTo>
                    <a:pt x="207740" y="30956"/>
                  </a:lnTo>
                  <a:close/>
                  <a:moveTo>
                    <a:pt x="185547" y="30956"/>
                  </a:moveTo>
                  <a:lnTo>
                    <a:pt x="185547" y="118682"/>
                  </a:lnTo>
                  <a:lnTo>
                    <a:pt x="128207" y="118682"/>
                  </a:lnTo>
                  <a:cubicBezTo>
                    <a:pt x="134588" y="93536"/>
                    <a:pt x="143923" y="72009"/>
                    <a:pt x="155448" y="56007"/>
                  </a:cubicBezTo>
                  <a:cubicBezTo>
                    <a:pt x="162401" y="46292"/>
                    <a:pt x="172688" y="35242"/>
                    <a:pt x="185547" y="30956"/>
                  </a:cubicBezTo>
                  <a:close/>
                  <a:moveTo>
                    <a:pt x="140684" y="39053"/>
                  </a:moveTo>
                  <a:cubicBezTo>
                    <a:pt x="139637" y="40291"/>
                    <a:pt x="138684" y="41624"/>
                    <a:pt x="137732" y="43053"/>
                  </a:cubicBezTo>
                  <a:cubicBezTo>
                    <a:pt x="123730" y="62484"/>
                    <a:pt x="112681" y="88487"/>
                    <a:pt x="105633" y="118777"/>
                  </a:cubicBezTo>
                  <a:lnTo>
                    <a:pt x="48959" y="118777"/>
                  </a:lnTo>
                  <a:cubicBezTo>
                    <a:pt x="68580" y="81439"/>
                    <a:pt x="101822" y="53150"/>
                    <a:pt x="140684" y="39053"/>
                  </a:cubicBezTo>
                  <a:close/>
                  <a:moveTo>
                    <a:pt x="48959" y="274034"/>
                  </a:moveTo>
                  <a:lnTo>
                    <a:pt x="105728" y="274034"/>
                  </a:lnTo>
                  <a:cubicBezTo>
                    <a:pt x="112205" y="301752"/>
                    <a:pt x="123254" y="331280"/>
                    <a:pt x="140780" y="353663"/>
                  </a:cubicBezTo>
                  <a:cubicBezTo>
                    <a:pt x="101822" y="339566"/>
                    <a:pt x="68580" y="311277"/>
                    <a:pt x="48959" y="274034"/>
                  </a:cubicBezTo>
                  <a:close/>
                  <a:moveTo>
                    <a:pt x="185547" y="361759"/>
                  </a:moveTo>
                  <a:cubicBezTo>
                    <a:pt x="155163" y="351568"/>
                    <a:pt x="136207" y="305562"/>
                    <a:pt x="128207" y="274034"/>
                  </a:cubicBezTo>
                  <a:lnTo>
                    <a:pt x="185547" y="274034"/>
                  </a:lnTo>
                  <a:lnTo>
                    <a:pt x="185547" y="361759"/>
                  </a:lnTo>
                  <a:close/>
                  <a:moveTo>
                    <a:pt x="207740" y="361950"/>
                  </a:moveTo>
                  <a:lnTo>
                    <a:pt x="207740" y="274130"/>
                  </a:lnTo>
                  <a:lnTo>
                    <a:pt x="265081" y="274130"/>
                  </a:lnTo>
                  <a:cubicBezTo>
                    <a:pt x="257080" y="305657"/>
                    <a:pt x="238030" y="351758"/>
                    <a:pt x="207740" y="361950"/>
                  </a:cubicBezTo>
                  <a:close/>
                  <a:moveTo>
                    <a:pt x="253175" y="353854"/>
                  </a:moveTo>
                  <a:cubicBezTo>
                    <a:pt x="270701" y="331470"/>
                    <a:pt x="281750" y="301752"/>
                    <a:pt x="288227" y="274034"/>
                  </a:cubicBezTo>
                  <a:lnTo>
                    <a:pt x="344996" y="274034"/>
                  </a:lnTo>
                  <a:cubicBezTo>
                    <a:pt x="325279" y="311277"/>
                    <a:pt x="292132" y="339757"/>
                    <a:pt x="253175" y="353854"/>
                  </a:cubicBezTo>
                  <a:close/>
                  <a:moveTo>
                    <a:pt x="352806" y="251841"/>
                  </a:moveTo>
                  <a:lnTo>
                    <a:pt x="40481" y="251841"/>
                  </a:lnTo>
                  <a:cubicBezTo>
                    <a:pt x="34385" y="251841"/>
                    <a:pt x="29337" y="246888"/>
                    <a:pt x="29337" y="240697"/>
                  </a:cubicBezTo>
                  <a:lnTo>
                    <a:pt x="29337" y="151924"/>
                  </a:lnTo>
                  <a:cubicBezTo>
                    <a:pt x="29337" y="145828"/>
                    <a:pt x="34290" y="140779"/>
                    <a:pt x="40481" y="140779"/>
                  </a:cubicBezTo>
                  <a:lnTo>
                    <a:pt x="352806" y="140779"/>
                  </a:lnTo>
                  <a:cubicBezTo>
                    <a:pt x="358902" y="140779"/>
                    <a:pt x="363950" y="145733"/>
                    <a:pt x="363950" y="151924"/>
                  </a:cubicBezTo>
                  <a:lnTo>
                    <a:pt x="363950" y="240697"/>
                  </a:lnTo>
                  <a:cubicBezTo>
                    <a:pt x="363855" y="246888"/>
                    <a:pt x="358902" y="251841"/>
                    <a:pt x="352806" y="251841"/>
                  </a:cubicBezTo>
                  <a:close/>
                </a:path>
              </a:pathLst>
            </a:custGeom>
            <a:grpFill/>
            <a:ln w="9525" cap="flat">
              <a:noFill/>
              <a:prstDash val="solid"/>
              <a:miter/>
            </a:ln>
          </p:spPr>
          <p:txBody>
            <a:bodyPr rtlCol="0" anchor="ctr"/>
            <a:lstStyle/>
            <a:p>
              <a:endParaRPr lang="ko-KR" altLang="en-US"/>
            </a:p>
          </p:txBody>
        </p:sp>
      </p:grpSp>
      <p:grpSp>
        <p:nvGrpSpPr>
          <p:cNvPr id="13" name="그룹 245">
            <a:extLst>
              <a:ext uri="{FF2B5EF4-FFF2-40B4-BE49-F238E27FC236}">
                <a16:creationId xmlns:a16="http://schemas.microsoft.com/office/drawing/2014/main" id="{F46FFA95-CF10-47CB-8B76-C57D4342BB3F}"/>
              </a:ext>
            </a:extLst>
          </p:cNvPr>
          <p:cNvGrpSpPr/>
          <p:nvPr/>
        </p:nvGrpSpPr>
        <p:grpSpPr>
          <a:xfrm>
            <a:off x="693994" y="2784735"/>
            <a:ext cx="276225" cy="390525"/>
            <a:chOff x="832381" y="3561588"/>
            <a:chExt cx="276225" cy="390525"/>
          </a:xfrm>
          <a:solidFill>
            <a:schemeClr val="bg1">
              <a:lumMod val="75000"/>
            </a:schemeClr>
          </a:solidFill>
        </p:grpSpPr>
        <p:sp>
          <p:nvSpPr>
            <p:cNvPr id="14" name="자유형: 도형 246">
              <a:extLst>
                <a:ext uri="{FF2B5EF4-FFF2-40B4-BE49-F238E27FC236}">
                  <a16:creationId xmlns:a16="http://schemas.microsoft.com/office/drawing/2014/main" id="{D5181159-512F-4B62-8032-198A0FB6043B}"/>
                </a:ext>
              </a:extLst>
            </p:cNvPr>
            <p:cNvSpPr/>
            <p:nvPr/>
          </p:nvSpPr>
          <p:spPr>
            <a:xfrm>
              <a:off x="832381" y="3561588"/>
              <a:ext cx="276225" cy="390525"/>
            </a:xfrm>
            <a:custGeom>
              <a:avLst/>
              <a:gdLst>
                <a:gd name="connsiteX0" fmla="*/ 140399 w 276225"/>
                <a:gd name="connsiteY0" fmla="*/ 7144 h 390525"/>
                <a:gd name="connsiteX1" fmla="*/ 7144 w 276225"/>
                <a:gd name="connsiteY1" fmla="*/ 140398 h 390525"/>
                <a:gd name="connsiteX2" fmla="*/ 27051 w 276225"/>
                <a:gd name="connsiteY2" fmla="*/ 210407 h 390525"/>
                <a:gd name="connsiteX3" fmla="*/ 132778 w 276225"/>
                <a:gd name="connsiteY3" fmla="*/ 380809 h 390525"/>
                <a:gd name="connsiteX4" fmla="*/ 142208 w 276225"/>
                <a:gd name="connsiteY4" fmla="*/ 386048 h 390525"/>
                <a:gd name="connsiteX5" fmla="*/ 142303 w 276225"/>
                <a:gd name="connsiteY5" fmla="*/ 386048 h 390525"/>
                <a:gd name="connsiteX6" fmla="*/ 151733 w 276225"/>
                <a:gd name="connsiteY6" fmla="*/ 380619 h 390525"/>
                <a:gd name="connsiteX7" fmla="*/ 254794 w 276225"/>
                <a:gd name="connsiteY7" fmla="*/ 208597 h 390525"/>
                <a:gd name="connsiteX8" fmla="*/ 273558 w 276225"/>
                <a:gd name="connsiteY8" fmla="*/ 140303 h 390525"/>
                <a:gd name="connsiteX9" fmla="*/ 140399 w 276225"/>
                <a:gd name="connsiteY9" fmla="*/ 7144 h 390525"/>
                <a:gd name="connsiteX10" fmla="*/ 235744 w 276225"/>
                <a:gd name="connsiteY10" fmla="*/ 197167 h 390525"/>
                <a:gd name="connsiteX11" fmla="*/ 142018 w 276225"/>
                <a:gd name="connsiteY11" fmla="*/ 353568 h 390525"/>
                <a:gd name="connsiteX12" fmla="*/ 45910 w 276225"/>
                <a:gd name="connsiteY12" fmla="*/ 198596 h 390525"/>
                <a:gd name="connsiteX13" fmla="*/ 29242 w 276225"/>
                <a:gd name="connsiteY13" fmla="*/ 140208 h 390525"/>
                <a:gd name="connsiteX14" fmla="*/ 140399 w 276225"/>
                <a:gd name="connsiteY14" fmla="*/ 29051 h 390525"/>
                <a:gd name="connsiteX15" fmla="*/ 251460 w 276225"/>
                <a:gd name="connsiteY15" fmla="*/ 140208 h 390525"/>
                <a:gd name="connsiteX16" fmla="*/ 235744 w 276225"/>
                <a:gd name="connsiteY16" fmla="*/ 197167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6225" h="390525">
                  <a:moveTo>
                    <a:pt x="140399" y="7144"/>
                  </a:moveTo>
                  <a:cubicBezTo>
                    <a:pt x="66961" y="7144"/>
                    <a:pt x="7144" y="66865"/>
                    <a:pt x="7144" y="140398"/>
                  </a:cubicBezTo>
                  <a:cubicBezTo>
                    <a:pt x="7144" y="165259"/>
                    <a:pt x="14002" y="189452"/>
                    <a:pt x="27051" y="210407"/>
                  </a:cubicBezTo>
                  <a:lnTo>
                    <a:pt x="132778" y="380809"/>
                  </a:lnTo>
                  <a:cubicBezTo>
                    <a:pt x="134779" y="384048"/>
                    <a:pt x="138398" y="386048"/>
                    <a:pt x="142208" y="386048"/>
                  </a:cubicBezTo>
                  <a:cubicBezTo>
                    <a:pt x="142208" y="386048"/>
                    <a:pt x="142303" y="386048"/>
                    <a:pt x="142303" y="386048"/>
                  </a:cubicBezTo>
                  <a:cubicBezTo>
                    <a:pt x="146209" y="386048"/>
                    <a:pt x="149733" y="383953"/>
                    <a:pt x="151733" y="380619"/>
                  </a:cubicBezTo>
                  <a:lnTo>
                    <a:pt x="254794" y="208597"/>
                  </a:lnTo>
                  <a:cubicBezTo>
                    <a:pt x="267081" y="188023"/>
                    <a:pt x="273558" y="164401"/>
                    <a:pt x="273558" y="140303"/>
                  </a:cubicBezTo>
                  <a:cubicBezTo>
                    <a:pt x="273558" y="66865"/>
                    <a:pt x="213836" y="7144"/>
                    <a:pt x="140399" y="7144"/>
                  </a:cubicBezTo>
                  <a:close/>
                  <a:moveTo>
                    <a:pt x="235744" y="197167"/>
                  </a:moveTo>
                  <a:lnTo>
                    <a:pt x="142018" y="353568"/>
                  </a:lnTo>
                  <a:lnTo>
                    <a:pt x="45910" y="198596"/>
                  </a:lnTo>
                  <a:cubicBezTo>
                    <a:pt x="35052" y="181070"/>
                    <a:pt x="29242" y="160972"/>
                    <a:pt x="29242" y="140208"/>
                  </a:cubicBezTo>
                  <a:cubicBezTo>
                    <a:pt x="29242" y="78962"/>
                    <a:pt x="79153" y="29051"/>
                    <a:pt x="140399" y="29051"/>
                  </a:cubicBezTo>
                  <a:cubicBezTo>
                    <a:pt x="201644" y="29051"/>
                    <a:pt x="251460" y="78962"/>
                    <a:pt x="251460" y="140208"/>
                  </a:cubicBezTo>
                  <a:cubicBezTo>
                    <a:pt x="251460" y="160401"/>
                    <a:pt x="245936" y="180118"/>
                    <a:pt x="235744" y="197167"/>
                  </a:cubicBezTo>
                  <a:close/>
                </a:path>
              </a:pathLst>
            </a:custGeom>
            <a:grpFill/>
            <a:ln w="9525" cap="flat">
              <a:noFill/>
              <a:prstDash val="solid"/>
              <a:miter/>
            </a:ln>
          </p:spPr>
          <p:txBody>
            <a:bodyPr rtlCol="0" anchor="ctr"/>
            <a:lstStyle/>
            <a:p>
              <a:endParaRPr lang="ko-KR" altLang="en-US"/>
            </a:p>
          </p:txBody>
        </p:sp>
        <p:sp>
          <p:nvSpPr>
            <p:cNvPr id="15" name="자유형: 도형 247">
              <a:extLst>
                <a:ext uri="{FF2B5EF4-FFF2-40B4-BE49-F238E27FC236}">
                  <a16:creationId xmlns:a16="http://schemas.microsoft.com/office/drawing/2014/main" id="{5BBC6B19-DCB1-4E4F-9B00-F0D53F070BAC}"/>
                </a:ext>
              </a:extLst>
            </p:cNvPr>
            <p:cNvSpPr/>
            <p:nvPr/>
          </p:nvSpPr>
          <p:spPr>
            <a:xfrm>
              <a:off x="899056" y="3628167"/>
              <a:ext cx="142875" cy="142875"/>
            </a:xfrm>
            <a:custGeom>
              <a:avLst/>
              <a:gdLst>
                <a:gd name="connsiteX0" fmla="*/ 73724 w 142875"/>
                <a:gd name="connsiteY0" fmla="*/ 7144 h 142875"/>
                <a:gd name="connsiteX1" fmla="*/ 7144 w 142875"/>
                <a:gd name="connsiteY1" fmla="*/ 73723 h 142875"/>
                <a:gd name="connsiteX2" fmla="*/ 73724 w 142875"/>
                <a:gd name="connsiteY2" fmla="*/ 140303 h 142875"/>
                <a:gd name="connsiteX3" fmla="*/ 140303 w 142875"/>
                <a:gd name="connsiteY3" fmla="*/ 73723 h 142875"/>
                <a:gd name="connsiteX4" fmla="*/ 73724 w 142875"/>
                <a:gd name="connsiteY4" fmla="*/ 7144 h 142875"/>
                <a:gd name="connsiteX5" fmla="*/ 73724 w 142875"/>
                <a:gd name="connsiteY5" fmla="*/ 118300 h 142875"/>
                <a:gd name="connsiteX6" fmla="*/ 29146 w 142875"/>
                <a:gd name="connsiteY6" fmla="*/ 73723 h 142875"/>
                <a:gd name="connsiteX7" fmla="*/ 73724 w 142875"/>
                <a:gd name="connsiteY7" fmla="*/ 29146 h 142875"/>
                <a:gd name="connsiteX8" fmla="*/ 118205 w 142875"/>
                <a:gd name="connsiteY8" fmla="*/ 73723 h 142875"/>
                <a:gd name="connsiteX9" fmla="*/ 73724 w 142875"/>
                <a:gd name="connsiteY9" fmla="*/ 11830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5" h="142875">
                  <a:moveTo>
                    <a:pt x="73724" y="7144"/>
                  </a:moveTo>
                  <a:cubicBezTo>
                    <a:pt x="36957" y="7144"/>
                    <a:pt x="7144" y="37052"/>
                    <a:pt x="7144" y="73723"/>
                  </a:cubicBezTo>
                  <a:cubicBezTo>
                    <a:pt x="7144" y="110204"/>
                    <a:pt x="36576" y="140303"/>
                    <a:pt x="73724" y="140303"/>
                  </a:cubicBezTo>
                  <a:cubicBezTo>
                    <a:pt x="111442" y="140303"/>
                    <a:pt x="140303" y="109823"/>
                    <a:pt x="140303" y="73723"/>
                  </a:cubicBezTo>
                  <a:cubicBezTo>
                    <a:pt x="140303" y="37052"/>
                    <a:pt x="110395" y="7144"/>
                    <a:pt x="73724" y="7144"/>
                  </a:cubicBezTo>
                  <a:close/>
                  <a:moveTo>
                    <a:pt x="73724" y="118300"/>
                  </a:moveTo>
                  <a:cubicBezTo>
                    <a:pt x="49149" y="118300"/>
                    <a:pt x="29146" y="98298"/>
                    <a:pt x="29146" y="73723"/>
                  </a:cubicBezTo>
                  <a:cubicBezTo>
                    <a:pt x="29146" y="49244"/>
                    <a:pt x="49244" y="29146"/>
                    <a:pt x="73724" y="29146"/>
                  </a:cubicBezTo>
                  <a:cubicBezTo>
                    <a:pt x="98203" y="29146"/>
                    <a:pt x="118205" y="49244"/>
                    <a:pt x="118205" y="73723"/>
                  </a:cubicBezTo>
                  <a:cubicBezTo>
                    <a:pt x="118205" y="97917"/>
                    <a:pt x="98679" y="118300"/>
                    <a:pt x="73724" y="118300"/>
                  </a:cubicBezTo>
                  <a:close/>
                </a:path>
              </a:pathLst>
            </a:custGeom>
            <a:grpFill/>
            <a:ln w="9525" cap="flat">
              <a:noFill/>
              <a:prstDash val="solid"/>
              <a:miter/>
            </a:ln>
          </p:spPr>
          <p:txBody>
            <a:bodyPr rtlCol="0" anchor="ctr"/>
            <a:lstStyle/>
            <a:p>
              <a:endParaRPr lang="ko-KR" altLang="en-US"/>
            </a:p>
          </p:txBody>
        </p:sp>
      </p:grpSp>
      <p:pic>
        <p:nvPicPr>
          <p:cNvPr id="11" name="Picture 2">
            <a:extLst>
              <a:ext uri="{FF2B5EF4-FFF2-40B4-BE49-F238E27FC236}">
                <a16:creationId xmlns:a16="http://schemas.microsoft.com/office/drawing/2014/main" id="{ECD94E2A-9F93-4A2B-9447-518F2A728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944" y="5422921"/>
            <a:ext cx="1633752" cy="91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22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직사각형 38">
            <a:extLst>
              <a:ext uri="{FF2B5EF4-FFF2-40B4-BE49-F238E27FC236}">
                <a16:creationId xmlns:a16="http://schemas.microsoft.com/office/drawing/2014/main" id="{5A1D4D9A-8083-4425-9072-AF4C76A11F70}"/>
              </a:ext>
            </a:extLst>
          </p:cNvPr>
          <p:cNvSpPr/>
          <p:nvPr/>
        </p:nvSpPr>
        <p:spPr>
          <a:xfrm>
            <a:off x="6307101" y="2790554"/>
            <a:ext cx="754100" cy="523220"/>
          </a:xfrm>
          <a:prstGeom prst="rect">
            <a:avLst/>
          </a:prstGeom>
        </p:spPr>
        <p:txBody>
          <a:bodyPr wrap="square">
            <a:spAutoFit/>
          </a:bodyPr>
          <a:lstStyle/>
          <a:p>
            <a:r>
              <a:rPr lang="en-US" altLang="ko-KR" sz="2800" b="1" dirty="0"/>
              <a:t>02.</a:t>
            </a:r>
            <a:endParaRPr lang="ko-KR" altLang="en-US" sz="2800" b="1" dirty="0"/>
          </a:p>
        </p:txBody>
      </p:sp>
      <p:sp>
        <p:nvSpPr>
          <p:cNvPr id="40" name="직사각형 39">
            <a:extLst>
              <a:ext uri="{FF2B5EF4-FFF2-40B4-BE49-F238E27FC236}">
                <a16:creationId xmlns:a16="http://schemas.microsoft.com/office/drawing/2014/main" id="{A2135282-5DDA-4AB5-A0C0-867CD01CF897}"/>
              </a:ext>
            </a:extLst>
          </p:cNvPr>
          <p:cNvSpPr/>
          <p:nvPr/>
        </p:nvSpPr>
        <p:spPr>
          <a:xfrm>
            <a:off x="7161176" y="2889746"/>
            <a:ext cx="4828709" cy="369332"/>
          </a:xfrm>
          <a:prstGeom prst="rect">
            <a:avLst/>
          </a:prstGeom>
        </p:spPr>
        <p:txBody>
          <a:bodyPr wrap="square">
            <a:spAutoFit/>
          </a:bodyPr>
          <a:lstStyle/>
          <a:p>
            <a:r>
              <a:rPr lang="en-US" altLang="ko-KR" b="1" dirty="0"/>
              <a:t>POC Features</a:t>
            </a:r>
            <a:endParaRPr lang="ko-KR" altLang="en-US" dirty="0"/>
          </a:p>
        </p:txBody>
      </p:sp>
      <p:sp>
        <p:nvSpPr>
          <p:cNvPr id="43" name="직사각형 42">
            <a:extLst>
              <a:ext uri="{FF2B5EF4-FFF2-40B4-BE49-F238E27FC236}">
                <a16:creationId xmlns:a16="http://schemas.microsoft.com/office/drawing/2014/main" id="{6E5A0ABA-EE0B-47A6-BDA6-2023560BDB84}"/>
              </a:ext>
            </a:extLst>
          </p:cNvPr>
          <p:cNvSpPr/>
          <p:nvPr/>
        </p:nvSpPr>
        <p:spPr>
          <a:xfrm>
            <a:off x="6307101" y="4197928"/>
            <a:ext cx="754100" cy="523220"/>
          </a:xfrm>
          <a:prstGeom prst="rect">
            <a:avLst/>
          </a:prstGeom>
        </p:spPr>
        <p:txBody>
          <a:bodyPr wrap="square">
            <a:spAutoFit/>
          </a:bodyPr>
          <a:lstStyle/>
          <a:p>
            <a:r>
              <a:rPr lang="en-US" altLang="ko-KR" sz="2800" b="1" dirty="0"/>
              <a:t>04.</a:t>
            </a:r>
            <a:endParaRPr lang="ko-KR" altLang="en-US" sz="2800" b="1" dirty="0"/>
          </a:p>
        </p:txBody>
      </p:sp>
      <p:sp>
        <p:nvSpPr>
          <p:cNvPr id="44" name="직사각형 43">
            <a:extLst>
              <a:ext uri="{FF2B5EF4-FFF2-40B4-BE49-F238E27FC236}">
                <a16:creationId xmlns:a16="http://schemas.microsoft.com/office/drawing/2014/main" id="{A24F47DE-7AAC-46BC-A18B-ADE1394A3CCC}"/>
              </a:ext>
            </a:extLst>
          </p:cNvPr>
          <p:cNvSpPr/>
          <p:nvPr/>
        </p:nvSpPr>
        <p:spPr>
          <a:xfrm>
            <a:off x="7161176" y="4297120"/>
            <a:ext cx="4828709" cy="369332"/>
          </a:xfrm>
          <a:prstGeom prst="rect">
            <a:avLst/>
          </a:prstGeom>
        </p:spPr>
        <p:txBody>
          <a:bodyPr wrap="square">
            <a:spAutoFit/>
          </a:bodyPr>
          <a:lstStyle/>
          <a:p>
            <a:r>
              <a:rPr lang="en-US" altLang="ko-KR" b="1" dirty="0"/>
              <a:t>Future Integrations</a:t>
            </a:r>
            <a:endParaRPr lang="ko-KR" altLang="en-US" dirty="0"/>
          </a:p>
        </p:txBody>
      </p:sp>
      <p:sp>
        <p:nvSpPr>
          <p:cNvPr id="19" name="TextBox 18">
            <a:extLst>
              <a:ext uri="{FF2B5EF4-FFF2-40B4-BE49-F238E27FC236}">
                <a16:creationId xmlns:a16="http://schemas.microsoft.com/office/drawing/2014/main" id="{31FFF33D-492A-4CB4-B39E-75666B34EAAD}"/>
              </a:ext>
            </a:extLst>
          </p:cNvPr>
          <p:cNvSpPr txBox="1"/>
          <p:nvPr/>
        </p:nvSpPr>
        <p:spPr>
          <a:xfrm>
            <a:off x="988948" y="943208"/>
            <a:ext cx="3830127" cy="584775"/>
          </a:xfrm>
          <a:prstGeom prst="rect">
            <a:avLst/>
          </a:prstGeom>
          <a:noFill/>
        </p:spPr>
        <p:txBody>
          <a:bodyPr wrap="square" rtlCol="0">
            <a:spAutoFit/>
          </a:bodyPr>
          <a:lstStyle/>
          <a:p>
            <a:pPr algn="ctr"/>
            <a:r>
              <a:rPr lang="en-US" altLang="ko-KR" sz="3200" b="1" dirty="0">
                <a:latin typeface="Arial Black" panose="020B0A04020102020204" pitchFamily="34" charset="0"/>
                <a:cs typeface="Arial" panose="020B0604020202020204" pitchFamily="34" charset="0"/>
              </a:rPr>
              <a:t>CONTENTS</a:t>
            </a:r>
            <a:endParaRPr lang="ko-KR" altLang="en-US" sz="3200" b="1" dirty="0">
              <a:latin typeface="Arial Black" panose="020B0A04020102020204" pitchFamily="34" charset="0"/>
              <a:cs typeface="Arial" panose="020B0604020202020204" pitchFamily="34" charset="0"/>
            </a:endParaRPr>
          </a:p>
        </p:txBody>
      </p:sp>
      <p:sp>
        <p:nvSpPr>
          <p:cNvPr id="24" name="직사각형 23">
            <a:extLst>
              <a:ext uri="{FF2B5EF4-FFF2-40B4-BE49-F238E27FC236}">
                <a16:creationId xmlns:a16="http://schemas.microsoft.com/office/drawing/2014/main" id="{98A90003-C7E3-43D8-88BD-593A39CAE57A}"/>
              </a:ext>
            </a:extLst>
          </p:cNvPr>
          <p:cNvSpPr/>
          <p:nvPr/>
        </p:nvSpPr>
        <p:spPr>
          <a:xfrm>
            <a:off x="6307101" y="4851745"/>
            <a:ext cx="754100" cy="523220"/>
          </a:xfrm>
          <a:prstGeom prst="rect">
            <a:avLst/>
          </a:prstGeom>
        </p:spPr>
        <p:txBody>
          <a:bodyPr wrap="square">
            <a:spAutoFit/>
          </a:bodyPr>
          <a:lstStyle/>
          <a:p>
            <a:r>
              <a:rPr lang="en-US" altLang="ko-KR" sz="2800" b="1" dirty="0"/>
              <a:t>05.</a:t>
            </a:r>
            <a:endParaRPr lang="ko-KR" altLang="en-US" sz="2800" b="1" dirty="0"/>
          </a:p>
        </p:txBody>
      </p:sp>
      <p:sp>
        <p:nvSpPr>
          <p:cNvPr id="25" name="직사각형 24">
            <a:extLst>
              <a:ext uri="{FF2B5EF4-FFF2-40B4-BE49-F238E27FC236}">
                <a16:creationId xmlns:a16="http://schemas.microsoft.com/office/drawing/2014/main" id="{7A1C8B59-D88A-4B82-B5D7-ECB0635F4D9C}"/>
              </a:ext>
            </a:extLst>
          </p:cNvPr>
          <p:cNvSpPr/>
          <p:nvPr/>
        </p:nvSpPr>
        <p:spPr>
          <a:xfrm>
            <a:off x="7161176" y="4950937"/>
            <a:ext cx="4828709" cy="369332"/>
          </a:xfrm>
          <a:prstGeom prst="rect">
            <a:avLst/>
          </a:prstGeom>
        </p:spPr>
        <p:txBody>
          <a:bodyPr wrap="square">
            <a:spAutoFit/>
          </a:bodyPr>
          <a:lstStyle/>
          <a:p>
            <a:r>
              <a:rPr lang="en-US" altLang="ko-KR" b="1" dirty="0"/>
              <a:t>Questions</a:t>
            </a:r>
            <a:endParaRPr lang="ko-KR" altLang="en-US" dirty="0"/>
          </a:p>
        </p:txBody>
      </p:sp>
      <p:sp>
        <p:nvSpPr>
          <p:cNvPr id="11" name="직사각형 8">
            <a:extLst>
              <a:ext uri="{FF2B5EF4-FFF2-40B4-BE49-F238E27FC236}">
                <a16:creationId xmlns:a16="http://schemas.microsoft.com/office/drawing/2014/main" id="{44CBE5AD-602C-45CC-945B-FF29B22EB0F7}"/>
              </a:ext>
            </a:extLst>
          </p:cNvPr>
          <p:cNvSpPr/>
          <p:nvPr/>
        </p:nvSpPr>
        <p:spPr>
          <a:xfrm>
            <a:off x="6307101" y="3542364"/>
            <a:ext cx="754100" cy="523220"/>
          </a:xfrm>
          <a:prstGeom prst="rect">
            <a:avLst/>
          </a:prstGeom>
        </p:spPr>
        <p:txBody>
          <a:bodyPr wrap="square">
            <a:spAutoFit/>
          </a:bodyPr>
          <a:lstStyle/>
          <a:p>
            <a:r>
              <a:rPr lang="en-US" altLang="ko-KR" sz="2800" b="1" dirty="0"/>
              <a:t>03.</a:t>
            </a:r>
            <a:endParaRPr lang="ko-KR" altLang="en-US" sz="2800" b="1" dirty="0"/>
          </a:p>
        </p:txBody>
      </p:sp>
      <p:sp>
        <p:nvSpPr>
          <p:cNvPr id="12" name="직사각형 9">
            <a:extLst>
              <a:ext uri="{FF2B5EF4-FFF2-40B4-BE49-F238E27FC236}">
                <a16:creationId xmlns:a16="http://schemas.microsoft.com/office/drawing/2014/main" id="{134B269F-6948-4AF0-91D5-A229B86F2EE0}"/>
              </a:ext>
            </a:extLst>
          </p:cNvPr>
          <p:cNvSpPr/>
          <p:nvPr/>
        </p:nvSpPr>
        <p:spPr>
          <a:xfrm>
            <a:off x="7161176" y="3641556"/>
            <a:ext cx="4828709" cy="369332"/>
          </a:xfrm>
          <a:prstGeom prst="rect">
            <a:avLst/>
          </a:prstGeom>
        </p:spPr>
        <p:txBody>
          <a:bodyPr wrap="square">
            <a:spAutoFit/>
          </a:bodyPr>
          <a:lstStyle/>
          <a:p>
            <a:r>
              <a:rPr lang="en-US" altLang="ko-KR" b="1" dirty="0"/>
              <a:t>Graphical User Interface</a:t>
            </a:r>
            <a:endParaRPr lang="ko-KR" altLang="en-US" dirty="0"/>
          </a:p>
        </p:txBody>
      </p:sp>
      <p:pic>
        <p:nvPicPr>
          <p:cNvPr id="13" name="Picture 2">
            <a:extLst>
              <a:ext uri="{FF2B5EF4-FFF2-40B4-BE49-F238E27FC236}">
                <a16:creationId xmlns:a16="http://schemas.microsoft.com/office/drawing/2014/main" id="{4013CECA-576A-4F9C-B565-859186D0E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51" y="190885"/>
            <a:ext cx="1343434" cy="752323"/>
          </a:xfrm>
          <a:prstGeom prst="rect">
            <a:avLst/>
          </a:prstGeom>
          <a:noFill/>
          <a:extLst>
            <a:ext uri="{909E8E84-426E-40DD-AFC4-6F175D3DCCD1}">
              <a14:hiddenFill xmlns:a14="http://schemas.microsoft.com/office/drawing/2010/main">
                <a:solidFill>
                  <a:srgbClr val="FFFFFF"/>
                </a:solidFill>
              </a14:hiddenFill>
            </a:ext>
          </a:extLst>
        </p:spPr>
      </p:pic>
      <p:sp>
        <p:nvSpPr>
          <p:cNvPr id="14" name="직사각형 38">
            <a:extLst>
              <a:ext uri="{FF2B5EF4-FFF2-40B4-BE49-F238E27FC236}">
                <a16:creationId xmlns:a16="http://schemas.microsoft.com/office/drawing/2014/main" id="{4A492E63-8AC3-4415-B6A6-ECCAE264489C}"/>
              </a:ext>
            </a:extLst>
          </p:cNvPr>
          <p:cNvSpPr/>
          <p:nvPr/>
        </p:nvSpPr>
        <p:spPr>
          <a:xfrm>
            <a:off x="6307101" y="2128820"/>
            <a:ext cx="754100" cy="523220"/>
          </a:xfrm>
          <a:prstGeom prst="rect">
            <a:avLst/>
          </a:prstGeom>
        </p:spPr>
        <p:txBody>
          <a:bodyPr wrap="square">
            <a:spAutoFit/>
          </a:bodyPr>
          <a:lstStyle/>
          <a:p>
            <a:r>
              <a:rPr lang="en-US" altLang="ko-KR" sz="2800" b="1" dirty="0"/>
              <a:t>01.</a:t>
            </a:r>
            <a:endParaRPr lang="ko-KR" altLang="en-US" sz="2800" b="1" dirty="0"/>
          </a:p>
        </p:txBody>
      </p:sp>
      <p:sp>
        <p:nvSpPr>
          <p:cNvPr id="15" name="직사각형 39">
            <a:extLst>
              <a:ext uri="{FF2B5EF4-FFF2-40B4-BE49-F238E27FC236}">
                <a16:creationId xmlns:a16="http://schemas.microsoft.com/office/drawing/2014/main" id="{9C3940F3-ADFF-41A8-AB51-9075FC959AC7}"/>
              </a:ext>
            </a:extLst>
          </p:cNvPr>
          <p:cNvSpPr/>
          <p:nvPr/>
        </p:nvSpPr>
        <p:spPr>
          <a:xfrm>
            <a:off x="7161176" y="2228012"/>
            <a:ext cx="4828709" cy="369332"/>
          </a:xfrm>
          <a:prstGeom prst="rect">
            <a:avLst/>
          </a:prstGeom>
        </p:spPr>
        <p:txBody>
          <a:bodyPr wrap="square">
            <a:spAutoFit/>
          </a:bodyPr>
          <a:lstStyle/>
          <a:p>
            <a:r>
              <a:rPr lang="en-US" altLang="ko-KR" b="1" dirty="0"/>
              <a:t>Introduction</a:t>
            </a:r>
            <a:endParaRPr lang="ko-KR" altLang="en-US" dirty="0"/>
          </a:p>
        </p:txBody>
      </p:sp>
    </p:spTree>
    <p:extLst>
      <p:ext uri="{BB962C8B-B14F-4D97-AF65-F5344CB8AC3E}">
        <p14:creationId xmlns:p14="http://schemas.microsoft.com/office/powerpoint/2010/main" val="411928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75DB19DC-062D-4BDB-99FA-54FBB4C4F9D9}"/>
              </a:ext>
            </a:extLst>
          </p:cNvPr>
          <p:cNvSpPr txBox="1"/>
          <p:nvPr/>
        </p:nvSpPr>
        <p:spPr>
          <a:xfrm>
            <a:off x="1625599" y="566424"/>
            <a:ext cx="8940802" cy="584775"/>
          </a:xfrm>
          <a:prstGeom prst="rect">
            <a:avLst/>
          </a:prstGeom>
          <a:noFill/>
        </p:spPr>
        <p:txBody>
          <a:bodyPr wrap="square" rtlCol="0">
            <a:spAutoFit/>
          </a:bodyPr>
          <a:lstStyle/>
          <a:p>
            <a:pPr algn="ctr"/>
            <a:r>
              <a:rPr lang="en-US" altLang="ko-KR" sz="3200" b="1" dirty="0">
                <a:latin typeface="Arial Black" panose="020B0A04020102020204" pitchFamily="34" charset="0"/>
                <a:cs typeface="Arial" panose="020B0604020202020204" pitchFamily="34" charset="0"/>
              </a:rPr>
              <a:t>INTRODUCTION</a:t>
            </a:r>
            <a:endParaRPr lang="ko-KR" altLang="en-US" sz="3200" b="1" dirty="0">
              <a:latin typeface="Arial Black" panose="020B0A040201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854C9D4-35DC-4942-B727-269E72573FB2}"/>
              </a:ext>
            </a:extLst>
          </p:cNvPr>
          <p:cNvSpPr txBox="1"/>
          <p:nvPr/>
        </p:nvSpPr>
        <p:spPr>
          <a:xfrm>
            <a:off x="2039552" y="2161740"/>
            <a:ext cx="7328322" cy="2062103"/>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l">
              <a:lnSpc>
                <a:spcPct val="100000"/>
              </a:lnSpc>
            </a:pPr>
            <a:r>
              <a:rPr lang="en-US" sz="1600" dirty="0">
                <a:solidFill>
                  <a:schemeClr val="tx1"/>
                </a:solidFill>
              </a:rPr>
              <a:t>Safe cities vision is to make an Integrated Command, Control and Communication Program (IC3) which gathers and disseminates data and information with various sources for example government offices, executives of traffic management, intelligence agencies and other private and public entities.</a:t>
            </a:r>
          </a:p>
          <a:p>
            <a:pPr algn="l">
              <a:lnSpc>
                <a:spcPct val="100000"/>
              </a:lnSpc>
            </a:pPr>
            <a:endParaRPr lang="en-US" altLang="ko-KR" sz="1600" dirty="0">
              <a:solidFill>
                <a:schemeClr val="tx1"/>
              </a:solidFill>
            </a:endParaRPr>
          </a:p>
          <a:p>
            <a:pPr algn="l">
              <a:lnSpc>
                <a:spcPct val="100000"/>
              </a:lnSpc>
            </a:pPr>
            <a:r>
              <a:rPr lang="en-US" sz="1600" dirty="0">
                <a:solidFill>
                  <a:schemeClr val="tx1"/>
                </a:solidFill>
              </a:rPr>
              <a:t>Moreover it helps government to monitor and control the facilities provided to the people and also make people feel safe and comfortable.</a:t>
            </a:r>
            <a:endParaRPr lang="en-US" altLang="ko-KR" sz="1600" dirty="0">
              <a:solidFill>
                <a:schemeClr val="tx1"/>
              </a:solidFill>
            </a:endParaRPr>
          </a:p>
          <a:p>
            <a:pPr algn="l">
              <a:lnSpc>
                <a:spcPct val="100000"/>
              </a:lnSpc>
            </a:pPr>
            <a:endParaRPr lang="en-US" altLang="ko-KR" sz="1600" dirty="0">
              <a:solidFill>
                <a:schemeClr val="tx1"/>
              </a:solidFill>
            </a:endParaRPr>
          </a:p>
        </p:txBody>
      </p:sp>
      <p:sp>
        <p:nvSpPr>
          <p:cNvPr id="11" name="직사각형 10">
            <a:extLst>
              <a:ext uri="{FF2B5EF4-FFF2-40B4-BE49-F238E27FC236}">
                <a16:creationId xmlns:a16="http://schemas.microsoft.com/office/drawing/2014/main" id="{A73FA9AB-BF86-4890-82F8-87122D5146A2}"/>
              </a:ext>
            </a:extLst>
          </p:cNvPr>
          <p:cNvSpPr/>
          <p:nvPr/>
        </p:nvSpPr>
        <p:spPr>
          <a:xfrm>
            <a:off x="2039551" y="1797694"/>
            <a:ext cx="7328322" cy="369332"/>
          </a:xfrm>
          <a:prstGeom prst="rect">
            <a:avLst/>
          </a:prstGeom>
          <a:noFill/>
        </p:spPr>
        <p:txBody>
          <a:bodyPr wrap="square" rtlCol="0">
            <a:spAutoFit/>
          </a:bodyPr>
          <a:lstStyle/>
          <a:p>
            <a:r>
              <a:rPr lang="en-US" altLang="ko-KR" b="1" dirty="0"/>
              <a:t>What is Safe Cities Concept?</a:t>
            </a:r>
            <a:endParaRPr lang="ko-KR" altLang="en-US" dirty="0"/>
          </a:p>
        </p:txBody>
      </p:sp>
      <p:pic>
        <p:nvPicPr>
          <p:cNvPr id="29" name="Picture 2">
            <a:extLst>
              <a:ext uri="{FF2B5EF4-FFF2-40B4-BE49-F238E27FC236}">
                <a16:creationId xmlns:a16="http://schemas.microsoft.com/office/drawing/2014/main" id="{A02A6C5D-0018-43AF-B419-37F82FAC7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51" y="190885"/>
            <a:ext cx="1343434" cy="75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71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원형: 비어 있음 33">
            <a:extLst>
              <a:ext uri="{FF2B5EF4-FFF2-40B4-BE49-F238E27FC236}">
                <a16:creationId xmlns:a16="http://schemas.microsoft.com/office/drawing/2014/main" id="{2F41C37F-B64D-4835-8BE5-AB7A22EA8E75}"/>
              </a:ext>
            </a:extLst>
          </p:cNvPr>
          <p:cNvSpPr/>
          <p:nvPr/>
        </p:nvSpPr>
        <p:spPr>
          <a:xfrm flipH="1">
            <a:off x="3857924" y="763535"/>
            <a:ext cx="1320798" cy="1320798"/>
          </a:xfrm>
          <a:prstGeom prst="donut">
            <a:avLst>
              <a:gd name="adj" fmla="val 34096"/>
            </a:avLst>
          </a:prstGeom>
          <a:solidFill>
            <a:srgbClr val="F26957"/>
          </a:solidFill>
          <a:ln w="9525" cap="flat">
            <a:noFill/>
            <a:prstDash val="solid"/>
            <a:miter/>
          </a:ln>
        </p:spPr>
        <p:txBody>
          <a:bodyPr rtlCol="0" anchor="ctr"/>
          <a:lstStyle/>
          <a:p>
            <a:pPr algn="l"/>
            <a:endParaRPr lang="ko-KR" altLang="en-US"/>
          </a:p>
        </p:txBody>
      </p:sp>
      <p:sp>
        <p:nvSpPr>
          <p:cNvPr id="33" name="원형: 비어 있음 32">
            <a:extLst>
              <a:ext uri="{FF2B5EF4-FFF2-40B4-BE49-F238E27FC236}">
                <a16:creationId xmlns:a16="http://schemas.microsoft.com/office/drawing/2014/main" id="{C0AC1AC5-D77C-41B0-BEF4-F0FCC0091E3A}"/>
              </a:ext>
            </a:extLst>
          </p:cNvPr>
          <p:cNvSpPr/>
          <p:nvPr/>
        </p:nvSpPr>
        <p:spPr>
          <a:xfrm flipH="1">
            <a:off x="813753" y="4508500"/>
            <a:ext cx="1117599" cy="1117599"/>
          </a:xfrm>
          <a:prstGeom prst="donut">
            <a:avLst>
              <a:gd name="adj" fmla="val 29405"/>
            </a:avLst>
          </a:prstGeom>
          <a:solidFill>
            <a:srgbClr val="FFC000"/>
          </a:solidFill>
          <a:ln w="9525" cap="flat">
            <a:noFill/>
            <a:prstDash val="solid"/>
            <a:miter/>
          </a:ln>
        </p:spPr>
        <p:txBody>
          <a:bodyPr rtlCol="0" anchor="ctr"/>
          <a:lstStyle/>
          <a:p>
            <a:pPr algn="l"/>
            <a:endParaRPr lang="ko-KR" altLang="en-US"/>
          </a:p>
        </p:txBody>
      </p:sp>
      <p:sp>
        <p:nvSpPr>
          <p:cNvPr id="36" name="직사각형 35">
            <a:extLst>
              <a:ext uri="{FF2B5EF4-FFF2-40B4-BE49-F238E27FC236}">
                <a16:creationId xmlns:a16="http://schemas.microsoft.com/office/drawing/2014/main" id="{8FC753F6-6E52-433E-A1A5-25BEC353A9D1}"/>
              </a:ext>
            </a:extLst>
          </p:cNvPr>
          <p:cNvSpPr/>
          <p:nvPr/>
        </p:nvSpPr>
        <p:spPr>
          <a:xfrm>
            <a:off x="6292435" y="1815568"/>
            <a:ext cx="5096404" cy="646331"/>
          </a:xfrm>
          <a:prstGeom prst="rect">
            <a:avLst/>
          </a:prstGeom>
        </p:spPr>
        <p:txBody>
          <a:bodyPr wrap="square">
            <a:spAutoFit/>
          </a:bodyPr>
          <a:lstStyle/>
          <a:p>
            <a:r>
              <a:rPr lang="en-US" altLang="ko-KR" b="1" dirty="0"/>
              <a:t>FOLLOWING ARE THE FEATURES OF THIS POC</a:t>
            </a:r>
          </a:p>
        </p:txBody>
      </p:sp>
      <p:sp>
        <p:nvSpPr>
          <p:cNvPr id="37" name="TextBox 36">
            <a:extLst>
              <a:ext uri="{FF2B5EF4-FFF2-40B4-BE49-F238E27FC236}">
                <a16:creationId xmlns:a16="http://schemas.microsoft.com/office/drawing/2014/main" id="{386E270B-F4DD-46A5-8C31-051F94E8CAB9}"/>
              </a:ext>
            </a:extLst>
          </p:cNvPr>
          <p:cNvSpPr txBox="1"/>
          <p:nvPr/>
        </p:nvSpPr>
        <p:spPr>
          <a:xfrm>
            <a:off x="6096000" y="1203448"/>
            <a:ext cx="4778070" cy="584775"/>
          </a:xfrm>
          <a:prstGeom prst="rect">
            <a:avLst/>
          </a:prstGeom>
          <a:noFill/>
        </p:spPr>
        <p:txBody>
          <a:bodyPr wrap="square" rtlCol="0">
            <a:spAutoFit/>
          </a:bodyPr>
          <a:lstStyle/>
          <a:p>
            <a:pPr algn="ctr"/>
            <a:r>
              <a:rPr lang="en-US" altLang="ko-KR" sz="3200" b="1" dirty="0">
                <a:latin typeface="Arial Black" panose="020B0A04020102020204" pitchFamily="34" charset="0"/>
                <a:cs typeface="Arial" panose="020B0604020202020204" pitchFamily="34" charset="0"/>
              </a:rPr>
              <a:t>POC FEATURES</a:t>
            </a:r>
            <a:endParaRPr lang="ko-KR" altLang="en-US" sz="3200" b="1" dirty="0">
              <a:latin typeface="Arial Black" panose="020B0A04020102020204" pitchFamily="34" charset="0"/>
              <a:cs typeface="Arial" panose="020B0604020202020204" pitchFamily="34" charset="0"/>
            </a:endParaRPr>
          </a:p>
        </p:txBody>
      </p:sp>
      <p:sp>
        <p:nvSpPr>
          <p:cNvPr id="38" name="타원 37">
            <a:extLst>
              <a:ext uri="{FF2B5EF4-FFF2-40B4-BE49-F238E27FC236}">
                <a16:creationId xmlns:a16="http://schemas.microsoft.com/office/drawing/2014/main" id="{E8AC287E-C7AB-4181-97CE-5C11BD5273D8}"/>
              </a:ext>
            </a:extLst>
          </p:cNvPr>
          <p:cNvSpPr/>
          <p:nvPr/>
        </p:nvSpPr>
        <p:spPr>
          <a:xfrm>
            <a:off x="6733071" y="3068037"/>
            <a:ext cx="986942" cy="986940"/>
          </a:xfrm>
          <a:prstGeom prst="ellipse">
            <a:avLst/>
          </a:prstGeom>
          <a:solidFill>
            <a:srgbClr val="F0334E"/>
          </a:solidFill>
          <a:ln w="57150" cap="flat">
            <a:noFill/>
            <a:prstDash val="solid"/>
            <a:miter/>
          </a:ln>
        </p:spPr>
        <p:txBody>
          <a:bodyPr rtlCol="0" anchor="ctr"/>
          <a:lstStyle/>
          <a:p>
            <a:pPr algn="l"/>
            <a:endParaRPr lang="ko-KR" altLang="en-US"/>
          </a:p>
        </p:txBody>
      </p:sp>
      <p:sp>
        <p:nvSpPr>
          <p:cNvPr id="43" name="직사각형 42">
            <a:extLst>
              <a:ext uri="{FF2B5EF4-FFF2-40B4-BE49-F238E27FC236}">
                <a16:creationId xmlns:a16="http://schemas.microsoft.com/office/drawing/2014/main" id="{9E1736E8-1ED6-41B0-A817-2D0DF5B1DCD9}"/>
              </a:ext>
            </a:extLst>
          </p:cNvPr>
          <p:cNvSpPr/>
          <p:nvPr/>
        </p:nvSpPr>
        <p:spPr>
          <a:xfrm>
            <a:off x="5992035" y="4188689"/>
            <a:ext cx="2530710" cy="646331"/>
          </a:xfrm>
          <a:prstGeom prst="rect">
            <a:avLst/>
          </a:prstGeom>
        </p:spPr>
        <p:txBody>
          <a:bodyPr wrap="square">
            <a:spAutoFit/>
          </a:bodyPr>
          <a:lstStyle/>
          <a:p>
            <a:pPr algn="ctr"/>
            <a:r>
              <a:rPr lang="en-US" altLang="ko-KR" b="1" dirty="0"/>
              <a:t>STREET LIGHT MONITORING</a:t>
            </a:r>
            <a:endParaRPr lang="ko-KR" altLang="en-US" dirty="0"/>
          </a:p>
        </p:txBody>
      </p:sp>
      <p:sp>
        <p:nvSpPr>
          <p:cNvPr id="44" name="타원 43">
            <a:extLst>
              <a:ext uri="{FF2B5EF4-FFF2-40B4-BE49-F238E27FC236}">
                <a16:creationId xmlns:a16="http://schemas.microsoft.com/office/drawing/2014/main" id="{C9A5FF58-5CED-43F6-9BD4-34145EBDCC36}"/>
              </a:ext>
            </a:extLst>
          </p:cNvPr>
          <p:cNvSpPr/>
          <p:nvPr/>
        </p:nvSpPr>
        <p:spPr>
          <a:xfrm>
            <a:off x="9566927" y="3068037"/>
            <a:ext cx="986942" cy="986940"/>
          </a:xfrm>
          <a:prstGeom prst="ellipse">
            <a:avLst/>
          </a:prstGeom>
          <a:solidFill>
            <a:srgbClr val="F0334E"/>
          </a:solidFill>
          <a:ln w="57150" cap="flat">
            <a:noFill/>
            <a:prstDash val="solid"/>
            <a:miter/>
          </a:ln>
        </p:spPr>
        <p:txBody>
          <a:bodyPr rtlCol="0" anchor="ctr"/>
          <a:lstStyle/>
          <a:p>
            <a:pPr algn="l"/>
            <a:endParaRPr lang="ko-KR" altLang="en-US"/>
          </a:p>
        </p:txBody>
      </p:sp>
      <p:sp>
        <p:nvSpPr>
          <p:cNvPr id="51" name="직사각형 50">
            <a:extLst>
              <a:ext uri="{FF2B5EF4-FFF2-40B4-BE49-F238E27FC236}">
                <a16:creationId xmlns:a16="http://schemas.microsoft.com/office/drawing/2014/main" id="{BDFE1B43-996C-45D8-89A0-BABCF63237AF}"/>
              </a:ext>
            </a:extLst>
          </p:cNvPr>
          <p:cNvSpPr/>
          <p:nvPr/>
        </p:nvSpPr>
        <p:spPr>
          <a:xfrm>
            <a:off x="8799804" y="4210457"/>
            <a:ext cx="2530710" cy="646331"/>
          </a:xfrm>
          <a:prstGeom prst="rect">
            <a:avLst/>
          </a:prstGeom>
        </p:spPr>
        <p:txBody>
          <a:bodyPr wrap="square">
            <a:spAutoFit/>
          </a:bodyPr>
          <a:lstStyle/>
          <a:p>
            <a:pPr algn="ctr"/>
            <a:r>
              <a:rPr lang="en-US" altLang="ko-KR" b="1" dirty="0"/>
              <a:t>STREET LIGHT CONTROLLING</a:t>
            </a:r>
            <a:endParaRPr lang="ko-KR" altLang="en-US" dirty="0"/>
          </a:p>
        </p:txBody>
      </p:sp>
      <p:pic>
        <p:nvPicPr>
          <p:cNvPr id="3074" name="Picture 2" descr="Monitoring - Free business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0676" y="3200400"/>
            <a:ext cx="653541" cy="6535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ntrol Icons - 39,304 free vecto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0705" y="3187700"/>
            <a:ext cx="762259" cy="7622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ver 30 lakh lED street lights installed, 50k of roads illuminated&amp;#39;">
            <a:extLst>
              <a:ext uri="{FF2B5EF4-FFF2-40B4-BE49-F238E27FC236}">
                <a16:creationId xmlns:a16="http://schemas.microsoft.com/office/drawing/2014/main" id="{1D6D1618-D73D-4A6D-AEA7-EEC027D796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486" y="1091116"/>
            <a:ext cx="4423396" cy="4438650"/>
          </a:xfrm>
          <a:prstGeom prst="ellipse">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E2FE44A8-7058-4B94-86A0-0AE6A0CFEB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46451" y="190885"/>
            <a:ext cx="1343434" cy="75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43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사각형: 둥근 모서리 4">
            <a:extLst>
              <a:ext uri="{FF2B5EF4-FFF2-40B4-BE49-F238E27FC236}">
                <a16:creationId xmlns:a16="http://schemas.microsoft.com/office/drawing/2014/main" id="{B3CD45B7-A5C7-402D-B141-B1D5F46C0803}"/>
              </a:ext>
            </a:extLst>
          </p:cNvPr>
          <p:cNvSpPr/>
          <p:nvPr/>
        </p:nvSpPr>
        <p:spPr>
          <a:xfrm>
            <a:off x="1384301" y="1334142"/>
            <a:ext cx="4584700" cy="2094858"/>
          </a:xfrm>
          <a:prstGeom prst="roundRect">
            <a:avLst>
              <a:gd name="adj" fmla="val 10882"/>
            </a:avLst>
          </a:prstGeom>
          <a:solidFill>
            <a:schemeClr val="bg1"/>
          </a:solidFill>
          <a:ln w="9525" cap="flat">
            <a:noFill/>
            <a:prstDash val="solid"/>
            <a:miter/>
          </a:ln>
          <a:effectLst>
            <a:outerShdw blurRad="63500" dist="88900" dir="2700000" algn="tl" rotWithShape="0">
              <a:prstClr val="black">
                <a:alpha val="15000"/>
              </a:prstClr>
            </a:outerShdw>
          </a:effectLst>
        </p:spPr>
        <p:txBody>
          <a:bodyPr rot="0" spcFirstLastPara="0" vertOverflow="overflow" horzOverflow="overflow" vert="horz" wrap="square" lIns="1224000" tIns="43200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sz="1400" dirty="0"/>
              <a:t>Remote Controlling</a:t>
            </a:r>
          </a:p>
          <a:p>
            <a:pPr marL="285750" indent="-285750">
              <a:buFont typeface="Arial" panose="020B0604020202020204" pitchFamily="34" charset="0"/>
              <a:buChar char="•"/>
            </a:pPr>
            <a:r>
              <a:rPr lang="en-US" sz="1400" dirty="0"/>
              <a:t>2 Street Lights will be controlled</a:t>
            </a:r>
          </a:p>
          <a:p>
            <a:pPr marL="285750" indent="-285750">
              <a:buFont typeface="Arial" panose="020B0604020202020204" pitchFamily="34" charset="0"/>
              <a:buChar char="•"/>
            </a:pPr>
            <a:r>
              <a:rPr lang="en-US" sz="1400" dirty="0"/>
              <a:t>Both street lights will be controlled individually</a:t>
            </a:r>
          </a:p>
          <a:p>
            <a:pPr marL="285750" indent="-285750">
              <a:buFont typeface="Arial" panose="020B0604020202020204" pitchFamily="34" charset="0"/>
              <a:buChar char="•"/>
            </a:pPr>
            <a:r>
              <a:rPr lang="en-US" sz="1400" dirty="0"/>
              <a:t>A switch will be used to control each street light on the Graphical Interface.</a:t>
            </a:r>
          </a:p>
          <a:p>
            <a:pPr marL="285750" indent="-285750">
              <a:buFont typeface="Arial" panose="020B0604020202020204" pitchFamily="34" charset="0"/>
              <a:buChar char="•"/>
            </a:pPr>
            <a:endParaRPr lang="en-US" sz="1400" dirty="0"/>
          </a:p>
          <a:p>
            <a:endParaRPr lang="en-US" sz="1400" dirty="0"/>
          </a:p>
        </p:txBody>
      </p:sp>
      <p:sp>
        <p:nvSpPr>
          <p:cNvPr id="6" name="사각형: 둥근 모서리 5">
            <a:extLst>
              <a:ext uri="{FF2B5EF4-FFF2-40B4-BE49-F238E27FC236}">
                <a16:creationId xmlns:a16="http://schemas.microsoft.com/office/drawing/2014/main" id="{AAC9D978-CB7B-4511-82DF-1B89FEAF81A8}"/>
              </a:ext>
            </a:extLst>
          </p:cNvPr>
          <p:cNvSpPr/>
          <p:nvPr/>
        </p:nvSpPr>
        <p:spPr>
          <a:xfrm>
            <a:off x="1394483" y="4131390"/>
            <a:ext cx="4584700" cy="2205300"/>
          </a:xfrm>
          <a:prstGeom prst="roundRect">
            <a:avLst>
              <a:gd name="adj" fmla="val 10882"/>
            </a:avLst>
          </a:prstGeom>
          <a:solidFill>
            <a:schemeClr val="bg1"/>
          </a:solidFill>
          <a:ln w="9525" cap="flat">
            <a:noFill/>
            <a:prstDash val="solid"/>
            <a:miter/>
          </a:ln>
          <a:effectLst>
            <a:outerShdw blurRad="63500" dist="88900" dir="2700000" algn="tl" rotWithShape="0">
              <a:prstClr val="black">
                <a:alpha val="15000"/>
              </a:prstClr>
            </a:outerShdw>
          </a:effectLst>
        </p:spPr>
        <p:txBody>
          <a:bodyPr rot="0" spcFirstLastPara="0" vertOverflow="overflow" horzOverflow="overflow" vert="horz" wrap="square" lIns="1224000" tIns="43200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sz="1400" dirty="0"/>
              <a:t>Remote Monitoring</a:t>
            </a:r>
          </a:p>
          <a:p>
            <a:pPr marL="285750" indent="-285750">
              <a:buFont typeface="Arial" panose="020B0604020202020204" pitchFamily="34" charset="0"/>
              <a:buChar char="•"/>
            </a:pPr>
            <a:r>
              <a:rPr lang="en-US" sz="1400" dirty="0"/>
              <a:t>2 Street Lights will be monitored</a:t>
            </a:r>
          </a:p>
          <a:p>
            <a:pPr marL="285750" indent="-285750">
              <a:buFont typeface="Arial" panose="020B0604020202020204" pitchFamily="34" charset="0"/>
              <a:buChar char="•"/>
            </a:pPr>
            <a:r>
              <a:rPr lang="en-US" sz="1400" dirty="0"/>
              <a:t>Both street lights will be monitored individually</a:t>
            </a:r>
          </a:p>
          <a:p>
            <a:pPr marL="285750" indent="-285750">
              <a:buFont typeface="Arial" panose="020B0604020202020204" pitchFamily="34" charset="0"/>
              <a:buChar char="•"/>
            </a:pPr>
            <a:r>
              <a:rPr lang="en-US" sz="1400" dirty="0"/>
              <a:t>A Graphical Interface will be used to monitor the state of each street light.</a:t>
            </a:r>
          </a:p>
        </p:txBody>
      </p:sp>
      <p:grpSp>
        <p:nvGrpSpPr>
          <p:cNvPr id="8" name="그룹 7">
            <a:extLst>
              <a:ext uri="{FF2B5EF4-FFF2-40B4-BE49-F238E27FC236}">
                <a16:creationId xmlns:a16="http://schemas.microsoft.com/office/drawing/2014/main" id="{62D75948-275F-4990-9B2A-C3E9BE3A87C9}"/>
              </a:ext>
            </a:extLst>
          </p:cNvPr>
          <p:cNvGrpSpPr/>
          <p:nvPr/>
        </p:nvGrpSpPr>
        <p:grpSpPr>
          <a:xfrm>
            <a:off x="1842467" y="2170233"/>
            <a:ext cx="386334" cy="391382"/>
            <a:chOff x="2767384" y="4895564"/>
            <a:chExt cx="386334" cy="391382"/>
          </a:xfrm>
          <a:solidFill>
            <a:srgbClr val="F0334E"/>
          </a:solidFill>
        </p:grpSpPr>
        <p:sp>
          <p:nvSpPr>
            <p:cNvPr id="9" name="자유형: 도형 8">
              <a:extLst>
                <a:ext uri="{FF2B5EF4-FFF2-40B4-BE49-F238E27FC236}">
                  <a16:creationId xmlns:a16="http://schemas.microsoft.com/office/drawing/2014/main" id="{152E3CA0-F607-4588-B50E-F07AE7F62024}"/>
                </a:ext>
              </a:extLst>
            </p:cNvPr>
            <p:cNvSpPr/>
            <p:nvPr/>
          </p:nvSpPr>
          <p:spPr>
            <a:xfrm>
              <a:off x="2946455" y="4895564"/>
              <a:ext cx="28575" cy="57150"/>
            </a:xfrm>
            <a:custGeom>
              <a:avLst/>
              <a:gdLst>
                <a:gd name="connsiteX0" fmla="*/ 18288 w 28575"/>
                <a:gd name="connsiteY0" fmla="*/ 53340 h 57150"/>
                <a:gd name="connsiteX1" fmla="*/ 29432 w 28575"/>
                <a:gd name="connsiteY1" fmla="*/ 42196 h 57150"/>
                <a:gd name="connsiteX2" fmla="*/ 29432 w 28575"/>
                <a:gd name="connsiteY2" fmla="*/ 18288 h 57150"/>
                <a:gd name="connsiteX3" fmla="*/ 18288 w 28575"/>
                <a:gd name="connsiteY3" fmla="*/ 7144 h 57150"/>
                <a:gd name="connsiteX4" fmla="*/ 7144 w 28575"/>
                <a:gd name="connsiteY4" fmla="*/ 18288 h 57150"/>
                <a:gd name="connsiteX5" fmla="*/ 7144 w 28575"/>
                <a:gd name="connsiteY5" fmla="*/ 42196 h 57150"/>
                <a:gd name="connsiteX6" fmla="*/ 18288 w 28575"/>
                <a:gd name="connsiteY6" fmla="*/ 5334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57150">
                  <a:moveTo>
                    <a:pt x="18288" y="53340"/>
                  </a:moveTo>
                  <a:cubicBezTo>
                    <a:pt x="24479" y="53340"/>
                    <a:pt x="29432" y="48387"/>
                    <a:pt x="29432" y="42196"/>
                  </a:cubicBezTo>
                  <a:lnTo>
                    <a:pt x="29432" y="18288"/>
                  </a:lnTo>
                  <a:cubicBezTo>
                    <a:pt x="29432" y="12097"/>
                    <a:pt x="24479" y="7144"/>
                    <a:pt x="18288" y="7144"/>
                  </a:cubicBezTo>
                  <a:cubicBezTo>
                    <a:pt x="12097" y="7144"/>
                    <a:pt x="7144" y="12097"/>
                    <a:pt x="7144" y="18288"/>
                  </a:cubicBezTo>
                  <a:lnTo>
                    <a:pt x="7144" y="42196"/>
                  </a:lnTo>
                  <a:cubicBezTo>
                    <a:pt x="7144" y="48387"/>
                    <a:pt x="12097" y="53340"/>
                    <a:pt x="18288" y="53340"/>
                  </a:cubicBezTo>
                  <a:close/>
                </a:path>
              </a:pathLst>
            </a:custGeom>
            <a:grpFill/>
            <a:ln w="9525"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206FFE53-741F-4394-88DF-B12CCE30F968}"/>
                </a:ext>
              </a:extLst>
            </p:cNvPr>
            <p:cNvSpPr/>
            <p:nvPr/>
          </p:nvSpPr>
          <p:spPr>
            <a:xfrm>
              <a:off x="2827128" y="5015293"/>
              <a:ext cx="57150" cy="28575"/>
            </a:xfrm>
            <a:custGeom>
              <a:avLst/>
              <a:gdLst>
                <a:gd name="connsiteX0" fmla="*/ 18267 w 57150"/>
                <a:gd name="connsiteY0" fmla="*/ 29432 h 28575"/>
                <a:gd name="connsiteX1" fmla="*/ 41889 w 57150"/>
                <a:gd name="connsiteY1" fmla="*/ 29432 h 28575"/>
                <a:gd name="connsiteX2" fmla="*/ 53223 w 57150"/>
                <a:gd name="connsiteY2" fmla="*/ 19526 h 28575"/>
                <a:gd name="connsiteX3" fmla="*/ 42174 w 57150"/>
                <a:gd name="connsiteY3" fmla="*/ 7144 h 28575"/>
                <a:gd name="connsiteX4" fmla="*/ 18552 w 57150"/>
                <a:gd name="connsiteY4" fmla="*/ 7144 h 28575"/>
                <a:gd name="connsiteX5" fmla="*/ 7218 w 57150"/>
                <a:gd name="connsiteY5" fmla="*/ 17050 h 28575"/>
                <a:gd name="connsiteX6" fmla="*/ 18267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7" y="29432"/>
                  </a:moveTo>
                  <a:lnTo>
                    <a:pt x="41889" y="29432"/>
                  </a:lnTo>
                  <a:cubicBezTo>
                    <a:pt x="47604" y="29432"/>
                    <a:pt x="52652" y="25241"/>
                    <a:pt x="53223" y="19526"/>
                  </a:cubicBezTo>
                  <a:cubicBezTo>
                    <a:pt x="53985" y="12763"/>
                    <a:pt x="48747" y="7144"/>
                    <a:pt x="42174" y="7144"/>
                  </a:cubicBezTo>
                  <a:lnTo>
                    <a:pt x="18552" y="7144"/>
                  </a:lnTo>
                  <a:cubicBezTo>
                    <a:pt x="12837" y="7144"/>
                    <a:pt x="7789" y="11335"/>
                    <a:pt x="7218" y="17050"/>
                  </a:cubicBezTo>
                  <a:cubicBezTo>
                    <a:pt x="6456" y="23717"/>
                    <a:pt x="11694" y="29432"/>
                    <a:pt x="18267" y="29432"/>
                  </a:cubicBezTo>
                  <a:close/>
                </a:path>
              </a:pathLst>
            </a:custGeom>
            <a:grpFill/>
            <a:ln w="9525"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53397311-3C6C-422B-9B5E-5F842D65D997}"/>
                </a:ext>
              </a:extLst>
            </p:cNvPr>
            <p:cNvSpPr/>
            <p:nvPr/>
          </p:nvSpPr>
          <p:spPr>
            <a:xfrm>
              <a:off x="3042012" y="5015293"/>
              <a:ext cx="57150" cy="28575"/>
            </a:xfrm>
            <a:custGeom>
              <a:avLst/>
              <a:gdLst>
                <a:gd name="connsiteX0" fmla="*/ 18552 w 57150"/>
                <a:gd name="connsiteY0" fmla="*/ 29432 h 28575"/>
                <a:gd name="connsiteX1" fmla="*/ 41889 w 57150"/>
                <a:gd name="connsiteY1" fmla="*/ 29432 h 28575"/>
                <a:gd name="connsiteX2" fmla="*/ 53223 w 57150"/>
                <a:gd name="connsiteY2" fmla="*/ 19526 h 28575"/>
                <a:gd name="connsiteX3" fmla="*/ 42174 w 57150"/>
                <a:gd name="connsiteY3" fmla="*/ 7144 h 28575"/>
                <a:gd name="connsiteX4" fmla="*/ 18267 w 57150"/>
                <a:gd name="connsiteY4" fmla="*/ 7144 h 28575"/>
                <a:gd name="connsiteX5" fmla="*/ 7218 w 57150"/>
                <a:gd name="connsiteY5" fmla="*/ 19526 h 28575"/>
                <a:gd name="connsiteX6" fmla="*/ 18552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552" y="29432"/>
                  </a:moveTo>
                  <a:lnTo>
                    <a:pt x="41889" y="29432"/>
                  </a:lnTo>
                  <a:cubicBezTo>
                    <a:pt x="47604" y="29432"/>
                    <a:pt x="52652" y="25241"/>
                    <a:pt x="53223" y="19526"/>
                  </a:cubicBezTo>
                  <a:cubicBezTo>
                    <a:pt x="53985" y="12763"/>
                    <a:pt x="48747" y="7144"/>
                    <a:pt x="42174" y="7144"/>
                  </a:cubicBezTo>
                  <a:lnTo>
                    <a:pt x="18267" y="7144"/>
                  </a:lnTo>
                  <a:cubicBezTo>
                    <a:pt x="11694" y="7144"/>
                    <a:pt x="6456" y="12859"/>
                    <a:pt x="7218" y="19526"/>
                  </a:cubicBezTo>
                  <a:cubicBezTo>
                    <a:pt x="7789" y="25241"/>
                    <a:pt x="12837" y="29432"/>
                    <a:pt x="18552" y="29432"/>
                  </a:cubicBezTo>
                  <a:close/>
                </a:path>
              </a:pathLst>
            </a:custGeom>
            <a:grpFill/>
            <a:ln w="9525"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EFF9DD45-B2D4-4F21-94A1-69BF938F5CCC}"/>
                </a:ext>
              </a:extLst>
            </p:cNvPr>
            <p:cNvSpPr/>
            <p:nvPr/>
          </p:nvSpPr>
          <p:spPr>
            <a:xfrm>
              <a:off x="2862015" y="4930663"/>
              <a:ext cx="47625" cy="47625"/>
            </a:xfrm>
            <a:custGeom>
              <a:avLst/>
              <a:gdLst>
                <a:gd name="connsiteX0" fmla="*/ 27289 w 47625"/>
                <a:gd name="connsiteY0" fmla="*/ 43005 h 47625"/>
                <a:gd name="connsiteX1" fmla="*/ 43005 w 47625"/>
                <a:gd name="connsiteY1" fmla="*/ 43005 h 47625"/>
                <a:gd name="connsiteX2" fmla="*/ 43005 w 47625"/>
                <a:gd name="connsiteY2" fmla="*/ 27289 h 47625"/>
                <a:gd name="connsiteX3" fmla="*/ 26146 w 47625"/>
                <a:gd name="connsiteY3" fmla="*/ 10430 h 47625"/>
                <a:gd name="connsiteX4" fmla="*/ 10430 w 47625"/>
                <a:gd name="connsiteY4" fmla="*/ 10430 h 47625"/>
                <a:gd name="connsiteX5" fmla="*/ 10430 w 47625"/>
                <a:gd name="connsiteY5" fmla="*/ 26146 h 47625"/>
                <a:gd name="connsiteX6" fmla="*/ 27289 w 47625"/>
                <a:gd name="connsiteY6" fmla="*/ 4300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7289" y="43005"/>
                  </a:moveTo>
                  <a:cubicBezTo>
                    <a:pt x="31671" y="47387"/>
                    <a:pt x="38719" y="47387"/>
                    <a:pt x="43005" y="43005"/>
                  </a:cubicBezTo>
                  <a:cubicBezTo>
                    <a:pt x="47387" y="38624"/>
                    <a:pt x="47387" y="31575"/>
                    <a:pt x="43005" y="27289"/>
                  </a:cubicBezTo>
                  <a:lnTo>
                    <a:pt x="26146" y="10430"/>
                  </a:lnTo>
                  <a:cubicBezTo>
                    <a:pt x="21765" y="6048"/>
                    <a:pt x="14716" y="6048"/>
                    <a:pt x="10430" y="10430"/>
                  </a:cubicBezTo>
                  <a:cubicBezTo>
                    <a:pt x="6048" y="14811"/>
                    <a:pt x="6048" y="21860"/>
                    <a:pt x="10430" y="26146"/>
                  </a:cubicBezTo>
                  <a:lnTo>
                    <a:pt x="27289" y="43005"/>
                  </a:lnTo>
                  <a:close/>
                </a:path>
              </a:pathLst>
            </a:custGeom>
            <a:grpFill/>
            <a:ln w="9525"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AC1FB1BF-47CC-4D3A-8758-B7655DE83AF6}"/>
                </a:ext>
              </a:extLst>
            </p:cNvPr>
            <p:cNvSpPr/>
            <p:nvPr/>
          </p:nvSpPr>
          <p:spPr>
            <a:xfrm>
              <a:off x="3014034" y="4930663"/>
              <a:ext cx="47625" cy="47625"/>
            </a:xfrm>
            <a:custGeom>
              <a:avLst/>
              <a:gdLst>
                <a:gd name="connsiteX0" fmla="*/ 26146 w 47625"/>
                <a:gd name="connsiteY0" fmla="*/ 43005 h 47625"/>
                <a:gd name="connsiteX1" fmla="*/ 43005 w 47625"/>
                <a:gd name="connsiteY1" fmla="*/ 26146 h 47625"/>
                <a:gd name="connsiteX2" fmla="*/ 43005 w 47625"/>
                <a:gd name="connsiteY2" fmla="*/ 10430 h 47625"/>
                <a:gd name="connsiteX3" fmla="*/ 27289 w 47625"/>
                <a:gd name="connsiteY3" fmla="*/ 10430 h 47625"/>
                <a:gd name="connsiteX4" fmla="*/ 10430 w 47625"/>
                <a:gd name="connsiteY4" fmla="*/ 27289 h 47625"/>
                <a:gd name="connsiteX5" fmla="*/ 10430 w 47625"/>
                <a:gd name="connsiteY5" fmla="*/ 43005 h 47625"/>
                <a:gd name="connsiteX6" fmla="*/ 26146 w 47625"/>
                <a:gd name="connsiteY6" fmla="*/ 4300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26146" y="43005"/>
                  </a:moveTo>
                  <a:lnTo>
                    <a:pt x="43005" y="26146"/>
                  </a:lnTo>
                  <a:cubicBezTo>
                    <a:pt x="47387" y="21765"/>
                    <a:pt x="47387" y="14716"/>
                    <a:pt x="43005" y="10430"/>
                  </a:cubicBezTo>
                  <a:cubicBezTo>
                    <a:pt x="38624" y="6048"/>
                    <a:pt x="31575" y="6048"/>
                    <a:pt x="27289" y="10430"/>
                  </a:cubicBezTo>
                  <a:lnTo>
                    <a:pt x="10430" y="27289"/>
                  </a:lnTo>
                  <a:cubicBezTo>
                    <a:pt x="6048" y="31671"/>
                    <a:pt x="6048" y="38719"/>
                    <a:pt x="10430" y="43005"/>
                  </a:cubicBezTo>
                  <a:cubicBezTo>
                    <a:pt x="14716" y="47387"/>
                    <a:pt x="21765" y="47387"/>
                    <a:pt x="26146" y="43005"/>
                  </a:cubicBezTo>
                  <a:close/>
                </a:path>
              </a:pathLst>
            </a:custGeom>
            <a:grpFill/>
            <a:ln w="9525"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68081BCA-CB78-44F2-8F04-97DFA2D7E83B}"/>
                </a:ext>
              </a:extLst>
            </p:cNvPr>
            <p:cNvSpPr/>
            <p:nvPr/>
          </p:nvSpPr>
          <p:spPr>
            <a:xfrm>
              <a:off x="2802437" y="5086731"/>
              <a:ext cx="104775" cy="104775"/>
            </a:xfrm>
            <a:custGeom>
              <a:avLst/>
              <a:gdLst>
                <a:gd name="connsiteX0" fmla="*/ 54864 w 104775"/>
                <a:gd name="connsiteY0" fmla="*/ 102584 h 104775"/>
                <a:gd name="connsiteX1" fmla="*/ 102584 w 104775"/>
                <a:gd name="connsiteY1" fmla="*/ 54864 h 104775"/>
                <a:gd name="connsiteX2" fmla="*/ 54864 w 104775"/>
                <a:gd name="connsiteY2" fmla="*/ 7144 h 104775"/>
                <a:gd name="connsiteX3" fmla="*/ 7144 w 104775"/>
                <a:gd name="connsiteY3" fmla="*/ 54864 h 104775"/>
                <a:gd name="connsiteX4" fmla="*/ 54864 w 104775"/>
                <a:gd name="connsiteY4" fmla="*/ 10258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54864" y="102584"/>
                  </a:moveTo>
                  <a:cubicBezTo>
                    <a:pt x="81153" y="102584"/>
                    <a:pt x="102584" y="81153"/>
                    <a:pt x="102584" y="54864"/>
                  </a:cubicBezTo>
                  <a:cubicBezTo>
                    <a:pt x="102584" y="28575"/>
                    <a:pt x="81153" y="7144"/>
                    <a:pt x="54864" y="7144"/>
                  </a:cubicBezTo>
                  <a:cubicBezTo>
                    <a:pt x="28575" y="7144"/>
                    <a:pt x="7144" y="28575"/>
                    <a:pt x="7144" y="54864"/>
                  </a:cubicBezTo>
                  <a:cubicBezTo>
                    <a:pt x="7144" y="81153"/>
                    <a:pt x="28575" y="102584"/>
                    <a:pt x="54864" y="102584"/>
                  </a:cubicBezTo>
                  <a:close/>
                </a:path>
              </a:pathLst>
            </a:custGeom>
            <a:grpFill/>
            <a:ln w="9525"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E6081230-DE04-4E24-85B5-E13871398007}"/>
                </a:ext>
              </a:extLst>
            </p:cNvPr>
            <p:cNvSpPr/>
            <p:nvPr/>
          </p:nvSpPr>
          <p:spPr>
            <a:xfrm>
              <a:off x="2767384" y="5182171"/>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3CEFFD3F-E035-4F51-B5C4-C21BF7F05E2C}"/>
                </a:ext>
              </a:extLst>
            </p:cNvPr>
            <p:cNvSpPr/>
            <p:nvPr/>
          </p:nvSpPr>
          <p:spPr>
            <a:xfrm>
              <a:off x="3017321" y="5086635"/>
              <a:ext cx="104775" cy="104775"/>
            </a:xfrm>
            <a:custGeom>
              <a:avLst/>
              <a:gdLst>
                <a:gd name="connsiteX0" fmla="*/ 7144 w 104775"/>
                <a:gd name="connsiteY0" fmla="*/ 54864 h 104775"/>
                <a:gd name="connsiteX1" fmla="*/ 54864 w 104775"/>
                <a:gd name="connsiteY1" fmla="*/ 102584 h 104775"/>
                <a:gd name="connsiteX2" fmla="*/ 102584 w 104775"/>
                <a:gd name="connsiteY2" fmla="*/ 54864 h 104775"/>
                <a:gd name="connsiteX3" fmla="*/ 54864 w 104775"/>
                <a:gd name="connsiteY3" fmla="*/ 7144 h 104775"/>
                <a:gd name="connsiteX4" fmla="*/ 7144 w 104775"/>
                <a:gd name="connsiteY4" fmla="*/ 5486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7144" y="54864"/>
                  </a:moveTo>
                  <a:cubicBezTo>
                    <a:pt x="7144" y="81153"/>
                    <a:pt x="28575" y="102584"/>
                    <a:pt x="54864" y="102584"/>
                  </a:cubicBezTo>
                  <a:cubicBezTo>
                    <a:pt x="81153" y="102584"/>
                    <a:pt x="102584" y="81153"/>
                    <a:pt x="102584" y="54864"/>
                  </a:cubicBezTo>
                  <a:cubicBezTo>
                    <a:pt x="102584" y="28575"/>
                    <a:pt x="81153" y="7144"/>
                    <a:pt x="54864" y="7144"/>
                  </a:cubicBezTo>
                  <a:cubicBezTo>
                    <a:pt x="28575" y="7144"/>
                    <a:pt x="7144" y="28575"/>
                    <a:pt x="7144" y="54864"/>
                  </a:cubicBezTo>
                  <a:close/>
                </a:path>
              </a:pathLst>
            </a:custGeom>
            <a:grpFill/>
            <a:ln w="952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8BDF8992-9502-4F19-8D29-33F5BB9A2A88}"/>
                </a:ext>
              </a:extLst>
            </p:cNvPr>
            <p:cNvSpPr/>
            <p:nvPr/>
          </p:nvSpPr>
          <p:spPr>
            <a:xfrm>
              <a:off x="2982268" y="5182171"/>
              <a:ext cx="171450" cy="104775"/>
            </a:xfrm>
            <a:custGeom>
              <a:avLst/>
              <a:gdLst>
                <a:gd name="connsiteX0" fmla="*/ 89916 w 171450"/>
                <a:gd name="connsiteY0" fmla="*/ 7144 h 104775"/>
                <a:gd name="connsiteX1" fmla="*/ 7144 w 171450"/>
                <a:gd name="connsiteY1" fmla="*/ 89916 h 104775"/>
                <a:gd name="connsiteX2" fmla="*/ 18288 w 171450"/>
                <a:gd name="connsiteY2" fmla="*/ 101060 h 104775"/>
                <a:gd name="connsiteX3" fmla="*/ 161544 w 171450"/>
                <a:gd name="connsiteY3" fmla="*/ 101060 h 104775"/>
                <a:gd name="connsiteX4" fmla="*/ 172688 w 171450"/>
                <a:gd name="connsiteY4" fmla="*/ 89916 h 104775"/>
                <a:gd name="connsiteX5" fmla="*/ 89916 w 171450"/>
                <a:gd name="connsiteY5"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04775">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grpFill/>
            <a:ln w="9525"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D6F84EEE-B8A5-4295-9E0B-BD158FC778C8}"/>
                </a:ext>
              </a:extLst>
            </p:cNvPr>
            <p:cNvSpPr/>
            <p:nvPr/>
          </p:nvSpPr>
          <p:spPr>
            <a:xfrm>
              <a:off x="2895590" y="4963973"/>
              <a:ext cx="133350" cy="142875"/>
            </a:xfrm>
            <a:custGeom>
              <a:avLst/>
              <a:gdLst>
                <a:gd name="connsiteX0" fmla="*/ 26480 w 133350"/>
                <a:gd name="connsiteY0" fmla="*/ 114090 h 142875"/>
                <a:gd name="connsiteX1" fmla="*/ 38006 w 133350"/>
                <a:gd name="connsiteY1" fmla="*/ 136473 h 142875"/>
                <a:gd name="connsiteX2" fmla="*/ 100394 w 133350"/>
                <a:gd name="connsiteY2" fmla="*/ 136473 h 142875"/>
                <a:gd name="connsiteX3" fmla="*/ 111920 w 133350"/>
                <a:gd name="connsiteY3" fmla="*/ 114185 h 142875"/>
                <a:gd name="connsiteX4" fmla="*/ 129446 w 133350"/>
                <a:gd name="connsiteY4" fmla="*/ 53891 h 142875"/>
                <a:gd name="connsiteX5" fmla="*/ 88202 w 133350"/>
                <a:gd name="connsiteY5" fmla="*/ 9981 h 142875"/>
                <a:gd name="connsiteX6" fmla="*/ 7145 w 133350"/>
                <a:gd name="connsiteY6" fmla="*/ 69227 h 142875"/>
                <a:gd name="connsiteX7" fmla="*/ 26480 w 133350"/>
                <a:gd name="connsiteY7" fmla="*/ 11409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50" h="142875">
                  <a:moveTo>
                    <a:pt x="26480" y="114090"/>
                  </a:moveTo>
                  <a:cubicBezTo>
                    <a:pt x="32672" y="120090"/>
                    <a:pt x="36767" y="127996"/>
                    <a:pt x="38006" y="136473"/>
                  </a:cubicBezTo>
                  <a:lnTo>
                    <a:pt x="100394" y="136473"/>
                  </a:lnTo>
                  <a:cubicBezTo>
                    <a:pt x="101728" y="127996"/>
                    <a:pt x="105728" y="120090"/>
                    <a:pt x="111920" y="114185"/>
                  </a:cubicBezTo>
                  <a:cubicBezTo>
                    <a:pt x="128017" y="98849"/>
                    <a:pt x="134780" y="76656"/>
                    <a:pt x="129446" y="53891"/>
                  </a:cubicBezTo>
                  <a:cubicBezTo>
                    <a:pt x="124588" y="33032"/>
                    <a:pt x="108776" y="16173"/>
                    <a:pt x="88202" y="9981"/>
                  </a:cubicBezTo>
                  <a:cubicBezTo>
                    <a:pt x="45911" y="-2687"/>
                    <a:pt x="7145" y="28841"/>
                    <a:pt x="7145" y="69227"/>
                  </a:cubicBezTo>
                  <a:cubicBezTo>
                    <a:pt x="7049" y="86086"/>
                    <a:pt x="14193" y="102469"/>
                    <a:pt x="26480" y="114090"/>
                  </a:cubicBezTo>
                  <a:close/>
                </a:path>
              </a:pathLst>
            </a:custGeom>
            <a:grpFill/>
            <a:ln w="952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21FF3ED5-1EB1-4941-9350-958C854B19D0}"/>
                </a:ext>
              </a:extLst>
            </p:cNvPr>
            <p:cNvSpPr/>
            <p:nvPr/>
          </p:nvSpPr>
          <p:spPr>
            <a:xfrm>
              <a:off x="2927500" y="5115591"/>
              <a:ext cx="66675" cy="38100"/>
            </a:xfrm>
            <a:custGeom>
              <a:avLst/>
              <a:gdLst>
                <a:gd name="connsiteX0" fmla="*/ 7144 w 66675"/>
                <a:gd name="connsiteY0" fmla="*/ 7144 h 38100"/>
                <a:gd name="connsiteX1" fmla="*/ 37243 w 66675"/>
                <a:gd name="connsiteY1" fmla="*/ 31909 h 38100"/>
                <a:gd name="connsiteX2" fmla="*/ 67342 w 66675"/>
                <a:gd name="connsiteY2" fmla="*/ 7144 h 38100"/>
                <a:gd name="connsiteX3" fmla="*/ 7144 w 66675"/>
                <a:gd name="connsiteY3" fmla="*/ 7144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7144"/>
                  </a:moveTo>
                  <a:cubicBezTo>
                    <a:pt x="9906" y="21241"/>
                    <a:pt x="22384" y="31909"/>
                    <a:pt x="37243" y="31909"/>
                  </a:cubicBezTo>
                  <a:cubicBezTo>
                    <a:pt x="52292" y="31909"/>
                    <a:pt x="64579" y="21146"/>
                    <a:pt x="67342" y="7144"/>
                  </a:cubicBezTo>
                  <a:lnTo>
                    <a:pt x="7144" y="7144"/>
                  </a:lnTo>
                  <a:close/>
                </a:path>
              </a:pathLst>
            </a:custGeom>
            <a:grpFill/>
            <a:ln w="9525" cap="flat">
              <a:noFill/>
              <a:prstDash val="solid"/>
              <a:miter/>
            </a:ln>
          </p:spPr>
          <p:txBody>
            <a:bodyPr rtlCol="0" anchor="ctr"/>
            <a:lstStyle/>
            <a:p>
              <a:endParaRPr lang="ko-KR" altLang="en-US"/>
            </a:p>
          </p:txBody>
        </p:sp>
      </p:grpSp>
      <p:grpSp>
        <p:nvGrpSpPr>
          <p:cNvPr id="20" name="그룹 19">
            <a:extLst>
              <a:ext uri="{FF2B5EF4-FFF2-40B4-BE49-F238E27FC236}">
                <a16:creationId xmlns:a16="http://schemas.microsoft.com/office/drawing/2014/main" id="{65CC1A0F-70D9-44D9-B25A-26F5B35F0380}"/>
              </a:ext>
            </a:extLst>
          </p:cNvPr>
          <p:cNvGrpSpPr/>
          <p:nvPr/>
        </p:nvGrpSpPr>
        <p:grpSpPr>
          <a:xfrm>
            <a:off x="1842467" y="4936146"/>
            <a:ext cx="388524" cy="388239"/>
            <a:chOff x="4111648" y="901350"/>
            <a:chExt cx="388524" cy="388239"/>
          </a:xfrm>
          <a:solidFill>
            <a:srgbClr val="F0334E"/>
          </a:solidFill>
        </p:grpSpPr>
        <p:sp>
          <p:nvSpPr>
            <p:cNvPr id="21" name="자유형: 도형 20">
              <a:extLst>
                <a:ext uri="{FF2B5EF4-FFF2-40B4-BE49-F238E27FC236}">
                  <a16:creationId xmlns:a16="http://schemas.microsoft.com/office/drawing/2014/main" id="{4838976E-8D2D-4166-A230-2E38864E4330}"/>
                </a:ext>
              </a:extLst>
            </p:cNvPr>
            <p:cNvSpPr/>
            <p:nvPr/>
          </p:nvSpPr>
          <p:spPr>
            <a:xfrm>
              <a:off x="4357297" y="1035462"/>
              <a:ext cx="142875" cy="161925"/>
            </a:xfrm>
            <a:custGeom>
              <a:avLst/>
              <a:gdLst>
                <a:gd name="connsiteX0" fmla="*/ 139351 w 142875"/>
                <a:gd name="connsiteY0" fmla="*/ 145352 h 161925"/>
                <a:gd name="connsiteX1" fmla="*/ 104394 w 142875"/>
                <a:gd name="connsiteY1" fmla="*/ 99632 h 161925"/>
                <a:gd name="connsiteX2" fmla="*/ 118586 w 142875"/>
                <a:gd name="connsiteY2" fmla="*/ 62865 h 161925"/>
                <a:gd name="connsiteX3" fmla="*/ 62865 w 142875"/>
                <a:gd name="connsiteY3" fmla="*/ 7144 h 161925"/>
                <a:gd name="connsiteX4" fmla="*/ 7144 w 142875"/>
                <a:gd name="connsiteY4" fmla="*/ 62865 h 161925"/>
                <a:gd name="connsiteX5" fmla="*/ 62865 w 142875"/>
                <a:gd name="connsiteY5" fmla="*/ 118586 h 161925"/>
                <a:gd name="connsiteX6" fmla="*/ 86582 w 142875"/>
                <a:gd name="connsiteY6" fmla="*/ 113062 h 161925"/>
                <a:gd name="connsiteX7" fmla="*/ 121539 w 142875"/>
                <a:gd name="connsiteY7" fmla="*/ 158687 h 161925"/>
                <a:gd name="connsiteX8" fmla="*/ 130493 w 142875"/>
                <a:gd name="connsiteY8" fmla="*/ 163163 h 161925"/>
                <a:gd name="connsiteX9" fmla="*/ 137160 w 142875"/>
                <a:gd name="connsiteY9" fmla="*/ 160973 h 161925"/>
                <a:gd name="connsiteX10" fmla="*/ 139351 w 142875"/>
                <a:gd name="connsiteY10" fmla="*/ 14535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61925">
                  <a:moveTo>
                    <a:pt x="139351" y="145352"/>
                  </a:moveTo>
                  <a:lnTo>
                    <a:pt x="104394" y="99632"/>
                  </a:lnTo>
                  <a:cubicBezTo>
                    <a:pt x="113157" y="89821"/>
                    <a:pt x="118586" y="76962"/>
                    <a:pt x="118586" y="62865"/>
                  </a:cubicBezTo>
                  <a:cubicBezTo>
                    <a:pt x="118586" y="32099"/>
                    <a:pt x="93631" y="7144"/>
                    <a:pt x="62865" y="7144"/>
                  </a:cubicBezTo>
                  <a:cubicBezTo>
                    <a:pt x="32099" y="7144"/>
                    <a:pt x="7144" y="32099"/>
                    <a:pt x="7144" y="62865"/>
                  </a:cubicBezTo>
                  <a:cubicBezTo>
                    <a:pt x="7144" y="93631"/>
                    <a:pt x="32099" y="118586"/>
                    <a:pt x="62865" y="118586"/>
                  </a:cubicBezTo>
                  <a:cubicBezTo>
                    <a:pt x="71342" y="118586"/>
                    <a:pt x="79343" y="116491"/>
                    <a:pt x="86582" y="113062"/>
                  </a:cubicBezTo>
                  <a:lnTo>
                    <a:pt x="121539" y="158687"/>
                  </a:lnTo>
                  <a:cubicBezTo>
                    <a:pt x="123730" y="161639"/>
                    <a:pt x="127063" y="163163"/>
                    <a:pt x="130493" y="163163"/>
                  </a:cubicBezTo>
                  <a:cubicBezTo>
                    <a:pt x="132779" y="163163"/>
                    <a:pt x="135160" y="162401"/>
                    <a:pt x="137160" y="160973"/>
                  </a:cubicBezTo>
                  <a:cubicBezTo>
                    <a:pt x="142018" y="157258"/>
                    <a:pt x="143065" y="150305"/>
                    <a:pt x="139351" y="145352"/>
                  </a:cubicBezTo>
                  <a:close/>
                </a:path>
              </a:pathLst>
            </a:custGeom>
            <a:grpFill/>
            <a:ln w="9525"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A676B706-DD8F-4F5A-BFC0-FEECFFAC01BF}"/>
                </a:ext>
              </a:extLst>
            </p:cNvPr>
            <p:cNvSpPr/>
            <p:nvPr/>
          </p:nvSpPr>
          <p:spPr>
            <a:xfrm>
              <a:off x="4111648" y="946689"/>
              <a:ext cx="257175" cy="342900"/>
            </a:xfrm>
            <a:custGeom>
              <a:avLst/>
              <a:gdLst>
                <a:gd name="connsiteX0" fmla="*/ 29433 w 257175"/>
                <a:gd name="connsiteY0" fmla="*/ 308801 h 342900"/>
                <a:gd name="connsiteX1" fmla="*/ 29433 w 257175"/>
                <a:gd name="connsiteY1" fmla="*/ 7144 h 342900"/>
                <a:gd name="connsiteX2" fmla="*/ 18288 w 257175"/>
                <a:gd name="connsiteY2" fmla="*/ 7144 h 342900"/>
                <a:gd name="connsiteX3" fmla="*/ 7144 w 257175"/>
                <a:gd name="connsiteY3" fmla="*/ 18288 h 342900"/>
                <a:gd name="connsiteX4" fmla="*/ 7144 w 257175"/>
                <a:gd name="connsiteY4" fmla="*/ 331089 h 342900"/>
                <a:gd name="connsiteX5" fmla="*/ 18288 w 257175"/>
                <a:gd name="connsiteY5" fmla="*/ 342233 h 342900"/>
                <a:gd name="connsiteX6" fmla="*/ 241935 w 257175"/>
                <a:gd name="connsiteY6" fmla="*/ 342233 h 342900"/>
                <a:gd name="connsiteX7" fmla="*/ 253079 w 257175"/>
                <a:gd name="connsiteY7" fmla="*/ 331089 h 342900"/>
                <a:gd name="connsiteX8" fmla="*/ 253079 w 257175"/>
                <a:gd name="connsiteY8" fmla="*/ 319945 h 342900"/>
                <a:gd name="connsiteX9" fmla="*/ 40577 w 257175"/>
                <a:gd name="connsiteY9" fmla="*/ 319945 h 342900"/>
                <a:gd name="connsiteX10" fmla="*/ 29433 w 257175"/>
                <a:gd name="connsiteY10" fmla="*/ 308801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175" h="342900">
                  <a:moveTo>
                    <a:pt x="29433" y="308801"/>
                  </a:moveTo>
                  <a:lnTo>
                    <a:pt x="29433"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945"/>
                    <a:pt x="29433" y="314897"/>
                    <a:pt x="29433" y="308801"/>
                  </a:cubicBezTo>
                  <a:close/>
                </a:path>
              </a:pathLst>
            </a:custGeom>
            <a:grpFill/>
            <a:ln w="9525"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DF2125E3-FC2A-4160-8005-DA09934FF129}"/>
                </a:ext>
              </a:extLst>
            </p:cNvPr>
            <p:cNvSpPr/>
            <p:nvPr/>
          </p:nvSpPr>
          <p:spPr>
            <a:xfrm>
              <a:off x="4245760" y="968692"/>
              <a:ext cx="28575" cy="28575"/>
            </a:xfrm>
            <a:custGeom>
              <a:avLst/>
              <a:gdLst>
                <a:gd name="connsiteX0" fmla="*/ 18288 w 28575"/>
                <a:gd name="connsiteY0" fmla="*/ 7144 h 28575"/>
                <a:gd name="connsiteX1" fmla="*/ 7144 w 28575"/>
                <a:gd name="connsiteY1" fmla="*/ 18288 h 28575"/>
                <a:gd name="connsiteX2" fmla="*/ 18288 w 28575"/>
                <a:gd name="connsiteY2" fmla="*/ 29432 h 28575"/>
                <a:gd name="connsiteX3" fmla="*/ 29432 w 28575"/>
                <a:gd name="connsiteY3" fmla="*/ 18288 h 28575"/>
                <a:gd name="connsiteX4" fmla="*/ 18288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grpFill/>
            <a:ln w="9525"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21E021D6-E9EF-4F12-82EE-7101326CE642}"/>
                </a:ext>
              </a:extLst>
            </p:cNvPr>
            <p:cNvSpPr/>
            <p:nvPr/>
          </p:nvSpPr>
          <p:spPr>
            <a:xfrm>
              <a:off x="4223757" y="1035888"/>
              <a:ext cx="76200" cy="57150"/>
            </a:xfrm>
            <a:custGeom>
              <a:avLst/>
              <a:gdLst>
                <a:gd name="connsiteX0" fmla="*/ 7144 w 76200"/>
                <a:gd name="connsiteY0" fmla="*/ 41103 h 57150"/>
                <a:gd name="connsiteX1" fmla="*/ 7144 w 76200"/>
                <a:gd name="connsiteY1" fmla="*/ 51676 h 57150"/>
                <a:gd name="connsiteX2" fmla="*/ 74009 w 76200"/>
                <a:gd name="connsiteY2" fmla="*/ 51676 h 57150"/>
                <a:gd name="connsiteX3" fmla="*/ 74009 w 76200"/>
                <a:gd name="connsiteY3" fmla="*/ 40532 h 57150"/>
                <a:gd name="connsiteX4" fmla="*/ 38767 w 76200"/>
                <a:gd name="connsiteY4" fmla="*/ 7194 h 57150"/>
                <a:gd name="connsiteX5" fmla="*/ 7144 w 76200"/>
                <a:gd name="connsiteY5" fmla="*/ 4110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57150">
                  <a:moveTo>
                    <a:pt x="7144" y="41103"/>
                  </a:moveTo>
                  <a:lnTo>
                    <a:pt x="7144" y="51676"/>
                  </a:lnTo>
                  <a:lnTo>
                    <a:pt x="74009" y="51676"/>
                  </a:lnTo>
                  <a:lnTo>
                    <a:pt x="74009" y="40532"/>
                  </a:lnTo>
                  <a:cubicBezTo>
                    <a:pt x="74009" y="21482"/>
                    <a:pt x="58007" y="6147"/>
                    <a:pt x="38767" y="7194"/>
                  </a:cubicBezTo>
                  <a:cubicBezTo>
                    <a:pt x="21336" y="8052"/>
                    <a:pt x="7144" y="23673"/>
                    <a:pt x="7144" y="41103"/>
                  </a:cubicBezTo>
                  <a:close/>
                </a:path>
              </a:pathLst>
            </a:custGeom>
            <a:grpFill/>
            <a:ln w="9525"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F25E842E-3838-434E-8213-E4102F871FD8}"/>
                </a:ext>
              </a:extLst>
            </p:cNvPr>
            <p:cNvSpPr/>
            <p:nvPr/>
          </p:nvSpPr>
          <p:spPr>
            <a:xfrm>
              <a:off x="4156225" y="901350"/>
              <a:ext cx="257175" cy="342900"/>
            </a:xfrm>
            <a:custGeom>
              <a:avLst/>
              <a:gdLst>
                <a:gd name="connsiteX0" fmla="*/ 186214 w 257175"/>
                <a:gd name="connsiteY0" fmla="*/ 197358 h 342900"/>
                <a:gd name="connsiteX1" fmla="*/ 253079 w 257175"/>
                <a:gd name="connsiteY1" fmla="*/ 120491 h 342900"/>
                <a:gd name="connsiteX2" fmla="*/ 253079 w 257175"/>
                <a:gd name="connsiteY2" fmla="*/ 97060 h 342900"/>
                <a:gd name="connsiteX3" fmla="*/ 175069 w 257175"/>
                <a:gd name="connsiteY3" fmla="*/ 97060 h 342900"/>
                <a:gd name="connsiteX4" fmla="*/ 163925 w 257175"/>
                <a:gd name="connsiteY4" fmla="*/ 85916 h 342900"/>
                <a:gd name="connsiteX5" fmla="*/ 163925 w 257175"/>
                <a:gd name="connsiteY5" fmla="*/ 7144 h 342900"/>
                <a:gd name="connsiteX6" fmla="*/ 18288 w 257175"/>
                <a:gd name="connsiteY6" fmla="*/ 7144 h 342900"/>
                <a:gd name="connsiteX7" fmla="*/ 7144 w 257175"/>
                <a:gd name="connsiteY7" fmla="*/ 18288 h 342900"/>
                <a:gd name="connsiteX8" fmla="*/ 7144 w 257175"/>
                <a:gd name="connsiteY8" fmla="*/ 331851 h 342900"/>
                <a:gd name="connsiteX9" fmla="*/ 18288 w 257175"/>
                <a:gd name="connsiteY9" fmla="*/ 342995 h 342900"/>
                <a:gd name="connsiteX10" fmla="*/ 241935 w 257175"/>
                <a:gd name="connsiteY10" fmla="*/ 342995 h 342900"/>
                <a:gd name="connsiteX11" fmla="*/ 253079 w 257175"/>
                <a:gd name="connsiteY11" fmla="*/ 331851 h 342900"/>
                <a:gd name="connsiteX12" fmla="*/ 253079 w 257175"/>
                <a:gd name="connsiteY12" fmla="*/ 274225 h 342900"/>
                <a:gd name="connsiteX13" fmla="*/ 186214 w 257175"/>
                <a:gd name="connsiteY13" fmla="*/ 197358 h 342900"/>
                <a:gd name="connsiteX14" fmla="*/ 152400 w 257175"/>
                <a:gd name="connsiteY14" fmla="*/ 297656 h 342900"/>
                <a:gd name="connsiteX15" fmla="*/ 63532 w 257175"/>
                <a:gd name="connsiteY15" fmla="*/ 297656 h 342900"/>
                <a:gd name="connsiteX16" fmla="*/ 52197 w 257175"/>
                <a:gd name="connsiteY16" fmla="*/ 287750 h 342900"/>
                <a:gd name="connsiteX17" fmla="*/ 63246 w 257175"/>
                <a:gd name="connsiteY17" fmla="*/ 275368 h 342900"/>
                <a:gd name="connsiteX18" fmla="*/ 152114 w 257175"/>
                <a:gd name="connsiteY18" fmla="*/ 275368 h 342900"/>
                <a:gd name="connsiteX19" fmla="*/ 163449 w 257175"/>
                <a:gd name="connsiteY19" fmla="*/ 285274 h 342900"/>
                <a:gd name="connsiteX20" fmla="*/ 152400 w 257175"/>
                <a:gd name="connsiteY20" fmla="*/ 297656 h 342900"/>
                <a:gd name="connsiteX21" fmla="*/ 152400 w 257175"/>
                <a:gd name="connsiteY21" fmla="*/ 253079 h 342900"/>
                <a:gd name="connsiteX22" fmla="*/ 63532 w 257175"/>
                <a:gd name="connsiteY22" fmla="*/ 253079 h 342900"/>
                <a:gd name="connsiteX23" fmla="*/ 52197 w 257175"/>
                <a:gd name="connsiteY23" fmla="*/ 243173 h 342900"/>
                <a:gd name="connsiteX24" fmla="*/ 63246 w 257175"/>
                <a:gd name="connsiteY24" fmla="*/ 230791 h 342900"/>
                <a:gd name="connsiteX25" fmla="*/ 152114 w 257175"/>
                <a:gd name="connsiteY25" fmla="*/ 230791 h 342900"/>
                <a:gd name="connsiteX26" fmla="*/ 163449 w 257175"/>
                <a:gd name="connsiteY26" fmla="*/ 240697 h 342900"/>
                <a:gd name="connsiteX27" fmla="*/ 152400 w 257175"/>
                <a:gd name="connsiteY27" fmla="*/ 253079 h 342900"/>
                <a:gd name="connsiteX28" fmla="*/ 152686 w 257175"/>
                <a:gd name="connsiteY28" fmla="*/ 208502 h 342900"/>
                <a:gd name="connsiteX29" fmla="*/ 63532 w 257175"/>
                <a:gd name="connsiteY29" fmla="*/ 208502 h 342900"/>
                <a:gd name="connsiteX30" fmla="*/ 52388 w 257175"/>
                <a:gd name="connsiteY30" fmla="*/ 197358 h 342900"/>
                <a:gd name="connsiteX31" fmla="*/ 52388 w 257175"/>
                <a:gd name="connsiteY31" fmla="*/ 175070 h 342900"/>
                <a:gd name="connsiteX32" fmla="*/ 108109 w 257175"/>
                <a:gd name="connsiteY32" fmla="*/ 119348 h 342900"/>
                <a:gd name="connsiteX33" fmla="*/ 74771 w 257175"/>
                <a:gd name="connsiteY33" fmla="*/ 83344 h 342900"/>
                <a:gd name="connsiteX34" fmla="*/ 105537 w 257175"/>
                <a:gd name="connsiteY34" fmla="*/ 52578 h 342900"/>
                <a:gd name="connsiteX35" fmla="*/ 141541 w 257175"/>
                <a:gd name="connsiteY35" fmla="*/ 85916 h 342900"/>
                <a:gd name="connsiteX36" fmla="*/ 108109 w 257175"/>
                <a:gd name="connsiteY36" fmla="*/ 119348 h 342900"/>
                <a:gd name="connsiteX37" fmla="*/ 163830 w 257175"/>
                <a:gd name="connsiteY37" fmla="*/ 175070 h 342900"/>
                <a:gd name="connsiteX38" fmla="*/ 163830 w 257175"/>
                <a:gd name="connsiteY38" fmla="*/ 197358 h 342900"/>
                <a:gd name="connsiteX39" fmla="*/ 152686 w 257175"/>
                <a:gd name="connsiteY39" fmla="*/ 20850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7175" h="342900">
                  <a:moveTo>
                    <a:pt x="186214" y="197358"/>
                  </a:moveTo>
                  <a:cubicBezTo>
                    <a:pt x="186214" y="158210"/>
                    <a:pt x="215360" y="125921"/>
                    <a:pt x="253079" y="120491"/>
                  </a:cubicBezTo>
                  <a:lnTo>
                    <a:pt x="253079" y="97060"/>
                  </a:lnTo>
                  <a:lnTo>
                    <a:pt x="175069" y="97060"/>
                  </a:lnTo>
                  <a:cubicBezTo>
                    <a:pt x="168878" y="97060"/>
                    <a:pt x="163925" y="92107"/>
                    <a:pt x="163925" y="85916"/>
                  </a:cubicBezTo>
                  <a:lnTo>
                    <a:pt x="163925"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74225"/>
                  </a:lnTo>
                  <a:cubicBezTo>
                    <a:pt x="215360" y="268796"/>
                    <a:pt x="186214" y="236506"/>
                    <a:pt x="186214" y="197358"/>
                  </a:cubicBezTo>
                  <a:close/>
                  <a:moveTo>
                    <a:pt x="152400" y="297656"/>
                  </a:moveTo>
                  <a:lnTo>
                    <a:pt x="63532" y="297656"/>
                  </a:lnTo>
                  <a:cubicBezTo>
                    <a:pt x="57817" y="297656"/>
                    <a:pt x="52768" y="293465"/>
                    <a:pt x="52197" y="287750"/>
                  </a:cubicBezTo>
                  <a:cubicBezTo>
                    <a:pt x="51435" y="280988"/>
                    <a:pt x="56674" y="275368"/>
                    <a:pt x="63246" y="275368"/>
                  </a:cubicBezTo>
                  <a:lnTo>
                    <a:pt x="152114" y="275368"/>
                  </a:lnTo>
                  <a:cubicBezTo>
                    <a:pt x="157829" y="275368"/>
                    <a:pt x="162877" y="279559"/>
                    <a:pt x="163449" y="285274"/>
                  </a:cubicBezTo>
                  <a:cubicBezTo>
                    <a:pt x="164211" y="291941"/>
                    <a:pt x="158972" y="297656"/>
                    <a:pt x="152400" y="297656"/>
                  </a:cubicBezTo>
                  <a:close/>
                  <a:moveTo>
                    <a:pt x="152400" y="253079"/>
                  </a:moveTo>
                  <a:lnTo>
                    <a:pt x="63532" y="253079"/>
                  </a:lnTo>
                  <a:cubicBezTo>
                    <a:pt x="57817" y="253079"/>
                    <a:pt x="52768" y="248888"/>
                    <a:pt x="52197" y="243173"/>
                  </a:cubicBezTo>
                  <a:cubicBezTo>
                    <a:pt x="51435" y="236411"/>
                    <a:pt x="56674" y="230791"/>
                    <a:pt x="63246" y="230791"/>
                  </a:cubicBezTo>
                  <a:lnTo>
                    <a:pt x="152114" y="230791"/>
                  </a:lnTo>
                  <a:cubicBezTo>
                    <a:pt x="157829" y="230791"/>
                    <a:pt x="162877" y="234982"/>
                    <a:pt x="163449" y="240697"/>
                  </a:cubicBezTo>
                  <a:cubicBezTo>
                    <a:pt x="164211" y="247364"/>
                    <a:pt x="158972" y="253079"/>
                    <a:pt x="152400" y="253079"/>
                  </a:cubicBezTo>
                  <a:close/>
                  <a:moveTo>
                    <a:pt x="152686" y="208502"/>
                  </a:moveTo>
                  <a:lnTo>
                    <a:pt x="63532" y="208502"/>
                  </a:lnTo>
                  <a:cubicBezTo>
                    <a:pt x="57340" y="208502"/>
                    <a:pt x="52388" y="203549"/>
                    <a:pt x="52388" y="197358"/>
                  </a:cubicBezTo>
                  <a:lnTo>
                    <a:pt x="52388" y="175070"/>
                  </a:lnTo>
                  <a:cubicBezTo>
                    <a:pt x="52388" y="144304"/>
                    <a:pt x="77343" y="119348"/>
                    <a:pt x="108109" y="119348"/>
                  </a:cubicBezTo>
                  <a:cubicBezTo>
                    <a:pt x="88868" y="119348"/>
                    <a:pt x="73342" y="102965"/>
                    <a:pt x="74771" y="83344"/>
                  </a:cubicBezTo>
                  <a:cubicBezTo>
                    <a:pt x="76009" y="66961"/>
                    <a:pt x="89154" y="53816"/>
                    <a:pt x="105537" y="52578"/>
                  </a:cubicBezTo>
                  <a:cubicBezTo>
                    <a:pt x="125158" y="51149"/>
                    <a:pt x="141541" y="66675"/>
                    <a:pt x="141541" y="85916"/>
                  </a:cubicBezTo>
                  <a:cubicBezTo>
                    <a:pt x="141541" y="104394"/>
                    <a:pt x="126587" y="119348"/>
                    <a:pt x="108109" y="119348"/>
                  </a:cubicBezTo>
                  <a:cubicBezTo>
                    <a:pt x="138874" y="119348"/>
                    <a:pt x="163830" y="144304"/>
                    <a:pt x="163830" y="175070"/>
                  </a:cubicBezTo>
                  <a:lnTo>
                    <a:pt x="163830" y="197358"/>
                  </a:lnTo>
                  <a:cubicBezTo>
                    <a:pt x="163830" y="203549"/>
                    <a:pt x="158877" y="208502"/>
                    <a:pt x="152686" y="208502"/>
                  </a:cubicBezTo>
                  <a:close/>
                </a:path>
              </a:pathLst>
            </a:custGeom>
            <a:grpFill/>
            <a:ln w="9525"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774F5977-7D4E-4DE2-B392-7E3D57E5143E}"/>
                </a:ext>
              </a:extLst>
            </p:cNvPr>
            <p:cNvSpPr/>
            <p:nvPr/>
          </p:nvSpPr>
          <p:spPr>
            <a:xfrm>
              <a:off x="4335295" y="901350"/>
              <a:ext cx="76200" cy="76200"/>
            </a:xfrm>
            <a:custGeom>
              <a:avLst/>
              <a:gdLst>
                <a:gd name="connsiteX0" fmla="*/ 7144 w 76200"/>
                <a:gd name="connsiteY0" fmla="*/ 7144 h 76200"/>
                <a:gd name="connsiteX1" fmla="*/ 7144 w 76200"/>
                <a:gd name="connsiteY1" fmla="*/ 74771 h 76200"/>
                <a:gd name="connsiteX2" fmla="*/ 74009 w 76200"/>
                <a:gd name="connsiteY2" fmla="*/ 74771 h 76200"/>
              </a:gdLst>
              <a:ahLst/>
              <a:cxnLst>
                <a:cxn ang="0">
                  <a:pos x="connsiteX0" y="connsiteY0"/>
                </a:cxn>
                <a:cxn ang="0">
                  <a:pos x="connsiteX1" y="connsiteY1"/>
                </a:cxn>
                <a:cxn ang="0">
                  <a:pos x="connsiteX2" y="connsiteY2"/>
                </a:cxn>
              </a:cxnLst>
              <a:rect l="l" t="t" r="r" b="b"/>
              <a:pathLst>
                <a:path w="76200" h="76200">
                  <a:moveTo>
                    <a:pt x="7144" y="7144"/>
                  </a:moveTo>
                  <a:lnTo>
                    <a:pt x="7144" y="74771"/>
                  </a:lnTo>
                  <a:lnTo>
                    <a:pt x="74009" y="74771"/>
                  </a:lnTo>
                  <a:close/>
                </a:path>
              </a:pathLst>
            </a:custGeom>
            <a:grpFill/>
            <a:ln w="9525" cap="flat">
              <a:noFill/>
              <a:prstDash val="solid"/>
              <a:miter/>
            </a:ln>
          </p:spPr>
          <p:txBody>
            <a:bodyPr rtlCol="0" anchor="ctr"/>
            <a:lstStyle/>
            <a:p>
              <a:endParaRPr lang="ko-KR" altLang="en-US"/>
            </a:p>
          </p:txBody>
        </p:sp>
      </p:grpSp>
      <p:sp>
        <p:nvSpPr>
          <p:cNvPr id="38" name="TextBox 37">
            <a:extLst>
              <a:ext uri="{FF2B5EF4-FFF2-40B4-BE49-F238E27FC236}">
                <a16:creationId xmlns:a16="http://schemas.microsoft.com/office/drawing/2014/main" id="{E868C655-24EA-46D6-AB43-2DA4251F59AB}"/>
              </a:ext>
            </a:extLst>
          </p:cNvPr>
          <p:cNvSpPr txBox="1"/>
          <p:nvPr/>
        </p:nvSpPr>
        <p:spPr>
          <a:xfrm>
            <a:off x="1832610" y="407066"/>
            <a:ext cx="4174001" cy="584775"/>
          </a:xfrm>
          <a:prstGeom prst="rect">
            <a:avLst/>
          </a:prstGeom>
          <a:noFill/>
        </p:spPr>
        <p:txBody>
          <a:bodyPr wrap="square" rtlCol="0">
            <a:spAutoFit/>
          </a:bodyPr>
          <a:lstStyle>
            <a:defPPr>
              <a:defRPr lang="ko-KR"/>
            </a:defPPr>
            <a:lvl1pPr algn="ctr">
              <a:defRPr sz="2800" b="1">
                <a:latin typeface="+mj-lt"/>
                <a:cs typeface="Arial" panose="020B0604020202020204" pitchFamily="34" charset="0"/>
              </a:defRPr>
            </a:lvl1pPr>
          </a:lstStyle>
          <a:p>
            <a:pPr algn="l"/>
            <a:r>
              <a:rPr lang="en-US" altLang="ko-KR" sz="3200" dirty="0">
                <a:latin typeface="Arial Black" panose="020B0A04020102020204" pitchFamily="34" charset="0"/>
              </a:rPr>
              <a:t>POC FEATURES</a:t>
            </a:r>
            <a:endParaRPr lang="ko-KR" altLang="en-US" sz="3200" dirty="0">
              <a:latin typeface="Arial Black" panose="020B0A04020102020204" pitchFamily="34" charset="0"/>
            </a:endParaRPr>
          </a:p>
        </p:txBody>
      </p:sp>
      <p:sp>
        <p:nvSpPr>
          <p:cNvPr id="39" name="TextBox 38">
            <a:extLst>
              <a:ext uri="{FF2B5EF4-FFF2-40B4-BE49-F238E27FC236}">
                <a16:creationId xmlns:a16="http://schemas.microsoft.com/office/drawing/2014/main" id="{5925D80D-01E2-4FA2-871D-225383AF4FE3}"/>
              </a:ext>
            </a:extLst>
          </p:cNvPr>
          <p:cNvSpPr txBox="1"/>
          <p:nvPr/>
        </p:nvSpPr>
        <p:spPr>
          <a:xfrm>
            <a:off x="2584647" y="1420531"/>
            <a:ext cx="3384354" cy="523220"/>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sz="1600" dirty="0">
                <a:solidFill>
                  <a:schemeClr val="tx1">
                    <a:lumMod val="95000"/>
                    <a:lumOff val="5000"/>
                  </a:schemeClr>
                </a:solidFill>
                <a:latin typeface="Arial Black" panose="020B0A04020102020204" pitchFamily="34" charset="0"/>
              </a:rPr>
              <a:t>Street Lights Controlling</a:t>
            </a:r>
          </a:p>
          <a:p>
            <a:endParaRPr lang="en-US" sz="1200" dirty="0"/>
          </a:p>
        </p:txBody>
      </p:sp>
      <p:sp>
        <p:nvSpPr>
          <p:cNvPr id="40" name="TextBox 39">
            <a:extLst>
              <a:ext uri="{FF2B5EF4-FFF2-40B4-BE49-F238E27FC236}">
                <a16:creationId xmlns:a16="http://schemas.microsoft.com/office/drawing/2014/main" id="{5925D80D-01E2-4FA2-871D-225383AF4FE3}"/>
              </a:ext>
            </a:extLst>
          </p:cNvPr>
          <p:cNvSpPr txBox="1"/>
          <p:nvPr/>
        </p:nvSpPr>
        <p:spPr>
          <a:xfrm>
            <a:off x="2584647" y="4203797"/>
            <a:ext cx="3384354" cy="338554"/>
          </a:xfrm>
          <a:prstGeom prst="rect">
            <a:avLst/>
          </a:prstGeom>
          <a:noFill/>
        </p:spPr>
        <p:txBody>
          <a:bodyPr wrap="square" rtlCol="0">
            <a:spAutoFit/>
          </a:bodyPr>
          <a:lstStyle>
            <a:defPPr>
              <a:defRPr lang="ko-KR"/>
            </a:defPPr>
            <a:lvl1pPr>
              <a:defRPr sz="1100">
                <a:solidFill>
                  <a:schemeClr val="tx1">
                    <a:lumMod val="75000"/>
                    <a:lumOff val="25000"/>
                  </a:schemeClr>
                </a:solidFill>
              </a:defRPr>
            </a:lvl1pPr>
          </a:lstStyle>
          <a:p>
            <a:r>
              <a:rPr lang="en-US" sz="1600" dirty="0">
                <a:solidFill>
                  <a:schemeClr val="tx1">
                    <a:lumMod val="95000"/>
                    <a:lumOff val="5000"/>
                  </a:schemeClr>
                </a:solidFill>
                <a:latin typeface="Arial Black" panose="020B0A04020102020204" pitchFamily="34" charset="0"/>
              </a:rPr>
              <a:t>Street Lights Monitoring</a:t>
            </a:r>
          </a:p>
        </p:txBody>
      </p:sp>
      <p:pic>
        <p:nvPicPr>
          <p:cNvPr id="1026" name="Picture 2" descr="https://c0.wallpaperflare.com/preview/444/1018/435/streetlight-mist-road-light-sce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8171" y="0"/>
            <a:ext cx="478382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5E3601E6-1E60-483F-816B-065BAC7CB4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298" y="401855"/>
            <a:ext cx="1203142" cy="673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05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75DB19DC-062D-4BDB-99FA-54FBB4C4F9D9}"/>
              </a:ext>
            </a:extLst>
          </p:cNvPr>
          <p:cNvSpPr txBox="1"/>
          <p:nvPr/>
        </p:nvSpPr>
        <p:spPr>
          <a:xfrm>
            <a:off x="1625599" y="566424"/>
            <a:ext cx="8940802" cy="584775"/>
          </a:xfrm>
          <a:prstGeom prst="rect">
            <a:avLst/>
          </a:prstGeom>
          <a:noFill/>
        </p:spPr>
        <p:txBody>
          <a:bodyPr wrap="square" rtlCol="0">
            <a:spAutoFit/>
          </a:bodyPr>
          <a:lstStyle/>
          <a:p>
            <a:pPr algn="ctr"/>
            <a:r>
              <a:rPr lang="en-US" altLang="ko-KR" sz="3200" b="1" dirty="0">
                <a:latin typeface="Arial Black" panose="020B0A04020102020204" pitchFamily="34" charset="0"/>
                <a:cs typeface="Arial" panose="020B0604020202020204" pitchFamily="34" charset="0"/>
              </a:rPr>
              <a:t>HARDWARE SPECIFICATIONS</a:t>
            </a:r>
            <a:endParaRPr lang="ko-KR" altLang="en-US" sz="3200" b="1" dirty="0">
              <a:latin typeface="Arial Black" panose="020B0A04020102020204" pitchFamily="34" charset="0"/>
              <a:cs typeface="Arial" panose="020B0604020202020204" pitchFamily="34" charset="0"/>
            </a:endParaRPr>
          </a:p>
        </p:txBody>
      </p:sp>
      <p:sp>
        <p:nvSpPr>
          <p:cNvPr id="11" name="직사각형 10">
            <a:extLst>
              <a:ext uri="{FF2B5EF4-FFF2-40B4-BE49-F238E27FC236}">
                <a16:creationId xmlns:a16="http://schemas.microsoft.com/office/drawing/2014/main" id="{A73FA9AB-BF86-4890-82F8-87122D5146A2}"/>
              </a:ext>
            </a:extLst>
          </p:cNvPr>
          <p:cNvSpPr/>
          <p:nvPr/>
        </p:nvSpPr>
        <p:spPr>
          <a:xfrm>
            <a:off x="763643" y="1515245"/>
            <a:ext cx="7328322" cy="369332"/>
          </a:xfrm>
          <a:prstGeom prst="rect">
            <a:avLst/>
          </a:prstGeom>
          <a:noFill/>
        </p:spPr>
        <p:txBody>
          <a:bodyPr wrap="square" rtlCol="0">
            <a:spAutoFit/>
          </a:bodyPr>
          <a:lstStyle/>
          <a:p>
            <a:r>
              <a:rPr lang="en-US" altLang="ko-KR" b="1" dirty="0"/>
              <a:t>Remote Monitoring Gateway</a:t>
            </a:r>
            <a:endParaRPr lang="ko-KR" altLang="en-US" dirty="0"/>
          </a:p>
        </p:txBody>
      </p:sp>
      <p:pic>
        <p:nvPicPr>
          <p:cNvPr id="29" name="Picture 2">
            <a:extLst>
              <a:ext uri="{FF2B5EF4-FFF2-40B4-BE49-F238E27FC236}">
                <a16:creationId xmlns:a16="http://schemas.microsoft.com/office/drawing/2014/main" id="{A02A6C5D-0018-43AF-B419-37F82FAC7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51" y="190885"/>
            <a:ext cx="1343434" cy="75232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3881870" y="2393805"/>
            <a:ext cx="3984048" cy="3565556"/>
          </a:xfrm>
          <a:prstGeom prst="rect">
            <a:avLst/>
          </a:prstGeom>
        </p:spPr>
      </p:pic>
    </p:spTree>
    <p:extLst>
      <p:ext uri="{BB962C8B-B14F-4D97-AF65-F5344CB8AC3E}">
        <p14:creationId xmlns:p14="http://schemas.microsoft.com/office/powerpoint/2010/main" val="314366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9312" y="400049"/>
            <a:ext cx="8343086" cy="5740977"/>
          </a:xfrm>
          <a:prstGeom prst="rect">
            <a:avLst/>
          </a:prstGeom>
        </p:spPr>
      </p:pic>
    </p:spTree>
    <p:extLst>
      <p:ext uri="{BB962C8B-B14F-4D97-AF65-F5344CB8AC3E}">
        <p14:creationId xmlns:p14="http://schemas.microsoft.com/office/powerpoint/2010/main" val="84197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3975" y="1337829"/>
            <a:ext cx="8815019" cy="5135707"/>
          </a:xfrm>
          <a:prstGeom prst="rect">
            <a:avLst/>
          </a:prstGeom>
        </p:spPr>
      </p:pic>
      <p:sp>
        <p:nvSpPr>
          <p:cNvPr id="3" name="TextBox 2">
            <a:extLst>
              <a:ext uri="{FF2B5EF4-FFF2-40B4-BE49-F238E27FC236}">
                <a16:creationId xmlns:a16="http://schemas.microsoft.com/office/drawing/2014/main" id="{75DB19DC-062D-4BDB-99FA-54FBB4C4F9D9}"/>
              </a:ext>
            </a:extLst>
          </p:cNvPr>
          <p:cNvSpPr txBox="1"/>
          <p:nvPr/>
        </p:nvSpPr>
        <p:spPr>
          <a:xfrm>
            <a:off x="1625599" y="566424"/>
            <a:ext cx="8940802" cy="584775"/>
          </a:xfrm>
          <a:prstGeom prst="rect">
            <a:avLst/>
          </a:prstGeom>
          <a:noFill/>
        </p:spPr>
        <p:txBody>
          <a:bodyPr wrap="square" rtlCol="0">
            <a:spAutoFit/>
          </a:bodyPr>
          <a:lstStyle/>
          <a:p>
            <a:pPr algn="ctr"/>
            <a:r>
              <a:rPr lang="en-US" altLang="ko-KR" sz="3200" b="1" dirty="0">
                <a:latin typeface="Arial Black" panose="020B0A04020102020204" pitchFamily="34" charset="0"/>
                <a:cs typeface="Arial" panose="020B0604020202020204" pitchFamily="34" charset="0"/>
              </a:rPr>
              <a:t>Functional Diagram</a:t>
            </a:r>
            <a:endParaRPr lang="ko-KR" altLang="en-US" sz="3200" b="1" dirty="0">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41909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75DB19DC-062D-4BDB-99FA-54FBB4C4F9D9}"/>
              </a:ext>
            </a:extLst>
          </p:cNvPr>
          <p:cNvSpPr txBox="1"/>
          <p:nvPr/>
        </p:nvSpPr>
        <p:spPr>
          <a:xfrm>
            <a:off x="1625599" y="566424"/>
            <a:ext cx="8940802" cy="584775"/>
          </a:xfrm>
          <a:prstGeom prst="rect">
            <a:avLst/>
          </a:prstGeom>
          <a:noFill/>
        </p:spPr>
        <p:txBody>
          <a:bodyPr wrap="square" rtlCol="0">
            <a:spAutoFit/>
          </a:bodyPr>
          <a:lstStyle/>
          <a:p>
            <a:pPr algn="ctr"/>
            <a:r>
              <a:rPr lang="en-US" altLang="ko-KR" sz="3200" b="1" dirty="0">
                <a:latin typeface="Arial Black" panose="020B0A04020102020204" pitchFamily="34" charset="0"/>
                <a:cs typeface="Arial" panose="020B0604020202020204" pitchFamily="34" charset="0"/>
              </a:rPr>
              <a:t>HARDWARE SPECIFICATIONS</a:t>
            </a:r>
            <a:endParaRPr lang="ko-KR" altLang="en-US" sz="3200" b="1" dirty="0">
              <a:latin typeface="Arial Black" panose="020B0A04020102020204" pitchFamily="34" charset="0"/>
              <a:cs typeface="Arial" panose="020B0604020202020204" pitchFamily="34" charset="0"/>
            </a:endParaRPr>
          </a:p>
        </p:txBody>
      </p:sp>
      <p:pic>
        <p:nvPicPr>
          <p:cNvPr id="29" name="Picture 2">
            <a:extLst>
              <a:ext uri="{FF2B5EF4-FFF2-40B4-BE49-F238E27FC236}">
                <a16:creationId xmlns:a16="http://schemas.microsoft.com/office/drawing/2014/main" id="{A02A6C5D-0018-43AF-B419-37F82FAC7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6451" y="190885"/>
            <a:ext cx="1343434" cy="7523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95E167-0B1E-4301-A28C-D7B20E9F53E9}"/>
              </a:ext>
            </a:extLst>
          </p:cNvPr>
          <p:cNvSpPr txBox="1"/>
          <p:nvPr/>
        </p:nvSpPr>
        <p:spPr>
          <a:xfrm>
            <a:off x="731746" y="2045617"/>
            <a:ext cx="7328322" cy="584775"/>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l">
              <a:lnSpc>
                <a:spcPct val="100000"/>
              </a:lnSpc>
            </a:pPr>
            <a:r>
              <a:rPr lang="en-US" sz="1600" dirty="0">
                <a:solidFill>
                  <a:schemeClr val="tx1"/>
                </a:solidFill>
              </a:rPr>
              <a:t>This box contains all the necessary hardware for the street lights monitoring purpose. Also the AC relays for switching of the street lights are incorporated in it.</a:t>
            </a:r>
          </a:p>
        </p:txBody>
      </p:sp>
      <p:sp>
        <p:nvSpPr>
          <p:cNvPr id="7" name="직사각형 10">
            <a:extLst>
              <a:ext uri="{FF2B5EF4-FFF2-40B4-BE49-F238E27FC236}">
                <a16:creationId xmlns:a16="http://schemas.microsoft.com/office/drawing/2014/main" id="{B6F20FA7-967A-4B3C-B072-CC7F666CFF53}"/>
              </a:ext>
            </a:extLst>
          </p:cNvPr>
          <p:cNvSpPr/>
          <p:nvPr/>
        </p:nvSpPr>
        <p:spPr>
          <a:xfrm>
            <a:off x="731745" y="1681571"/>
            <a:ext cx="7328322" cy="369332"/>
          </a:xfrm>
          <a:prstGeom prst="rect">
            <a:avLst/>
          </a:prstGeom>
          <a:noFill/>
        </p:spPr>
        <p:txBody>
          <a:bodyPr wrap="square" rtlCol="0">
            <a:spAutoFit/>
          </a:bodyPr>
          <a:lstStyle/>
          <a:p>
            <a:r>
              <a:rPr lang="en-US" altLang="ko-KR" b="1" dirty="0"/>
              <a:t>Voltage Switching Module</a:t>
            </a:r>
            <a:endParaRPr lang="ko-KR" altLang="en-US" dirty="0"/>
          </a:p>
        </p:txBody>
      </p:sp>
      <p:pic>
        <p:nvPicPr>
          <p:cNvPr id="13" name="Picture 12">
            <a:extLst>
              <a:ext uri="{FF2B5EF4-FFF2-40B4-BE49-F238E27FC236}">
                <a16:creationId xmlns:a16="http://schemas.microsoft.com/office/drawing/2014/main" id="{E5CA2123-B643-4B36-9343-CAF6261CEA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2626" y="2945321"/>
            <a:ext cx="6418727" cy="2120319"/>
          </a:xfrm>
          <a:prstGeom prst="rect">
            <a:avLst/>
          </a:prstGeom>
        </p:spPr>
      </p:pic>
      <p:pic>
        <p:nvPicPr>
          <p:cNvPr id="15" name="Picture 14">
            <a:extLst>
              <a:ext uri="{FF2B5EF4-FFF2-40B4-BE49-F238E27FC236}">
                <a16:creationId xmlns:a16="http://schemas.microsoft.com/office/drawing/2014/main" id="{79DA2930-D05B-4CE2-ACA4-319A33823D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475" y="2945321"/>
            <a:ext cx="3077966" cy="3288880"/>
          </a:xfrm>
          <a:prstGeom prst="rect">
            <a:avLst/>
          </a:prstGeom>
        </p:spPr>
      </p:pic>
    </p:spTree>
    <p:extLst>
      <p:ext uri="{BB962C8B-B14F-4D97-AF65-F5344CB8AC3E}">
        <p14:creationId xmlns:p14="http://schemas.microsoft.com/office/powerpoint/2010/main" val="4033678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366</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dc:creator>
  <cp:lastModifiedBy>Farhan Tariq</cp:lastModifiedBy>
  <cp:revision>40</cp:revision>
  <dcterms:created xsi:type="dcterms:W3CDTF">2021-11-22T16:51:53Z</dcterms:created>
  <dcterms:modified xsi:type="dcterms:W3CDTF">2021-11-23T10:25:00Z</dcterms:modified>
</cp:coreProperties>
</file>