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8" r:id="rId2"/>
    <p:sldMasterId id="2147483670" r:id="rId3"/>
    <p:sldMasterId id="2147483666" r:id="rId4"/>
  </p:sldMasterIdLst>
  <p:notesMasterIdLst>
    <p:notesMasterId r:id="rId6"/>
  </p:notesMasterIdLst>
  <p:handoutMasterIdLst>
    <p:handoutMasterId r:id="rId7"/>
  </p:handoutMasterIdLst>
  <p:sldIdLst>
    <p:sldId id="364" r:id="rId5"/>
  </p:sldIdLst>
  <p:sldSz cx="12195175" cy="6859588"/>
  <p:notesSz cx="6858000" cy="9144000"/>
  <p:defaultTex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6" userDrawn="1">
          <p15:clr>
            <a:srgbClr val="A4A3A4"/>
          </p15:clr>
        </p15:guide>
        <p15:guide id="2" orient="horz" pos="104" userDrawn="1">
          <p15:clr>
            <a:srgbClr val="A4A3A4"/>
          </p15:clr>
        </p15:guide>
        <p15:guide id="3" orient="horz" pos="3976" userDrawn="1">
          <p15:clr>
            <a:srgbClr val="A4A3A4"/>
          </p15:clr>
        </p15:guide>
        <p15:guide id="4" orient="horz" pos="952" userDrawn="1">
          <p15:clr>
            <a:srgbClr val="A4A3A4"/>
          </p15:clr>
        </p15:guide>
        <p15:guide id="5" pos="367" userDrawn="1">
          <p15:clr>
            <a:srgbClr val="A4A3A4"/>
          </p15:clr>
        </p15:guide>
        <p15:guide id="6" pos="73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6" autoAdjust="0"/>
    <p:restoredTop sz="85529" autoAdjust="0"/>
  </p:normalViewPr>
  <p:slideViewPr>
    <p:cSldViewPr snapToObjects="1">
      <p:cViewPr varScale="1">
        <p:scale>
          <a:sx n="86" d="100"/>
          <a:sy n="86" d="100"/>
        </p:scale>
        <p:origin x="850" y="58"/>
      </p:cViewPr>
      <p:guideLst>
        <p:guide orient="horz" pos="776"/>
        <p:guide orient="horz" pos="104"/>
        <p:guide orient="horz" pos="3976"/>
        <p:guide orient="horz" pos="952"/>
        <p:guide pos="367"/>
        <p:guide pos="73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9" d="100"/>
          <a:sy n="89" d="100"/>
        </p:scale>
        <p:origin x="381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E37AC6-CD63-43A6-A8AF-DA6897023C72}" type="datetimeFigureOut">
              <a:rPr lang="zh-CN" altLang="en-US" smtClean="0"/>
              <a:pPr/>
              <a:t>2021/9/25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1B85BE-7573-414C-BEC9-C51CBD1DD4A9}" type="slidenum">
              <a:rPr lang="zh-CN" altLang="en-US" smtClean="0"/>
              <a:pPr/>
              <a:t>‹#›</a:t>
            </a:fld>
            <a:endParaRPr lang="zh-CN" altLang="en-US"/>
          </a:p>
        </p:txBody>
      </p:sp>
    </p:spTree>
    <p:extLst>
      <p:ext uri="{BB962C8B-B14F-4D97-AF65-F5344CB8AC3E}">
        <p14:creationId xmlns:p14="http://schemas.microsoft.com/office/powerpoint/2010/main" val="2366803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E9AA83-AF13-47A0-BCD5-A17FF41E9A7C}" type="datetimeFigureOut">
              <a:rPr lang="zh-CN" altLang="en-US" smtClean="0"/>
              <a:pPr/>
              <a:t>2021/9/25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AF8544-5210-4FB3-BB47-60B9223E8DCF}" type="slidenum">
              <a:rPr lang="zh-CN" altLang="en-US" smtClean="0"/>
              <a:pPr/>
              <a:t>‹#›</a:t>
            </a:fld>
            <a:endParaRPr lang="zh-CN" altLang="en-US"/>
          </a:p>
        </p:txBody>
      </p:sp>
    </p:spTree>
    <p:extLst>
      <p:ext uri="{BB962C8B-B14F-4D97-AF65-F5344CB8AC3E}">
        <p14:creationId xmlns:p14="http://schemas.microsoft.com/office/powerpoint/2010/main" val="173914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007797" y="1806326"/>
            <a:ext cx="7490717" cy="1325620"/>
          </a:xfrm>
        </p:spPr>
        <p:txBody>
          <a:bodyPr/>
          <a:lstStyle>
            <a:lvl1pPr>
              <a:defRPr sz="4000">
                <a:solidFill>
                  <a:schemeClr val="bg1"/>
                </a:solidFill>
                <a:latin typeface="+mj-lt"/>
                <a:ea typeface="+mj-ea"/>
                <a:cs typeface="Arial" panose="020B0604020202020204" pitchFamily="34" charset="0"/>
              </a:defRPr>
            </a:lvl1pPr>
          </a:lstStyle>
          <a:p>
            <a:r>
              <a:rPr lang="en-US" altLang="zh-CN" dirty="0"/>
              <a:t>Headline in Arial Regular 40 point</a:t>
            </a:r>
            <a:endParaRPr lang="zh-CN" altLang="en-US" dirty="0"/>
          </a:p>
        </p:txBody>
      </p:sp>
      <p:sp>
        <p:nvSpPr>
          <p:cNvPr id="8" name="副标题 2"/>
          <p:cNvSpPr>
            <a:spLocks noGrp="1"/>
          </p:cNvSpPr>
          <p:nvPr>
            <p:ph type="subTitle" idx="11" hasCustomPrompt="1"/>
          </p:nvPr>
        </p:nvSpPr>
        <p:spPr>
          <a:xfrm>
            <a:off x="1007796" y="3069350"/>
            <a:ext cx="4153688" cy="461665"/>
          </a:xfrm>
          <a:prstGeom prst="rect">
            <a:avLst/>
          </a:prstGeom>
        </p:spPr>
        <p:txBody>
          <a:bodyPr/>
          <a:lst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a:solidFill>
                  <a:schemeClr val="bg1"/>
                </a:solidFill>
                <a:latin typeface="+mn-lt"/>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a:t>Department name</a:t>
            </a:r>
            <a:endParaRPr lang="zh-CN" altLang="en-US" dirty="0"/>
          </a:p>
        </p:txBody>
      </p:sp>
    </p:spTree>
    <p:extLst>
      <p:ext uri="{BB962C8B-B14F-4D97-AF65-F5344CB8AC3E}">
        <p14:creationId xmlns:p14="http://schemas.microsoft.com/office/powerpoint/2010/main" val="386834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913011" y="1154755"/>
            <a:ext cx="9993315" cy="779055"/>
          </a:xfrm>
        </p:spPr>
        <p:txBody>
          <a:bodyPr>
            <a:norm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baseline="0">
                <a:solidFill>
                  <a:schemeClr val="bg1"/>
                </a:solidFill>
                <a:latin typeface="+mj-lt"/>
              </a:defRPr>
            </a:lvl1pPr>
          </a:lstStyle>
          <a:p>
            <a:r>
              <a:rPr lang="en-US" altLang="zh-CN" dirty="0"/>
              <a:t>Slide Title</a:t>
            </a:r>
          </a:p>
        </p:txBody>
      </p:sp>
      <p:sp>
        <p:nvSpPr>
          <p:cNvPr id="5" name="副标题 2"/>
          <p:cNvSpPr>
            <a:spLocks noGrp="1"/>
          </p:cNvSpPr>
          <p:nvPr>
            <p:ph type="subTitle" idx="1" hasCustomPrompt="1"/>
          </p:nvPr>
        </p:nvSpPr>
        <p:spPr>
          <a:xfrm>
            <a:off x="913011" y="2133650"/>
            <a:ext cx="9993315" cy="4097591"/>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solidFill>
                <a:latin typeface="+mn-lt"/>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a:t>Headline in Arial Regular 24 - 32 point</a:t>
            </a:r>
          </a:p>
        </p:txBody>
      </p:sp>
    </p:spTree>
    <p:extLst>
      <p:ext uri="{BB962C8B-B14F-4D97-AF65-F5344CB8AC3E}">
        <p14:creationId xmlns:p14="http://schemas.microsoft.com/office/powerpoint/2010/main" val="1529129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888392"/>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a:solidFill>
                  <a:schemeClr val="bg1"/>
                </a:solidFill>
              </a:defRPr>
            </a:lvl1pPr>
          </a:lstStyle>
          <a:p>
            <a:r>
              <a:rPr lang="en-US" altLang="zh-CN" dirty="0"/>
              <a:t>Headline in Arial Regular 36 point</a:t>
            </a:r>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a:t>Copy text in Arial Regular 20 - 32 point </a:t>
            </a:r>
          </a:p>
        </p:txBody>
      </p:sp>
    </p:spTree>
    <p:extLst>
      <p:ext uri="{BB962C8B-B14F-4D97-AF65-F5344CB8AC3E}">
        <p14:creationId xmlns:p14="http://schemas.microsoft.com/office/powerpoint/2010/main" val="1421144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609760" y="6357825"/>
            <a:ext cx="2845541" cy="366267"/>
          </a:xfrm>
          <a:prstGeom prst="rect">
            <a:avLst/>
          </a:prstGeom>
        </p:spPr>
        <p:txBody>
          <a:bodyPr lIns="91434" tIns="45717" rIns="91434" bIns="45717"/>
          <a:lstStyle>
            <a:lvl1pPr>
              <a:defRPr/>
            </a:lvl1pPr>
          </a:lstStyle>
          <a:p>
            <a:pPr>
              <a:defRPr/>
            </a:pPr>
            <a:fld id="{1BAA1EF8-94E9-4BD1-BF48-264D397695F3}" type="datetimeFigureOut">
              <a:rPr lang="zh-CN" altLang="en-US"/>
              <a:pPr>
                <a:defRPr/>
              </a:pPr>
              <a:t>2021/9/25</a:t>
            </a:fld>
            <a:endParaRPr lang="zh-CN" altLang="en-US"/>
          </a:p>
        </p:txBody>
      </p:sp>
      <p:sp>
        <p:nvSpPr>
          <p:cNvPr id="3" name="页脚占位符 4"/>
          <p:cNvSpPr>
            <a:spLocks noGrp="1"/>
          </p:cNvSpPr>
          <p:nvPr>
            <p:ph type="ftr" sz="quarter" idx="11"/>
          </p:nvPr>
        </p:nvSpPr>
        <p:spPr>
          <a:xfrm>
            <a:off x="4166685" y="6357825"/>
            <a:ext cx="3861805" cy="366267"/>
          </a:xfrm>
          <a:prstGeom prst="rect">
            <a:avLst/>
          </a:prstGeom>
        </p:spPr>
        <p:txBody>
          <a:bodyPr lIns="91434" tIns="45717" rIns="91434" bIns="45717"/>
          <a:lstStyle>
            <a:lvl1pPr>
              <a:defRPr/>
            </a:lvl1pPr>
          </a:lstStyle>
          <a:p>
            <a:pPr>
              <a:defRPr/>
            </a:pPr>
            <a:endParaRPr lang="zh-CN" altLang="en-US"/>
          </a:p>
        </p:txBody>
      </p:sp>
      <p:sp>
        <p:nvSpPr>
          <p:cNvPr id="4" name="灯片编号占位符 5"/>
          <p:cNvSpPr>
            <a:spLocks noGrp="1"/>
          </p:cNvSpPr>
          <p:nvPr>
            <p:ph type="sldNum" sz="quarter" idx="12"/>
          </p:nvPr>
        </p:nvSpPr>
        <p:spPr>
          <a:xfrm>
            <a:off x="8739875" y="6357825"/>
            <a:ext cx="2845541" cy="366267"/>
          </a:xfrm>
          <a:prstGeom prst="rect">
            <a:avLst/>
          </a:prstGeom>
        </p:spPr>
        <p:txBody>
          <a:bodyPr lIns="91434" tIns="45717" rIns="91434" bIns="45717"/>
          <a:lstStyle>
            <a:lvl1pPr>
              <a:defRPr/>
            </a:lvl1pPr>
          </a:lstStyle>
          <a:p>
            <a:pPr>
              <a:defRPr/>
            </a:pPr>
            <a:fld id="{0E96DBB2-EA07-4AF9-8706-6F71A403625E}" type="slidenum">
              <a:rPr lang="zh-CN" altLang="en-US"/>
              <a:pPr>
                <a:defRPr/>
              </a:pPr>
              <a:t>‹#›</a:t>
            </a:fld>
            <a:endParaRPr lang="zh-CN" altLang="en-US"/>
          </a:p>
        </p:txBody>
      </p:sp>
    </p:spTree>
    <p:extLst>
      <p:ext uri="{BB962C8B-B14F-4D97-AF65-F5344CB8AC3E}">
        <p14:creationId xmlns:p14="http://schemas.microsoft.com/office/powerpoint/2010/main" val="91958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XC">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2113" y="295409"/>
            <a:ext cx="11197542" cy="720445"/>
          </a:xfrm>
          <a:prstGeom prst="rect">
            <a:avLst/>
          </a:prstGeom>
        </p:spPr>
        <p:txBody>
          <a:bodyPr anchor="ctr"/>
          <a:lstStyle>
            <a:lvl1pPr>
              <a:defRPr kumimoji="1" lang="zh-CN" altLang="en-US" sz="3700" b="1" kern="1200" dirty="0">
                <a:gradFill>
                  <a:gsLst>
                    <a:gs pos="49000">
                      <a:srgbClr val="FFFFFF"/>
                    </a:gs>
                    <a:gs pos="100000">
                      <a:srgbClr val="FFFFFF">
                        <a:lumMod val="65000"/>
                      </a:srgbClr>
                    </a:gs>
                  </a:gsLst>
                  <a:lin ang="5400000" scaled="1"/>
                </a:gradFill>
                <a:effectLst>
                  <a:outerShdw blurRad="50800" dist="38100" dir="2700000" algn="tl" rotWithShape="0">
                    <a:prstClr val="black">
                      <a:alpha val="40000"/>
                    </a:prstClr>
                  </a:outerShdw>
                </a:effectLst>
                <a:latin typeface="Arial" pitchFamily="34" charset="0"/>
                <a:cs typeface="Arial" pitchFamily="34" charset="0"/>
              </a:defRPr>
            </a:lvl1pPr>
          </a:lstStyle>
          <a:p>
            <a:pPr marL="0" lvl="0" defTabSz="1219149" latinLnBrk="0">
              <a:buClr>
                <a:schemeClr val="tx1">
                  <a:lumMod val="85000"/>
                </a:schemeClr>
              </a:buClr>
            </a:pPr>
            <a:r>
              <a:rPr lang="zh-CN" altLang="en-US" dirty="0"/>
              <a:t>单击此处编辑母版标题样式</a:t>
            </a:r>
          </a:p>
        </p:txBody>
      </p:sp>
    </p:spTree>
    <p:extLst>
      <p:ext uri="{BB962C8B-B14F-4D97-AF65-F5344CB8AC3E}">
        <p14:creationId xmlns:p14="http://schemas.microsoft.com/office/powerpoint/2010/main" val="3840420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9183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3.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1031" name="Rectangle 2"/>
          <p:cNvSpPr>
            <a:spLocks noGrp="1" noChangeArrowheads="1"/>
          </p:cNvSpPr>
          <p:nvPr>
            <p:ph type="title"/>
          </p:nvPr>
        </p:nvSpPr>
        <p:spPr bwMode="auto">
          <a:xfrm>
            <a:off x="1007797" y="1805533"/>
            <a:ext cx="7250029" cy="132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en-US" altLang="zh-CN" dirty="0"/>
              <a:t>Headline in Arial Regular 40 point</a:t>
            </a:r>
            <a:endParaRPr lang="zh-CN" altLang="en-US" dirty="0"/>
          </a:p>
        </p:txBody>
      </p:sp>
      <p:sp>
        <p:nvSpPr>
          <p:cNvPr id="1032" name="Rectangle 3"/>
          <p:cNvSpPr>
            <a:spLocks noGrp="1" noChangeArrowheads="1"/>
          </p:cNvSpPr>
          <p:nvPr>
            <p:ph type="body" idx="1"/>
          </p:nvPr>
        </p:nvSpPr>
        <p:spPr bwMode="auto">
          <a:xfrm>
            <a:off x="1007796" y="3069348"/>
            <a:ext cx="4585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a:t>Department name</a:t>
            </a:r>
            <a:endParaRPr lang="zh-CN" altLang="en-US" dirty="0"/>
          </a:p>
        </p:txBody>
      </p:sp>
      <p:sp>
        <p:nvSpPr>
          <p:cNvPr id="6" name="Rectangle 13"/>
          <p:cNvSpPr>
            <a:spLocks noChangeArrowheads="1"/>
          </p:cNvSpPr>
          <p:nvPr userDrawn="1"/>
        </p:nvSpPr>
        <p:spPr bwMode="auto">
          <a:xfrm>
            <a:off x="10322603" y="429698"/>
            <a:ext cx="136815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defTabSz="784225" eaLnBrk="0" hangingPunct="0"/>
            <a:r>
              <a:rPr lang="en-US" altLang="zh-CN" sz="1000" b="1" dirty="0">
                <a:solidFill>
                  <a:schemeClr val="bg1">
                    <a:lumMod val="75000"/>
                  </a:schemeClr>
                </a:solidFill>
                <a:latin typeface="Arial" panose="020B0604020202020204" pitchFamily="34" charset="0"/>
                <a:ea typeface="MS PGothic" pitchFamily="34" charset="-128"/>
                <a:cs typeface="Arial" panose="020B0604020202020204" pitchFamily="34" charset="0"/>
              </a:rPr>
              <a:t>Security Level: </a:t>
            </a:r>
          </a:p>
        </p:txBody>
      </p:sp>
    </p:spTree>
    <p:extLst>
      <p:ext uri="{BB962C8B-B14F-4D97-AF65-F5344CB8AC3E}">
        <p14:creationId xmlns:p14="http://schemas.microsoft.com/office/powerpoint/2010/main" val="606078438"/>
      </p:ext>
    </p:extLst>
  </p:cSld>
  <p:clrMap bg1="lt1" tx1="dk1" bg2="lt2" tx2="dk2" accent1="accent1" accent2="accent2" accent3="accent3" accent4="accent4" accent5="accent5" accent6="accent6" hlink="hlink" folHlink="folHlink"/>
  <p:sldLayoutIdLst>
    <p:sldLayoutId id="2147483673" r:id="rId1"/>
  </p:sldLayoutIdLst>
  <p:transition advClick="0" advTm="8000">
    <p:fade thruBlk="1"/>
  </p:transition>
  <p:txStyles>
    <p:titleStyle>
      <a:lvl1pPr algn="l" rtl="0" eaLnBrk="1" fontAlgn="base" hangingPunct="1">
        <a:spcBef>
          <a:spcPct val="0"/>
        </a:spcBef>
        <a:spcAft>
          <a:spcPct val="0"/>
        </a:spcAft>
        <a:defRPr lang="zh-CN" altLang="en-US" sz="4000" b="0" dirty="0">
          <a:solidFill>
            <a:schemeClr val="bg1"/>
          </a:solidFill>
          <a:latin typeface="+mj-lt"/>
          <a:ea typeface="Arial Unicode MS" panose="020B0604020202020204" pitchFamily="34" charset="-122"/>
          <a:cs typeface="Arial" panose="020B0604020202020204" pitchFamily="34" charset="0"/>
        </a:defRPr>
      </a:lvl1pPr>
      <a:lvl2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5pPr>
      <a:lvl6pPr marL="45729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3"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6"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sz="2400" b="0">
          <a:solidFill>
            <a:schemeClr val="bg1"/>
          </a:solidFill>
          <a:latin typeface="+mn-lt"/>
          <a:ea typeface="+mj-ea"/>
          <a:cs typeface="Arial" panose="020B0604020202020204" pitchFamily="34" charset="0"/>
        </a:defRPr>
      </a:lvl1pPr>
      <a:lvl2pPr marL="743099" indent="-285807"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229" indent="-228646"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520" indent="-228646" algn="l" rtl="0" eaLnBrk="1" fontAlgn="base" hangingPunct="1">
        <a:spcBef>
          <a:spcPct val="20000"/>
        </a:spcBef>
        <a:spcAft>
          <a:spcPct val="0"/>
        </a:spcAft>
        <a:buChar char="–"/>
        <a:defRPr sz="1600">
          <a:solidFill>
            <a:schemeClr val="tx1"/>
          </a:solidFill>
          <a:latin typeface="+mn-lt"/>
          <a:ea typeface="+mn-ea"/>
          <a:cs typeface="+mn-cs"/>
        </a:defRPr>
      </a:lvl4pPr>
      <a:lvl5pPr marL="2057811" indent="-228646"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5103"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94"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86"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77"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2021/9/25</a:t>
            </a:fld>
            <a:endParaRPr lang="zh-CN" altLang="en-US"/>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1096081297"/>
      </p:ext>
    </p:extLst>
  </p:cSld>
  <p:clrMap bg1="lt1" tx1="dk1" bg2="lt2" tx2="dk2" accent1="accent1" accent2="accent2" accent3="accent3" accent4="accent4" accent5="accent5" accent6="accent6" hlink="hlink" folHlink="folHlink"/>
  <p:sldLayoutIdLst>
    <p:sldLayoutId id="2147483669" r:id="rId1"/>
  </p:sldLayoutIdLst>
  <p:txStyles>
    <p:titleStyle>
      <a:lvl1pPr algn="ctr" defTabSz="1219444" rtl="0" eaLnBrk="1" latinLnBrk="0" hangingPunct="1">
        <a:spcBef>
          <a:spcPct val="0"/>
        </a:spcBef>
        <a:buNone/>
        <a:defRPr sz="5900" kern="1200">
          <a:solidFill>
            <a:schemeClr val="bg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bg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bg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bg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bg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2021/9/25</a:t>
            </a:fld>
            <a:endParaRPr lang="zh-CN" altLang="en-US"/>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2138367102"/>
      </p:ext>
    </p:extLst>
  </p:cSld>
  <p:clrMap bg1="lt1" tx1="dk1" bg2="lt2" tx2="dk2" accent1="accent1" accent2="accent2" accent3="accent3" accent4="accent4" accent5="accent5" accent6="accent6" hlink="hlink" folHlink="folHlink"/>
  <p:sldLayoutIdLst>
    <p:sldLayoutId id="2147483671" r:id="rId1"/>
    <p:sldLayoutId id="2147483674" r:id="rId2"/>
    <p:sldLayoutId id="2147483681" r:id="rId3"/>
  </p:sldLayoutIdLst>
  <p:txStyles>
    <p:titleStyle>
      <a:lvl1pPr algn="ctr" defTabSz="1219444" rtl="0" eaLnBrk="1" latinLnBrk="0" hangingPunct="1">
        <a:spcBef>
          <a:spcPct val="0"/>
        </a:spcBef>
        <a:buNone/>
        <a:defRPr sz="5900" kern="1200">
          <a:solidFill>
            <a:schemeClr val="bg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bg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bg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bg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bg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grpSp>
        <p:nvGrpSpPr>
          <p:cNvPr id="3" name="组合 2"/>
          <p:cNvGrpSpPr/>
          <p:nvPr userDrawn="1"/>
        </p:nvGrpSpPr>
        <p:grpSpPr>
          <a:xfrm>
            <a:off x="737805" y="3518130"/>
            <a:ext cx="4778680" cy="2048106"/>
            <a:chOff x="1896389" y="2298415"/>
            <a:chExt cx="4778680" cy="2048105"/>
          </a:xfrm>
        </p:grpSpPr>
        <p:sp>
          <p:nvSpPr>
            <p:cNvPr id="10" name="TextBox 6"/>
            <p:cNvSpPr txBox="1"/>
            <p:nvPr userDrawn="1"/>
          </p:nvSpPr>
          <p:spPr>
            <a:xfrm>
              <a:off x="2066557" y="3146182"/>
              <a:ext cx="4608512" cy="1200338"/>
            </a:xfrm>
            <a:prstGeom prst="rect">
              <a:avLst/>
            </a:prstGeom>
            <a:noFill/>
          </p:spPr>
          <p:txBody>
            <a:bodyPr wrap="square" lIns="91450" tIns="45725" rIns="91450" bIns="45725">
              <a:spAutoFit/>
            </a:bodyPr>
            <a:lstStyle/>
            <a:p>
              <a:pPr algn="l">
                <a:defRPr/>
              </a:pPr>
              <a:r>
                <a:rPr lang="en-US" altLang="zh-CN" sz="900" b="1" dirty="0">
                  <a:solidFill>
                    <a:schemeClr val="bg1">
                      <a:lumMod val="75000"/>
                    </a:schemeClr>
                  </a:solidFill>
                </a:rPr>
                <a:t>Copyright©2016 Huawei Technologies Co., Ltd. All Rights Reserved.</a:t>
              </a:r>
            </a:p>
            <a:p>
              <a:pPr algn="l">
                <a:defRPr/>
              </a:pPr>
              <a:r>
                <a:rPr lang="en-US" altLang="zh-CN" sz="900" dirty="0">
                  <a:solidFill>
                    <a:schemeClr val="bg1">
                      <a:lumMod val="7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900" dirty="0">
                <a:solidFill>
                  <a:schemeClr val="bg1">
                    <a:lumMod val="75000"/>
                  </a:schemeClr>
                </a:solidFill>
              </a:endParaRPr>
            </a:p>
          </p:txBody>
        </p:sp>
        <p:sp>
          <p:nvSpPr>
            <p:cNvPr id="11" name="TextBox 6"/>
            <p:cNvSpPr txBox="1"/>
            <p:nvPr userDrawn="1"/>
          </p:nvSpPr>
          <p:spPr>
            <a:xfrm>
              <a:off x="1896389" y="2298415"/>
              <a:ext cx="2873864" cy="677119"/>
            </a:xfrm>
            <a:prstGeom prst="rect">
              <a:avLst/>
            </a:prstGeom>
            <a:noFill/>
          </p:spPr>
          <p:txBody>
            <a:bodyPr wrap="square" lIns="91450" tIns="45725" rIns="91450" bIns="45725">
              <a:spAutoFit/>
            </a:bodyPr>
            <a:lstStyle/>
            <a:p>
              <a:pPr algn="ctr">
                <a:defRPr/>
              </a:pPr>
              <a:r>
                <a:rPr lang="en-US" altLang="zh-CN" sz="3800" dirty="0">
                  <a:solidFill>
                    <a:schemeClr val="bg1">
                      <a:lumMod val="75000"/>
                    </a:schemeClr>
                  </a:solidFill>
                </a:rPr>
                <a:t>Thank You.</a:t>
              </a:r>
              <a:endParaRPr lang="zh-CN" altLang="zh-CN" sz="3800" dirty="0">
                <a:solidFill>
                  <a:schemeClr val="bg1">
                    <a:lumMod val="75000"/>
                  </a:schemeClr>
                </a:solidFill>
              </a:endParaRPr>
            </a:p>
          </p:txBody>
        </p:sp>
      </p:grpSp>
    </p:spTree>
    <p:extLst>
      <p:ext uri="{BB962C8B-B14F-4D97-AF65-F5344CB8AC3E}">
        <p14:creationId xmlns:p14="http://schemas.microsoft.com/office/powerpoint/2010/main" val="329144238"/>
      </p:ext>
    </p:extLst>
  </p:cSld>
  <p:clrMap bg1="lt1" tx1="dk1" bg2="lt2" tx2="dk2" accent1="accent1" accent2="accent2" accent3="accent3" accent4="accent4" accent5="accent5" accent6="accent6" hlink="hlink" folHlink="folHlink"/>
  <p:sldLayoutIdLst>
    <p:sldLayoutId id="2147483667" r:id="rId1"/>
  </p:sldLayoutIdLst>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p:nvPr/>
        </p:nvSpPr>
        <p:spPr>
          <a:xfrm>
            <a:off x="612606" y="477466"/>
            <a:ext cx="8784976" cy="1661993"/>
          </a:xfrm>
          <a:prstGeom prst="rect">
            <a:avLst/>
          </a:prstGeom>
        </p:spPr>
        <p:txBody>
          <a:bodyPr wrap="square">
            <a:spAutoFit/>
          </a:bodyPr>
          <a:lstStyle/>
          <a:p>
            <a:pPr>
              <a:lnSpc>
                <a:spcPct val="150000"/>
              </a:lnSpc>
            </a:pPr>
            <a:r>
              <a:rPr lang="en-US" altLang="zh-CN" sz="2000" b="1" dirty="0">
                <a:solidFill>
                  <a:srgbClr val="FFC000"/>
                </a:solidFill>
                <a:effectLst>
                  <a:outerShdw blurRad="38100" dist="38100" dir="2700000" algn="tl">
                    <a:srgbClr val="000000">
                      <a:alpha val="43137"/>
                    </a:srgbClr>
                  </a:outerShdw>
                </a:effectLst>
                <a:latin typeface="+mj-lt"/>
                <a:ea typeface="微软雅黑" pitchFamily="34" charset="-122"/>
                <a:cs typeface="+mj-cs"/>
              </a:rPr>
              <a:t>Customer Requirements:</a:t>
            </a:r>
          </a:p>
          <a:p>
            <a:pPr marL="342900" lvl="0" indent="-342900">
              <a:buFont typeface="+mj-lt"/>
              <a:buAutoNum type="arabicPeriod"/>
            </a:pPr>
            <a:r>
              <a:rPr lang="en-US" sz="1800" b="1" dirty="0">
                <a:solidFill>
                  <a:schemeClr val="bg1"/>
                </a:solidFill>
                <a:effectLst>
                  <a:outerShdw blurRad="38100" dist="38100" dir="2700000" algn="tl">
                    <a:srgbClr val="000000">
                      <a:alpha val="43137"/>
                    </a:srgbClr>
                  </a:outerShdw>
                </a:effectLst>
                <a:latin typeface="+mj-lt"/>
                <a:ea typeface="微软雅黑" pitchFamily="34" charset="-122"/>
                <a:cs typeface="+mj-cs"/>
              </a:rPr>
              <a:t>Environment sensors </a:t>
            </a:r>
          </a:p>
          <a:p>
            <a:pPr marL="342900" lvl="0" indent="-342900">
              <a:buFont typeface="+mj-lt"/>
              <a:buAutoNum type="arabicPeriod"/>
            </a:pPr>
            <a:r>
              <a:rPr lang="en-US" sz="1800" b="1" dirty="0">
                <a:solidFill>
                  <a:schemeClr val="bg1"/>
                </a:solidFill>
                <a:effectLst>
                  <a:outerShdw blurRad="38100" dist="38100" dir="2700000" algn="tl">
                    <a:srgbClr val="000000">
                      <a:alpha val="43137"/>
                    </a:srgbClr>
                  </a:outerShdw>
                </a:effectLst>
                <a:latin typeface="+mj-lt"/>
                <a:ea typeface="微软雅黑" pitchFamily="34" charset="-122"/>
                <a:cs typeface="+mj-cs"/>
              </a:rPr>
              <a:t>Street Light On/Off sensors </a:t>
            </a:r>
          </a:p>
          <a:p>
            <a:pPr marL="342900" indent="-342900">
              <a:buFont typeface="+mj-lt"/>
              <a:buAutoNum type="arabicPeriod"/>
            </a:pPr>
            <a:r>
              <a:rPr lang="en-US" sz="1800" b="1" dirty="0">
                <a:solidFill>
                  <a:schemeClr val="bg1"/>
                </a:solidFill>
                <a:effectLst>
                  <a:outerShdw blurRad="38100" dist="38100" dir="2700000" algn="tl">
                    <a:srgbClr val="000000">
                      <a:alpha val="43137"/>
                    </a:srgbClr>
                  </a:outerShdw>
                </a:effectLst>
                <a:ea typeface="微软雅黑" pitchFamily="34" charset="-122"/>
              </a:rPr>
              <a:t>Cameras with analytics function including identify garbage clearance </a:t>
            </a:r>
          </a:p>
          <a:p>
            <a:pPr marL="342900" indent="-342900">
              <a:buFont typeface="+mj-lt"/>
              <a:buAutoNum type="arabicPeriod"/>
            </a:pPr>
            <a:r>
              <a:rPr lang="en-US" sz="1800" b="1" dirty="0">
                <a:solidFill>
                  <a:schemeClr val="bg1"/>
                </a:solidFill>
                <a:effectLst>
                  <a:outerShdw blurRad="38100" dist="38100" dir="2700000" algn="tl">
                    <a:srgbClr val="000000">
                      <a:alpha val="43137"/>
                    </a:srgbClr>
                  </a:outerShdw>
                </a:effectLst>
                <a:ea typeface="微软雅黑" pitchFamily="34" charset="-122"/>
              </a:rPr>
              <a:t>Transmission of all sensors data via </a:t>
            </a:r>
            <a:r>
              <a:rPr lang="en-US" sz="1800" b="1" dirty="0" err="1">
                <a:solidFill>
                  <a:schemeClr val="bg1"/>
                </a:solidFill>
                <a:effectLst>
                  <a:outerShdw blurRad="38100" dist="38100" dir="2700000" algn="tl">
                    <a:srgbClr val="000000">
                      <a:alpha val="43137"/>
                    </a:srgbClr>
                  </a:outerShdw>
                </a:effectLst>
                <a:ea typeface="微软雅黑" pitchFamily="34" charset="-122"/>
              </a:rPr>
              <a:t>eLTE</a:t>
            </a:r>
            <a:r>
              <a:rPr lang="en-US" sz="1800" b="1" dirty="0">
                <a:solidFill>
                  <a:schemeClr val="bg1"/>
                </a:solidFill>
                <a:effectLst>
                  <a:outerShdw blurRad="38100" dist="38100" dir="2700000" algn="tl">
                    <a:srgbClr val="000000">
                      <a:alpha val="43137"/>
                    </a:srgbClr>
                  </a:outerShdw>
                </a:effectLst>
                <a:ea typeface="微软雅黑" pitchFamily="34" charset="-122"/>
              </a:rPr>
              <a:t> network </a:t>
            </a:r>
          </a:p>
        </p:txBody>
      </p:sp>
      <p:sp>
        <p:nvSpPr>
          <p:cNvPr id="3" name="矩形 6"/>
          <p:cNvSpPr/>
          <p:nvPr/>
        </p:nvSpPr>
        <p:spPr>
          <a:xfrm>
            <a:off x="624979" y="2493690"/>
            <a:ext cx="11161240" cy="3708708"/>
          </a:xfrm>
          <a:prstGeom prst="rect">
            <a:avLst/>
          </a:prstGeom>
        </p:spPr>
        <p:txBody>
          <a:bodyPr wrap="square">
            <a:spAutoFit/>
          </a:bodyPr>
          <a:lstStyle/>
          <a:p>
            <a:pPr>
              <a:lnSpc>
                <a:spcPct val="150000"/>
              </a:lnSpc>
            </a:pPr>
            <a:r>
              <a:rPr lang="en-US" altLang="zh-CN" sz="2000" b="1" dirty="0">
                <a:solidFill>
                  <a:srgbClr val="FFC000"/>
                </a:solidFill>
                <a:effectLst>
                  <a:outerShdw blurRad="38100" dist="38100" dir="2700000" algn="tl">
                    <a:srgbClr val="000000">
                      <a:alpha val="43137"/>
                    </a:srgbClr>
                  </a:outerShdw>
                </a:effectLst>
                <a:latin typeface="+mj-lt"/>
                <a:ea typeface="微软雅黑" pitchFamily="34" charset="-122"/>
                <a:cs typeface="+mj-cs"/>
              </a:rPr>
              <a:t>How to Address The Requirements:</a:t>
            </a:r>
          </a:p>
          <a:p>
            <a:pPr>
              <a:lnSpc>
                <a:spcPct val="150000"/>
              </a:lnSpc>
            </a:pPr>
            <a:r>
              <a:rPr lang="en-US" sz="1800" b="1" dirty="0">
                <a:solidFill>
                  <a:schemeClr val="bg1"/>
                </a:solidFill>
                <a:effectLst>
                  <a:outerShdw blurRad="38100" dist="38100" dir="2700000" algn="tl">
                    <a:srgbClr val="000000">
                      <a:alpha val="43137"/>
                    </a:srgbClr>
                  </a:outerShdw>
                </a:effectLst>
                <a:latin typeface="+mj-lt"/>
                <a:ea typeface="微软雅黑" pitchFamily="34" charset="-122"/>
                <a:cs typeface="+mj-cs"/>
              </a:rPr>
              <a:t>Environment sensors </a:t>
            </a:r>
          </a:p>
          <a:p>
            <a:r>
              <a:rPr lang="en-US" sz="1400" dirty="0">
                <a:solidFill>
                  <a:schemeClr val="bg1"/>
                </a:solidFill>
              </a:rPr>
              <a:t>Integrated micro weather station. It collects meteorological parameters such as the atmospheric temperature, humidity, pressure, wind direction, wind speed, noise and PM2.5. </a:t>
            </a:r>
          </a:p>
          <a:p>
            <a:endParaRPr lang="en-US" sz="1400" dirty="0">
              <a:solidFill>
                <a:schemeClr val="bg1"/>
              </a:solidFill>
            </a:endParaRPr>
          </a:p>
          <a:p>
            <a:pPr lvl="0"/>
            <a:r>
              <a:rPr lang="en-US" sz="1800" b="1" dirty="0">
                <a:solidFill>
                  <a:schemeClr val="bg1"/>
                </a:solidFill>
                <a:effectLst>
                  <a:outerShdw blurRad="38100" dist="38100" dir="2700000" algn="tl">
                    <a:srgbClr val="000000">
                      <a:alpha val="43137"/>
                    </a:srgbClr>
                  </a:outerShdw>
                </a:effectLst>
                <a:latin typeface="+mj-lt"/>
                <a:ea typeface="微软雅黑" pitchFamily="34" charset="-122"/>
                <a:cs typeface="+mj-cs"/>
              </a:rPr>
              <a:t>Street Light On/Off sensors </a:t>
            </a:r>
          </a:p>
          <a:p>
            <a:pPr lvl="0"/>
            <a:r>
              <a:rPr lang="en-US" sz="1400" dirty="0">
                <a:solidFill>
                  <a:schemeClr val="bg1"/>
                </a:solidFill>
              </a:rPr>
              <a:t>Use simple light sensing sensor that can report if the light is on or off </a:t>
            </a:r>
          </a:p>
          <a:p>
            <a:endParaRPr lang="en-US" sz="1800" b="1" dirty="0">
              <a:solidFill>
                <a:schemeClr val="bg1"/>
              </a:solidFill>
              <a:effectLst>
                <a:outerShdw blurRad="38100" dist="38100" dir="2700000" algn="tl">
                  <a:srgbClr val="000000">
                    <a:alpha val="43137"/>
                  </a:srgbClr>
                </a:outerShdw>
              </a:effectLst>
              <a:latin typeface="+mj-lt"/>
              <a:ea typeface="微软雅黑" pitchFamily="34" charset="-122"/>
              <a:cs typeface="+mj-cs"/>
            </a:endParaRPr>
          </a:p>
          <a:p>
            <a:pPr lvl="0"/>
            <a:r>
              <a:rPr lang="en-US" sz="1800" b="1" dirty="0">
                <a:solidFill>
                  <a:schemeClr val="bg1"/>
                </a:solidFill>
                <a:effectLst>
                  <a:outerShdw blurRad="38100" dist="38100" dir="2700000" algn="tl">
                    <a:srgbClr val="000000">
                      <a:alpha val="43137"/>
                    </a:srgbClr>
                  </a:outerShdw>
                </a:effectLst>
                <a:latin typeface="+mj-lt"/>
                <a:ea typeface="微软雅黑" pitchFamily="34" charset="-122"/>
                <a:cs typeface="+mj-cs"/>
              </a:rPr>
              <a:t>Cameras with analytics function including identify garbage clearance </a:t>
            </a:r>
          </a:p>
          <a:p>
            <a:pPr lvl="0"/>
            <a:r>
              <a:rPr lang="en-US" sz="1400" dirty="0">
                <a:solidFill>
                  <a:schemeClr val="bg1"/>
                </a:solidFill>
              </a:rPr>
              <a:t>Use existing cameras of PSCA </a:t>
            </a:r>
          </a:p>
          <a:p>
            <a:endParaRPr lang="en-US" sz="1800" b="1" dirty="0">
              <a:solidFill>
                <a:schemeClr val="bg1"/>
              </a:solidFill>
              <a:effectLst>
                <a:outerShdw blurRad="38100" dist="38100" dir="2700000" algn="tl">
                  <a:srgbClr val="000000">
                    <a:alpha val="43137"/>
                  </a:srgbClr>
                </a:outerShdw>
              </a:effectLst>
              <a:latin typeface="+mj-lt"/>
              <a:ea typeface="微软雅黑" pitchFamily="34" charset="-122"/>
              <a:cs typeface="+mj-cs"/>
            </a:endParaRPr>
          </a:p>
          <a:p>
            <a:r>
              <a:rPr lang="en-US" sz="1800" b="1" dirty="0">
                <a:solidFill>
                  <a:schemeClr val="bg1"/>
                </a:solidFill>
                <a:effectLst>
                  <a:outerShdw blurRad="38100" dist="38100" dir="2700000" algn="tl">
                    <a:srgbClr val="000000">
                      <a:alpha val="43137"/>
                    </a:srgbClr>
                  </a:outerShdw>
                </a:effectLst>
                <a:latin typeface="+mj-lt"/>
                <a:ea typeface="微软雅黑" pitchFamily="34" charset="-122"/>
                <a:cs typeface="+mj-cs"/>
              </a:rPr>
              <a:t>Transmission of all sensors data via </a:t>
            </a:r>
            <a:r>
              <a:rPr lang="en-US" sz="1800" b="1" dirty="0" err="1">
                <a:solidFill>
                  <a:schemeClr val="bg1"/>
                </a:solidFill>
                <a:effectLst>
                  <a:outerShdw blurRad="38100" dist="38100" dir="2700000" algn="tl">
                    <a:srgbClr val="000000">
                      <a:alpha val="43137"/>
                    </a:srgbClr>
                  </a:outerShdw>
                </a:effectLst>
                <a:latin typeface="+mj-lt"/>
                <a:ea typeface="微软雅黑" pitchFamily="34" charset="-122"/>
                <a:cs typeface="+mj-cs"/>
              </a:rPr>
              <a:t>eLTE</a:t>
            </a:r>
            <a:r>
              <a:rPr lang="en-US" sz="1800" b="1" dirty="0">
                <a:solidFill>
                  <a:schemeClr val="bg1"/>
                </a:solidFill>
                <a:effectLst>
                  <a:outerShdw blurRad="38100" dist="38100" dir="2700000" algn="tl">
                    <a:srgbClr val="000000">
                      <a:alpha val="43137"/>
                    </a:srgbClr>
                  </a:outerShdw>
                </a:effectLst>
                <a:latin typeface="+mj-lt"/>
                <a:ea typeface="微软雅黑" pitchFamily="34" charset="-122"/>
                <a:cs typeface="+mj-cs"/>
              </a:rPr>
              <a:t> network </a:t>
            </a:r>
          </a:p>
          <a:p>
            <a:pPr lvl="0"/>
            <a:endParaRPr lang="en-US" sz="1800" b="1" dirty="0">
              <a:solidFill>
                <a:schemeClr val="bg1"/>
              </a:solidFill>
              <a:effectLst>
                <a:outerShdw blurRad="38100" dist="38100" dir="2700000" algn="tl">
                  <a:srgbClr val="000000">
                    <a:alpha val="43137"/>
                  </a:srgbClr>
                </a:outerShdw>
              </a:effectLst>
              <a:latin typeface="+mj-lt"/>
              <a:ea typeface="微软雅黑" pitchFamily="34" charset="-122"/>
              <a:cs typeface="+mj-cs"/>
            </a:endParaRPr>
          </a:p>
        </p:txBody>
      </p:sp>
    </p:spTree>
    <p:extLst>
      <p:ext uri="{BB962C8B-B14F-4D97-AF65-F5344CB8AC3E}">
        <p14:creationId xmlns:p14="http://schemas.microsoft.com/office/powerpoint/2010/main" val="2127656659"/>
      </p:ext>
    </p:extLst>
  </p:cSld>
  <p:clrMapOvr>
    <a:masterClrMapping/>
  </p:clrMapOvr>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1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6">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1400" dirty="0">
            <a:solidFill>
              <a:schemeClr val="bg1"/>
            </a:solidFill>
          </a:defRPr>
        </a:defPPr>
      </a:lstStyle>
    </a:txDef>
  </a:objectDefaults>
  <a:extraClrSchemeLst/>
</a:theme>
</file>

<file path=ppt/theme/theme4.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CW PP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18085</TotalTime>
  <Words>106</Words>
  <Application>Microsoft Office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黑体</vt:lpstr>
      <vt:lpstr>Arial</vt:lpstr>
      <vt:lpstr>Calibri</vt:lpstr>
      <vt:lpstr>FrutigerNext LT Light</vt:lpstr>
      <vt:lpstr>FrutigerNext LT Medium</vt:lpstr>
      <vt:lpstr>Blank</vt:lpstr>
      <vt:lpstr>内容Copytext </vt:lpstr>
      <vt:lpstr>1_内容Copytext </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Zhouchuan (Luc)</dc:creator>
  <cp:lastModifiedBy>Mohy ud din</cp:lastModifiedBy>
  <cp:revision>2977</cp:revision>
  <dcterms:created xsi:type="dcterms:W3CDTF">2014-09-24T01:01:53Z</dcterms:created>
  <dcterms:modified xsi:type="dcterms:W3CDTF">2021-09-25T08:48:07Z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(3)LnZC7oz8To7Y22xH3O/e8/X6gkcAfRUeHpPKe9auJUq9yzXFzrGV+j1DVZzgI0EDzC0+5uAn
JRM3s2IrrRCN1xLLc5QCYMfFYASWKQEv6iy1EnUE8rYaLKTG6HQjCqbkdbEQ9AilA4wlcUGp
M+k9aV/YBB7bikGlSXRZgKrcuKUoPTRW/pwdIjDDNwoeATG48Nbp4PibsYPQdwtvyHcMCRzq
oFE7OBQURzIUP5l6z3</vt:lpwstr>
  </property>
  <property fmtid="{D5CDD505-2E9C-101B-9397-08002B2CF9AE}" pid="3" name="_new_ms_pID_725431">
    <vt:lpwstr>HT427Rj6lAztVHZEJkxSciTysHWHm3pp5pN5bdc8jI+R61LnM43/Id
OJR/5SFPGpxMNY+Ik687ggiaLVMQscvYPOkYpYvR1VHcjWO8LpQ8Jk53dz+OU+dlYUxEyVKl
nYzFJYTuHXU49As1XFzB/2i2wAX+Yjn1QhbYw+qyfxCE4z7K7zPku/WWV3NPVhG2wti/wSUD
AM0CoU+WY5x1lW5yWyWZ3mYynTqhsmvMoz2Q</vt:lpwstr>
  </property>
  <property fmtid="{D5CDD505-2E9C-101B-9397-08002B2CF9AE}" pid="4" name="_new_ms_pID_725432">
    <vt:lpwstr>of/ts7Wz4tkV5CWwOAx2QBtKm6tC/Xu4PptY
e8yjtgJI/F4gvLnqMJLIFc4L3zL3adNOX5ClTsL7BprpsyLPcNPaVLnaJJkx23gviqr0Df3e
</vt:lpwstr>
  </property>
  <property fmtid="{D5CDD505-2E9C-101B-9397-08002B2CF9AE}" pid="5" name="_2015_ms_pID_725343">
    <vt:lpwstr>(3)eDrfye7zt803YTU7xq+k/BSmWsY1b3vksTDUYBaOAflpj9CEqMwcHeW/4IFZalsT1Rx4z7az
rVXgv7nel8y+jMx5LY1cYsyOvhOaSDKhzvlBwckQCrxpYmNayh1BvnZ/r2BXqvYOhaA909cR
VNjMXiGnvR95AzHB9v0qrNuGHEFJe7VRZFkANSuvueWMlgSnk4RzdQXm1y3hzDB3EQhFebTG
LOQTdypRRp/yMzWYD8</vt:lpwstr>
  </property>
  <property fmtid="{D5CDD505-2E9C-101B-9397-08002B2CF9AE}" pid="6" name="_2015_ms_pID_7253431">
    <vt:lpwstr>wMVmACqJhsWE/L9O6IiXwUMjOBr+g7PI01+ixsvlgY81CsndjVARZd
xZ2mYikaLXpcHZvXVHSAYW6GyAmbZbrdDnbLmGZ+Lxx0iAXhuWUJRL+5cbFXKVxmz8gBIzzZ
JgUuWtXz9kIUafdWSj1aP2hSB92qbZVY3VJ1fKSpdIz/3skqtR7+tNulIROgLb4z0akxCMG4
PaARyuVrHwupaVVV8Xph3jmPcpnGpZpUoz3i</vt:lpwstr>
  </property>
  <property fmtid="{D5CDD505-2E9C-101B-9397-08002B2CF9AE}" pid="7" name="_2015_ms_pID_7253432">
    <vt:lpwstr>RYm//i5JnnoXJOIPAmkndZ9u1utWBtn/7N4y
uZZ4A8h1gKIAdde7fhF5hFoozTDG8ZuyNnjffPfhDJoNTqy9Ajo=</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1630492593</vt:lpwstr>
  </property>
</Properties>
</file>