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64" r:id="rId9"/>
    <p:sldId id="265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8116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2266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6082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3346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19530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33608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11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10279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21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273768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34711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8A5D-A31F-4A0A-AF96-89668A597E28}" type="datetimeFigureOut">
              <a:rPr lang="ur-PK" smtClean="0"/>
              <a:pPr/>
              <a:t>26/04/1441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xmlns="" val="127790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801" y="314793"/>
            <a:ext cx="9823555" cy="1821097"/>
          </a:xfrm>
        </p:spPr>
        <p:txBody>
          <a:bodyPr>
            <a:noAutofit/>
          </a:bodyPr>
          <a:lstStyle/>
          <a:p>
            <a:r>
              <a:rPr lang="en-US" sz="4800" dirty="0" smtClean="0"/>
              <a:t>AI Based Smart AppliancePower Consumption Analyzer</a:t>
            </a:r>
            <a:endParaRPr lang="ur-P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010" y="42166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Members :</a:t>
            </a:r>
          </a:p>
          <a:p>
            <a:r>
              <a:rPr lang="en-US" dirty="0" smtClean="0"/>
              <a:t>             1. Farhan Tariq	      	  UET-21</a:t>
            </a:r>
          </a:p>
          <a:p>
            <a:pPr marL="457200" indent="-457200"/>
            <a:r>
              <a:rPr lang="en-US" dirty="0" smtClean="0"/>
              <a:t>                   2. Asim Siddique	        UET-48	</a:t>
            </a:r>
          </a:p>
          <a:p>
            <a:pPr marL="457200" indent="-457200"/>
            <a:r>
              <a:rPr lang="en-US" dirty="0" smtClean="0"/>
              <a:t>	      3. Huzefa Ali            	  UET-72</a:t>
            </a:r>
            <a:endParaRPr lang="ur-PK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2103437"/>
            <a:ext cx="9144000" cy="2138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Department of Electrical engineering</a:t>
            </a:r>
          </a:p>
          <a:p>
            <a:r>
              <a:rPr lang="en-US" dirty="0" smtClean="0"/>
              <a:t>Supervisor Name</a:t>
            </a:r>
            <a:r>
              <a:rPr lang="en-US" b="1" dirty="0" smtClean="0"/>
              <a:t> </a:t>
            </a:r>
            <a:r>
              <a:rPr lang="en-US" dirty="0" smtClean="0"/>
              <a:t>: Assistant Professor Kiran Khurshid</a:t>
            </a:r>
          </a:p>
          <a:p>
            <a:r>
              <a:rPr lang="en-US" smtClean="0"/>
              <a:t>Co-Supervisor </a:t>
            </a:r>
            <a:r>
              <a:rPr lang="en-US" dirty="0" smtClean="0"/>
              <a:t>Name : Engineer Abdul Rehman</a:t>
            </a:r>
          </a:p>
          <a:p>
            <a:r>
              <a:rPr lang="en-US" dirty="0" smtClean="0"/>
              <a:t>External Mentor: Imran Ul Haq Qureshi (EmbeddIn)</a:t>
            </a:r>
            <a:endParaRPr lang="ur-PK" dirty="0"/>
          </a:p>
        </p:txBody>
      </p:sp>
      <p:pic>
        <p:nvPicPr>
          <p:cNvPr id="6" name="Picture 5" descr="C:\Documents and Settings\ismail\Desktop\apcoms_logo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985" y="519405"/>
            <a:ext cx="1674812" cy="171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471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-508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Division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</a:t>
            </a:r>
            <a:r>
              <a:rPr lang="en-US" sz="1200" b="1" i="1" u="sng" dirty="0" smtClean="0"/>
              <a:t>Q </a:t>
            </a:r>
            <a:r>
              <a:rPr lang="en-US" sz="1200" b="1" i="1" u="sng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xmlns="" val="1846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hank-you-lettering_1262-696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665" y="1052057"/>
            <a:ext cx="5962650" cy="42195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Type of project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Tentative Time line</a:t>
            </a:r>
          </a:p>
          <a:p>
            <a:r>
              <a:rPr lang="en-US" dirty="0" smtClean="0"/>
              <a:t>FYP Objective </a:t>
            </a:r>
          </a:p>
          <a:p>
            <a:r>
              <a:rPr lang="en-US" dirty="0" smtClean="0"/>
              <a:t>FYP Outcome</a:t>
            </a:r>
          </a:p>
          <a:p>
            <a:r>
              <a:rPr lang="en-US" dirty="0" smtClean="0"/>
              <a:t>Q 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xmlns="" val="37572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existing utility system only provides feedback at the end of the month in the form of a bill and consumed kilowatt hours (kWh).</a:t>
            </a:r>
          </a:p>
          <a:p>
            <a:pPr algn="just"/>
            <a:r>
              <a:rPr lang="en-US" dirty="0" smtClean="0"/>
              <a:t>With this Analyser, the consumer can better manage its appliances to lower the cost per month and track their power usage on more immediate basis.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Block diagram      Tentative Time line      FYP Objective  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:p14="http://schemas.microsoft.com/office/powerpoint/2010/main" xmlns="" val="22553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project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type project</a:t>
            </a:r>
          </a:p>
          <a:p>
            <a:r>
              <a:rPr lang="en-US" dirty="0" smtClean="0"/>
              <a:t>A narrow margin for research after implementation</a:t>
            </a:r>
          </a:p>
          <a:p>
            <a:r>
              <a:rPr lang="en-US" dirty="0"/>
              <a:t>60% hardware</a:t>
            </a:r>
          </a:p>
          <a:p>
            <a:r>
              <a:rPr lang="en-US" dirty="0"/>
              <a:t>35% software</a:t>
            </a:r>
          </a:p>
          <a:p>
            <a:r>
              <a:rPr lang="en-US" dirty="0"/>
              <a:t>5% paper</a:t>
            </a:r>
          </a:p>
          <a:p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</a:t>
            </a:r>
            <a:r>
              <a:rPr lang="en-US" sz="1200" b="1" i="1" u="sng" dirty="0" smtClean="0"/>
              <a:t>Type </a:t>
            </a:r>
            <a:r>
              <a:rPr lang="en-US" sz="1200" b="1" i="1" u="sng" dirty="0"/>
              <a:t>of project</a:t>
            </a:r>
            <a:r>
              <a:rPr lang="en-US" sz="1200" dirty="0"/>
              <a:t>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:p14="http://schemas.microsoft.com/office/powerpoint/2010/main" xmlns="" val="22523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Literature </a:t>
            </a:r>
            <a:r>
              <a:rPr lang="en-US" sz="1200" b="1" i="1" u="sng" dirty="0"/>
              <a:t>Review</a:t>
            </a:r>
            <a:r>
              <a:rPr lang="en-US" sz="1200" dirty="0"/>
              <a:t>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4499" y="1795645"/>
            <a:ext cx="10298453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Bin Zhou, Wentao Li, Ka Wing Chan, Yijia Cao, Yonghong Kuang, Xi Liu, Xiong Wang</a:t>
            </a:r>
            <a:r>
              <a:rPr lang="en-GB" sz="2400" dirty="0" smtClean="0"/>
              <a:t>, “</a:t>
            </a:r>
            <a:r>
              <a:rPr lang="en-US" sz="2400" dirty="0" smtClean="0"/>
              <a:t>Smart Home Energy Management Systems: Concept, Configurations, and Scheduling Strategies</a:t>
            </a:r>
            <a:r>
              <a:rPr lang="en-GB" sz="2400" dirty="0" smtClean="0"/>
              <a:t>“ , </a:t>
            </a:r>
            <a:r>
              <a:rPr lang="en-US" sz="2400" dirty="0" smtClean="0"/>
              <a:t>Renewable and Sustainable Energy Reviews</a:t>
            </a:r>
            <a:r>
              <a:rPr lang="en-GB" sz="2400" dirty="0" smtClean="0"/>
              <a:t>, </a:t>
            </a:r>
            <a:r>
              <a:rPr lang="fr-FR" sz="2400" dirty="0" smtClean="0"/>
              <a:t>vol. 61, pg 30-40,</a:t>
            </a:r>
            <a:r>
              <a:rPr lang="en-GB" sz="2400" dirty="0" smtClean="0"/>
              <a:t> </a:t>
            </a:r>
            <a:r>
              <a:rPr lang="en-US" sz="2400" dirty="0" smtClean="0"/>
              <a:t>March 2016</a:t>
            </a:r>
            <a:r>
              <a:rPr lang="en-GB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 smtClean="0"/>
              <a:t>C. Metoo, S. Bahadoorsingh, C. Sharma, “Wireless Residential Power Monitoring System” 2017 IEEE Conference, Manchester, July 2017</a:t>
            </a:r>
            <a:endParaRPr lang="ur-PK" sz="2400" dirty="0" smtClean="0"/>
          </a:p>
          <a:p>
            <a:pPr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786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Block </a:t>
            </a:r>
            <a:r>
              <a:rPr lang="en-US" sz="1200" b="1" i="1" u="sng" dirty="0"/>
              <a:t>diagram</a:t>
            </a:r>
            <a:r>
              <a:rPr lang="en-US" sz="1200" dirty="0"/>
              <a:t>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690" y="1661160"/>
            <a:ext cx="66675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1408" y="1545908"/>
            <a:ext cx="36290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2355" y="1524001"/>
            <a:ext cx="3524250" cy="56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845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Tentative Time line</a:t>
            </a:r>
            <a:endParaRPr lang="ur-PK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Tentative </a:t>
            </a:r>
            <a:r>
              <a:rPr lang="en-US" sz="1200" b="1" i="1" u="sng" dirty="0"/>
              <a:t>Time line</a:t>
            </a:r>
            <a:r>
              <a:rPr lang="en-US" sz="1200" dirty="0"/>
              <a:t>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FYP </a:t>
            </a:r>
            <a:r>
              <a:rPr lang="en-US" sz="1200" dirty="0"/>
              <a:t>Outcome Additional requirements </a:t>
            </a:r>
            <a:r>
              <a:rPr lang="en-US" sz="1200" dirty="0" smtClean="0"/>
              <a:t> 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50" name="Google Shape;23562;p1"/>
          <p:cNvSpPr/>
          <p:nvPr/>
        </p:nvSpPr>
        <p:spPr>
          <a:xfrm>
            <a:off x="317500" y="2048590"/>
            <a:ext cx="4827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dirty="0" smtClean="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dirty="0"/>
          </a:p>
        </p:txBody>
      </p:sp>
      <p:sp>
        <p:nvSpPr>
          <p:cNvPr id="51" name="Google Shape;23563;p1"/>
          <p:cNvSpPr/>
          <p:nvPr/>
        </p:nvSpPr>
        <p:spPr>
          <a:xfrm>
            <a:off x="11391900" y="2048590"/>
            <a:ext cx="4827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dirty="0" smtClean="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</a:p>
        </p:txBody>
      </p:sp>
      <p:sp>
        <p:nvSpPr>
          <p:cNvPr id="52" name="Google Shape;23564;p1"/>
          <p:cNvSpPr/>
          <p:nvPr/>
        </p:nvSpPr>
        <p:spPr>
          <a:xfrm>
            <a:off x="952500" y="1993900"/>
            <a:ext cx="10274400" cy="3810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Google Shape;23565;p1"/>
          <p:cNvSpPr/>
          <p:nvPr/>
        </p:nvSpPr>
        <p:spPr>
          <a:xfrm>
            <a:off x="12827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Sep</a:t>
            </a:r>
            <a:endParaRPr/>
          </a:p>
        </p:txBody>
      </p:sp>
      <p:cxnSp>
        <p:nvCxnSpPr>
          <p:cNvPr id="54" name="Google Shape;23566;p1"/>
          <p:cNvCxnSpPr/>
          <p:nvPr/>
        </p:nvCxnSpPr>
        <p:spPr>
          <a:xfrm>
            <a:off x="19812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23567;p1"/>
          <p:cNvSpPr/>
          <p:nvPr/>
        </p:nvSpPr>
        <p:spPr>
          <a:xfrm>
            <a:off x="23241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Oct</a:t>
            </a:r>
            <a:endParaRPr/>
          </a:p>
        </p:txBody>
      </p:sp>
      <p:cxnSp>
        <p:nvCxnSpPr>
          <p:cNvPr id="56" name="Google Shape;23568;p1"/>
          <p:cNvCxnSpPr/>
          <p:nvPr/>
        </p:nvCxnSpPr>
        <p:spPr>
          <a:xfrm>
            <a:off x="30226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23569;p1"/>
          <p:cNvSpPr/>
          <p:nvPr/>
        </p:nvSpPr>
        <p:spPr>
          <a:xfrm>
            <a:off x="33528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Nov</a:t>
            </a:r>
            <a:endParaRPr/>
          </a:p>
        </p:txBody>
      </p:sp>
      <p:cxnSp>
        <p:nvCxnSpPr>
          <p:cNvPr id="58" name="Google Shape;23570;p1"/>
          <p:cNvCxnSpPr/>
          <p:nvPr/>
        </p:nvCxnSpPr>
        <p:spPr>
          <a:xfrm>
            <a:off x="40386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23571;p1"/>
          <p:cNvSpPr/>
          <p:nvPr/>
        </p:nvSpPr>
        <p:spPr>
          <a:xfrm>
            <a:off x="43815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Dec</a:t>
            </a:r>
            <a:endParaRPr/>
          </a:p>
        </p:txBody>
      </p:sp>
      <p:cxnSp>
        <p:nvCxnSpPr>
          <p:cNvPr id="60" name="Google Shape;23572;p1"/>
          <p:cNvCxnSpPr/>
          <p:nvPr/>
        </p:nvCxnSpPr>
        <p:spPr>
          <a:xfrm>
            <a:off x="50927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23573;p1"/>
          <p:cNvSpPr/>
          <p:nvPr/>
        </p:nvSpPr>
        <p:spPr>
          <a:xfrm>
            <a:off x="5276537" y="2095500"/>
            <a:ext cx="884419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JAN 2020</a:t>
            </a:r>
            <a:endParaRPr dirty="0"/>
          </a:p>
        </p:txBody>
      </p:sp>
      <p:cxnSp>
        <p:nvCxnSpPr>
          <p:cNvPr id="62" name="Google Shape;23574;p1"/>
          <p:cNvCxnSpPr/>
          <p:nvPr/>
        </p:nvCxnSpPr>
        <p:spPr>
          <a:xfrm>
            <a:off x="61468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23575;p1"/>
          <p:cNvSpPr/>
          <p:nvPr/>
        </p:nvSpPr>
        <p:spPr>
          <a:xfrm>
            <a:off x="64389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Feb</a:t>
            </a:r>
            <a:endParaRPr/>
          </a:p>
        </p:txBody>
      </p:sp>
      <p:cxnSp>
        <p:nvCxnSpPr>
          <p:cNvPr id="64" name="Google Shape;23576;p1"/>
          <p:cNvCxnSpPr/>
          <p:nvPr/>
        </p:nvCxnSpPr>
        <p:spPr>
          <a:xfrm>
            <a:off x="70993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23577;p1"/>
          <p:cNvSpPr/>
          <p:nvPr/>
        </p:nvSpPr>
        <p:spPr>
          <a:xfrm>
            <a:off x="74422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Mar</a:t>
            </a:r>
            <a:endParaRPr/>
          </a:p>
        </p:txBody>
      </p:sp>
      <p:cxnSp>
        <p:nvCxnSpPr>
          <p:cNvPr id="66" name="Google Shape;23578;p1"/>
          <p:cNvCxnSpPr/>
          <p:nvPr/>
        </p:nvCxnSpPr>
        <p:spPr>
          <a:xfrm>
            <a:off x="81534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23579;p1"/>
          <p:cNvSpPr/>
          <p:nvPr/>
        </p:nvSpPr>
        <p:spPr>
          <a:xfrm>
            <a:off x="84709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Apr</a:t>
            </a:r>
            <a:endParaRPr/>
          </a:p>
        </p:txBody>
      </p:sp>
      <p:cxnSp>
        <p:nvCxnSpPr>
          <p:cNvPr id="68" name="Google Shape;23580;p1"/>
          <p:cNvCxnSpPr/>
          <p:nvPr/>
        </p:nvCxnSpPr>
        <p:spPr>
          <a:xfrm>
            <a:off x="91694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23581;p1"/>
          <p:cNvSpPr/>
          <p:nvPr/>
        </p:nvSpPr>
        <p:spPr>
          <a:xfrm>
            <a:off x="95123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May</a:t>
            </a:r>
            <a:endParaRPr/>
          </a:p>
        </p:txBody>
      </p:sp>
      <p:cxnSp>
        <p:nvCxnSpPr>
          <p:cNvPr id="70" name="Google Shape;23582;p1"/>
          <p:cNvCxnSpPr/>
          <p:nvPr/>
        </p:nvCxnSpPr>
        <p:spPr>
          <a:xfrm>
            <a:off x="10210800" y="2082800"/>
            <a:ext cx="0" cy="203100"/>
          </a:xfrm>
          <a:prstGeom prst="straightConnector1">
            <a:avLst/>
          </a:prstGeom>
          <a:noFill/>
          <a:ln w="12700" cap="flat" cmpd="sng">
            <a:solidFill>
              <a:srgbClr val="FFFFFF">
                <a:alpha val="2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23583;p1"/>
          <p:cNvSpPr/>
          <p:nvPr/>
        </p:nvSpPr>
        <p:spPr>
          <a:xfrm>
            <a:off x="10541000" y="2095500"/>
            <a:ext cx="368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Jun</a:t>
            </a:r>
            <a:endParaRPr/>
          </a:p>
        </p:txBody>
      </p:sp>
      <p:sp>
        <p:nvSpPr>
          <p:cNvPr id="72" name="Google Shape;23584;p1"/>
          <p:cNvSpPr/>
          <p:nvPr/>
        </p:nvSpPr>
        <p:spPr>
          <a:xfrm>
            <a:off x="1282521" y="2578100"/>
            <a:ext cx="673200" cy="203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586;p1"/>
          <p:cNvSpPr/>
          <p:nvPr/>
        </p:nvSpPr>
        <p:spPr>
          <a:xfrm>
            <a:off x="2091960" y="2603499"/>
            <a:ext cx="11459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Sep 11 </a:t>
            </a:r>
            <a:r>
              <a:rPr lang="en-US" sz="900" b="0" i="0" u="none" dirty="0" smtClean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–  Oct  7 </a:t>
            </a:r>
            <a:endParaRPr/>
          </a:p>
        </p:txBody>
      </p:sp>
      <p:sp>
        <p:nvSpPr>
          <p:cNvPr id="74" name="Google Shape;23587;p1"/>
          <p:cNvSpPr/>
          <p:nvPr/>
        </p:nvSpPr>
        <p:spPr>
          <a:xfrm>
            <a:off x="2006600" y="2844800"/>
            <a:ext cx="1219200" cy="203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23588;p1"/>
          <p:cNvSpPr/>
          <p:nvPr/>
        </p:nvSpPr>
        <p:spPr>
          <a:xfrm>
            <a:off x="736600" y="2969451"/>
            <a:ext cx="12192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Evaluation</a:t>
            </a:r>
            <a:endParaRPr/>
          </a:p>
        </p:txBody>
      </p:sp>
      <p:sp>
        <p:nvSpPr>
          <p:cNvPr id="76" name="Google Shape;23589;p1"/>
          <p:cNvSpPr/>
          <p:nvPr/>
        </p:nvSpPr>
        <p:spPr>
          <a:xfrm>
            <a:off x="3321571" y="2848132"/>
            <a:ext cx="96561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Oct </a:t>
            </a:r>
            <a:r>
              <a:rPr lang="en-US" sz="900" b="0" i="0" u="none" dirty="0" smtClean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8 </a:t>
            </a: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- Nov 6</a:t>
            </a:r>
            <a:endParaRPr/>
          </a:p>
        </p:txBody>
      </p:sp>
      <p:sp>
        <p:nvSpPr>
          <p:cNvPr id="77" name="Google Shape;23593;p1"/>
          <p:cNvSpPr/>
          <p:nvPr/>
        </p:nvSpPr>
        <p:spPr>
          <a:xfrm>
            <a:off x="2813050" y="3162300"/>
            <a:ext cx="3086100" cy="20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23594;p1"/>
          <p:cNvSpPr/>
          <p:nvPr/>
        </p:nvSpPr>
        <p:spPr>
          <a:xfrm>
            <a:off x="438150" y="2857500"/>
            <a:ext cx="2070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Thesis literature review		</a:t>
            </a:r>
            <a:endParaRPr dirty="0"/>
          </a:p>
        </p:txBody>
      </p:sp>
      <p:sp>
        <p:nvSpPr>
          <p:cNvPr id="79" name="Google Shape;23595;p1"/>
          <p:cNvSpPr/>
          <p:nvPr/>
        </p:nvSpPr>
        <p:spPr>
          <a:xfrm>
            <a:off x="6167460" y="3171164"/>
            <a:ext cx="8508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Nov 10 - Feb 8</a:t>
            </a:r>
            <a:endParaRPr dirty="0"/>
          </a:p>
        </p:txBody>
      </p:sp>
      <p:sp>
        <p:nvSpPr>
          <p:cNvPr id="80" name="Google Shape;23596;p1"/>
          <p:cNvSpPr/>
          <p:nvPr/>
        </p:nvSpPr>
        <p:spPr>
          <a:xfrm>
            <a:off x="6559075" y="3441069"/>
            <a:ext cx="2070000" cy="20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23597;p1"/>
          <p:cNvSpPr/>
          <p:nvPr/>
        </p:nvSpPr>
        <p:spPr>
          <a:xfrm>
            <a:off x="4537299" y="3469858"/>
            <a:ext cx="24003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</a:t>
            </a:r>
            <a:r>
              <a:rPr 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/Software </a:t>
            </a:r>
            <a:r>
              <a:rPr lang="en-US" sz="1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integeration</a:t>
            </a:r>
            <a:endParaRPr sz="1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3598;p1"/>
          <p:cNvSpPr/>
          <p:nvPr/>
        </p:nvSpPr>
        <p:spPr>
          <a:xfrm>
            <a:off x="9190049" y="3453119"/>
            <a:ext cx="850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Feb 26 - Apr </a:t>
            </a:r>
            <a:r>
              <a:rPr lang="en-US" sz="9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3599;p1"/>
          <p:cNvSpPr/>
          <p:nvPr/>
        </p:nvSpPr>
        <p:spPr>
          <a:xfrm>
            <a:off x="8217000" y="3766763"/>
            <a:ext cx="1803300" cy="203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23600;p1"/>
          <p:cNvSpPr/>
          <p:nvPr/>
        </p:nvSpPr>
        <p:spPr>
          <a:xfrm>
            <a:off x="6934200" y="3766763"/>
            <a:ext cx="1219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dirty="0"/>
          </a:p>
        </p:txBody>
      </p:sp>
      <p:sp>
        <p:nvSpPr>
          <p:cNvPr id="85" name="Google Shape;23601;p1"/>
          <p:cNvSpPr/>
          <p:nvPr/>
        </p:nvSpPr>
        <p:spPr>
          <a:xfrm>
            <a:off x="10058300" y="3799013"/>
            <a:ext cx="850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Apr </a:t>
            </a:r>
            <a:r>
              <a:rPr lang="en-US" sz="900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900" b="0" i="0" u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- May </a:t>
            </a:r>
            <a:r>
              <a:rPr lang="en-US" sz="900" b="0" i="0" u="none" dirty="0" smtClean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25.</a:t>
            </a:r>
            <a:endParaRPr dirty="0"/>
          </a:p>
        </p:txBody>
      </p:sp>
      <p:sp>
        <p:nvSpPr>
          <p:cNvPr id="86" name="Google Shape;23602;p1"/>
          <p:cNvSpPr/>
          <p:nvPr/>
        </p:nvSpPr>
        <p:spPr>
          <a:xfrm>
            <a:off x="10083800" y="4178300"/>
            <a:ext cx="1079400" cy="203100"/>
          </a:xfrm>
          <a:prstGeom prst="rect">
            <a:avLst/>
          </a:prstGeom>
          <a:solidFill>
            <a:srgbClr val="712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23603;p1"/>
          <p:cNvSpPr/>
          <p:nvPr/>
        </p:nvSpPr>
        <p:spPr>
          <a:xfrm>
            <a:off x="9537700" y="4203700"/>
            <a:ext cx="4827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Thesis</a:t>
            </a:r>
            <a:endParaRPr/>
          </a:p>
        </p:txBody>
      </p:sp>
      <p:sp>
        <p:nvSpPr>
          <p:cNvPr id="88" name="Google Shape;23605;p1"/>
          <p:cNvSpPr/>
          <p:nvPr/>
        </p:nvSpPr>
        <p:spPr>
          <a:xfrm>
            <a:off x="768350" y="3221114"/>
            <a:ext cx="2006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Testing /Designing</a:t>
            </a:r>
            <a:endParaRPr sz="1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3594;p1"/>
          <p:cNvSpPr/>
          <p:nvPr/>
        </p:nvSpPr>
        <p:spPr>
          <a:xfrm>
            <a:off x="144490" y="2563911"/>
            <a:ext cx="207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Proposal </a:t>
            </a:r>
            <a:r>
              <a:rPr lang="en-US" sz="10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defence</a:t>
            </a:r>
            <a:r>
              <a:rPr lang="en-US" sz="1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550"/>
            <a:ext cx="10515600" cy="1325563"/>
          </a:xfrm>
        </p:spPr>
        <p:txBody>
          <a:bodyPr/>
          <a:lstStyle/>
          <a:p>
            <a:r>
              <a:rPr lang="en-US" dirty="0"/>
              <a:t>FYP Objective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</a:t>
            </a:r>
            <a:r>
              <a:rPr lang="en-US" sz="1200" b="1" i="1" u="sng" dirty="0" smtClean="0"/>
              <a:t>FYP </a:t>
            </a:r>
            <a:r>
              <a:rPr lang="en-US" sz="1200" b="1" i="1" u="sng" dirty="0"/>
              <a:t>Objective</a:t>
            </a:r>
            <a:r>
              <a:rPr lang="en-US" sz="1200" dirty="0"/>
              <a:t>  </a:t>
            </a:r>
            <a:r>
              <a:rPr lang="en-US" sz="1200" dirty="0" smtClean="0"/>
              <a:t>   FYP </a:t>
            </a:r>
            <a:r>
              <a:rPr lang="en-US" sz="1200" dirty="0"/>
              <a:t>Outcome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Following are Phases / Milestones for the Project:</a:t>
            </a:r>
          </a:p>
          <a:p>
            <a:r>
              <a:rPr lang="en-US" dirty="0" smtClean="0"/>
              <a:t>Current  sensing (sensor interfacing)</a:t>
            </a:r>
          </a:p>
          <a:p>
            <a:r>
              <a:rPr lang="en-US" dirty="0" smtClean="0"/>
              <a:t>Use of DSP (ADC + filtering)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Analytics of the data collected (mobile app)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xmlns="" val="7109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Deliverables</a:t>
            </a:r>
            <a:endParaRPr lang="ur-PK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Problem </a:t>
            </a:r>
            <a:r>
              <a:rPr lang="en-US" sz="1200" dirty="0" smtClean="0"/>
              <a:t>statement      Type </a:t>
            </a:r>
            <a:r>
              <a:rPr lang="en-US" sz="1200" dirty="0"/>
              <a:t>of project </a:t>
            </a:r>
            <a:r>
              <a:rPr lang="en-US" sz="1200" dirty="0" smtClean="0"/>
              <a:t>     Literature </a:t>
            </a:r>
            <a:r>
              <a:rPr lang="en-US" sz="1200" dirty="0"/>
              <a:t>Review </a:t>
            </a:r>
            <a:r>
              <a:rPr lang="en-US" sz="1200" dirty="0" smtClean="0"/>
              <a:t>     Block </a:t>
            </a:r>
            <a:r>
              <a:rPr lang="en-US" sz="1200" dirty="0"/>
              <a:t>diagram </a:t>
            </a:r>
            <a:r>
              <a:rPr lang="en-US" sz="1200" dirty="0" smtClean="0"/>
              <a:t>     Tentative </a:t>
            </a:r>
            <a:r>
              <a:rPr lang="en-US" sz="1200" dirty="0"/>
              <a:t>Time line </a:t>
            </a:r>
            <a:r>
              <a:rPr lang="en-US" sz="1200" dirty="0" smtClean="0"/>
              <a:t>     FYP </a:t>
            </a:r>
            <a:r>
              <a:rPr lang="en-US" sz="1200" dirty="0"/>
              <a:t>Objective  </a:t>
            </a:r>
            <a:r>
              <a:rPr lang="en-US" sz="1200" dirty="0" smtClean="0"/>
              <a:t>   </a:t>
            </a:r>
            <a:r>
              <a:rPr lang="en-US" sz="1200" b="1" i="1" u="sng" dirty="0" smtClean="0"/>
              <a:t>FYP </a:t>
            </a:r>
            <a:r>
              <a:rPr lang="en-US" sz="1200" b="1" i="1" u="sng" dirty="0"/>
              <a:t>Outcome</a:t>
            </a:r>
            <a:r>
              <a:rPr lang="en-US" sz="1200" dirty="0"/>
              <a:t> </a:t>
            </a:r>
            <a:r>
              <a:rPr lang="en-US" sz="1200" dirty="0" smtClean="0"/>
              <a:t>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Q </a:t>
            </a:r>
            <a:r>
              <a:rPr lang="en-US" sz="1200" dirty="0"/>
              <a:t>&amp;A</a:t>
            </a:r>
          </a:p>
          <a:p>
            <a:endParaRPr lang="ur-PK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7900" y="167481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AI Based Real-time power consumption monitoring  algos</a:t>
            </a:r>
          </a:p>
          <a:p>
            <a:pPr marL="514350" indent="-514350">
              <a:buAutoNum type="arabicPeriod"/>
            </a:pPr>
            <a:r>
              <a:rPr lang="en-US" dirty="0" smtClean="0"/>
              <a:t>Real-time plots and graphs</a:t>
            </a:r>
          </a:p>
          <a:p>
            <a:pPr marL="514350" indent="-514350">
              <a:buAutoNum type="arabicPeriod"/>
            </a:pPr>
            <a:r>
              <a:rPr lang="en-US" dirty="0" smtClean="0"/>
              <a:t>Keep track of monthly power consumtion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Mobile app</a:t>
            </a:r>
          </a:p>
          <a:p>
            <a:pPr marL="514350" indent="-514350">
              <a:buAutoNum type="arabicPeriod"/>
            </a:pPr>
            <a:r>
              <a:rPr lang="en-US" dirty="0" smtClean="0"/>
              <a:t>Working Prototype (portable monitoring device)</a:t>
            </a:r>
          </a:p>
          <a:p>
            <a:pPr marL="514350" indent="-514350">
              <a:buAutoNum type="arabicPeriod"/>
            </a:pPr>
            <a:r>
              <a:rPr lang="en-US" dirty="0" smtClean="0"/>
              <a:t>Appliance 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xmlns="" val="21800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490</Words>
  <Application>Microsoft Office PowerPoint</Application>
  <PresentationFormat>Custom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AI Based Smart AppliancePower Consumption Analyzer</vt:lpstr>
      <vt:lpstr>Contents</vt:lpstr>
      <vt:lpstr>Problem Statement</vt:lpstr>
      <vt:lpstr>Type of project</vt:lpstr>
      <vt:lpstr>Literature Review</vt:lpstr>
      <vt:lpstr>Block diagram</vt:lpstr>
      <vt:lpstr>Tentative Time line</vt:lpstr>
      <vt:lpstr>FYP Objective</vt:lpstr>
      <vt:lpstr>FYP Deliverables</vt:lpstr>
      <vt:lpstr>Q &amp; A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malick</dc:creator>
  <cp:lastModifiedBy>Farhan</cp:lastModifiedBy>
  <cp:revision>136</cp:revision>
  <dcterms:created xsi:type="dcterms:W3CDTF">2015-09-02T13:18:26Z</dcterms:created>
  <dcterms:modified xsi:type="dcterms:W3CDTF">2019-12-23T14:09:28Z</dcterms:modified>
</cp:coreProperties>
</file>