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1" r:id="rId6"/>
    <p:sldId id="274" r:id="rId7"/>
    <p:sldId id="272" r:id="rId8"/>
    <p:sldId id="267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06/05/1441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8116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06/05/1441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22664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06/05/1441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60821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06/05/1441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33461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06/05/1441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195304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06/05/1441</a:t>
            </a:fld>
            <a:endParaRPr lang="ur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336087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06/05/1441</a:t>
            </a:fld>
            <a:endParaRPr lang="ur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112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06/05/1441</a:t>
            </a:fld>
            <a:endParaRPr lang="ur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102799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06/05/1441</a:t>
            </a:fld>
            <a:endParaRPr lang="ur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212875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06/05/1441</a:t>
            </a:fld>
            <a:endParaRPr lang="ur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273768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06/05/1441</a:t>
            </a:fld>
            <a:endParaRPr lang="ur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347114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F8A5D-A31F-4A0A-AF96-89668A597E28}" type="datetimeFigureOut">
              <a:rPr lang="ur-PK" smtClean="0"/>
              <a:pPr/>
              <a:t>06/05/1441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127790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9" y="483327"/>
            <a:ext cx="9144000" cy="15853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 Based Smart Appliance Power Consumption Analyzer</a:t>
            </a:r>
            <a:endParaRPr lang="ur-P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206" y="4176803"/>
            <a:ext cx="9653451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	Group Members :</a:t>
            </a:r>
          </a:p>
          <a:p>
            <a:r>
              <a:rPr lang="en-US" dirty="0" smtClean="0"/>
              <a:t>             1. Farhan Tariq	      	  UET-21</a:t>
            </a:r>
          </a:p>
          <a:p>
            <a:pPr marL="457200" indent="-457200"/>
            <a:r>
              <a:rPr lang="en-US" dirty="0" smtClean="0"/>
              <a:t>                   2. Asim Siddique	        UET-48	</a:t>
            </a:r>
          </a:p>
          <a:p>
            <a:pPr marL="457200" indent="-457200"/>
            <a:r>
              <a:rPr lang="en-US" dirty="0" smtClean="0"/>
              <a:t>	      3. Huzefa Ali            	  UET-72</a:t>
            </a:r>
            <a:endParaRPr lang="ur-PK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76400" y="2103437"/>
            <a:ext cx="9144000" cy="2024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Department of Electrical Engineering</a:t>
            </a:r>
          </a:p>
          <a:p>
            <a:r>
              <a:rPr lang="en-US" dirty="0" smtClean="0"/>
              <a:t>Supervisor Name: Assistant Professor Kiran Khurshid</a:t>
            </a:r>
          </a:p>
          <a:p>
            <a:r>
              <a:rPr lang="en-US" dirty="0" smtClean="0"/>
              <a:t>Co-Supervisor Name: Engineer Abdul Rehman</a:t>
            </a:r>
          </a:p>
          <a:p>
            <a:r>
              <a:rPr lang="en-US" dirty="0" smtClean="0"/>
              <a:t>External Mentor: Imran Ul Haq Qureshi (EmbeddIn)</a:t>
            </a:r>
            <a:endParaRPr lang="ur-PK" dirty="0"/>
          </a:p>
        </p:txBody>
      </p:sp>
      <p:pic>
        <p:nvPicPr>
          <p:cNvPr id="6" name="Picture 5" descr="C:\Documents and Settings\ismail\Desktop\apcoms_logo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068" y="521331"/>
            <a:ext cx="1674812" cy="171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71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ontents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Block diagram</a:t>
            </a:r>
          </a:p>
          <a:p>
            <a:r>
              <a:rPr lang="en-US" dirty="0" smtClean="0"/>
              <a:t>Simulation work</a:t>
            </a:r>
          </a:p>
          <a:p>
            <a:r>
              <a:rPr lang="en-US" dirty="0" smtClean="0"/>
              <a:t>Simulation Results </a:t>
            </a:r>
          </a:p>
          <a:p>
            <a:r>
              <a:rPr lang="en-US" dirty="0" smtClean="0"/>
              <a:t>Q &amp;A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375725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existing utility system only provides feedback at the end of the month in the form of a bill and consumed kilowatt hours (kWh).</a:t>
            </a:r>
          </a:p>
          <a:p>
            <a:pPr algn="just"/>
            <a:r>
              <a:rPr lang="en-US" dirty="0" smtClean="0"/>
              <a:t>With this Analyser, the consumer can better manage its appliances to lower the cost per month and track their power usage on more immediate basis.</a:t>
            </a:r>
          </a:p>
        </p:txBody>
      </p:sp>
    </p:spTree>
    <p:extLst>
      <p:ext uri="{BB962C8B-B14F-4D97-AF65-F5344CB8AC3E}">
        <p14:creationId xmlns:p14="http://schemas.microsoft.com/office/powerpoint/2010/main" val="22553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</a:t>
            </a:r>
            <a:r>
              <a:rPr lang="en-US" dirty="0" smtClean="0"/>
              <a:t>Diagram</a:t>
            </a:r>
            <a:endParaRPr lang="ur-PK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ur-PK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7690" y="1661160"/>
            <a:ext cx="66675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1408" y="1545908"/>
            <a:ext cx="36290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12355" y="1524001"/>
            <a:ext cx="3524250" cy="56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8455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074" y="221434"/>
            <a:ext cx="10515600" cy="126773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Simulation 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195275"/>
            <a:ext cx="7536079" cy="50520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Simulation 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8"/>
          <a:stretch/>
        </p:blipFill>
        <p:spPr>
          <a:xfrm>
            <a:off x="4872186" y="1934308"/>
            <a:ext cx="2447627" cy="4242654"/>
          </a:xfrm>
        </p:spPr>
      </p:pic>
    </p:spTree>
    <p:extLst>
      <p:ext uri="{BB962C8B-B14F-4D97-AF65-F5344CB8AC3E}">
        <p14:creationId xmlns:p14="http://schemas.microsoft.com/office/powerpoint/2010/main" val="26662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completed simulation of switching circuit </a:t>
            </a:r>
            <a:r>
              <a:rPr lang="en-US" smtClean="0"/>
              <a:t>and mobile app </a:t>
            </a:r>
            <a:r>
              <a:rPr lang="en-US" dirty="0" smtClean="0"/>
              <a:t>of our project.</a:t>
            </a:r>
          </a:p>
          <a:p>
            <a:r>
              <a:rPr lang="en-US" dirty="0" smtClean="0"/>
              <a:t>Which makes up-to 60% of simulation overall. </a:t>
            </a:r>
          </a:p>
          <a:p>
            <a:r>
              <a:rPr lang="en-US" dirty="0" smtClean="0"/>
              <a:t>40% for switching circuit and 20% for application.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ur-PK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18468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hank-you-lettering_1262-696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9665" y="1052057"/>
            <a:ext cx="5962650" cy="42195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146</Words>
  <Application>Microsoft Office PowerPoint</Application>
  <PresentationFormat>Custom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AI Based Smart Appliance Power Consumption Analyzer</vt:lpstr>
      <vt:lpstr>Contents</vt:lpstr>
      <vt:lpstr>Problem Statement</vt:lpstr>
      <vt:lpstr>Block Diagram</vt:lpstr>
      <vt:lpstr>Simulation Work</vt:lpstr>
      <vt:lpstr>Simulation Work</vt:lpstr>
      <vt:lpstr>Simulation Results</vt:lpstr>
      <vt:lpstr>Q &amp; 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malick</dc:creator>
  <cp:lastModifiedBy>Huzefa Ali</cp:lastModifiedBy>
  <cp:revision>68</cp:revision>
  <dcterms:created xsi:type="dcterms:W3CDTF">2015-09-02T13:18:26Z</dcterms:created>
  <dcterms:modified xsi:type="dcterms:W3CDTF">2020-01-01T13:00:24Z</dcterms:modified>
</cp:coreProperties>
</file>