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8" y="-5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81164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2266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6082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33461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195304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33608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112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102799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212875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273768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r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34711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ur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F8A5D-A31F-4A0A-AF96-89668A597E28}" type="datetimeFigureOut">
              <a:rPr lang="ur-PK" smtClean="0"/>
              <a:pPr/>
              <a:t>02/12/1441</a:t>
            </a:fld>
            <a:endParaRPr lang="ur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r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9509-2C6D-4B98-B23D-F96266F72EDB}" type="slidenum">
              <a:rPr lang="ur-PK" smtClean="0"/>
              <a:pPr/>
              <a:t>‹#›</a:t>
            </a:fld>
            <a:endParaRPr lang="ur-PK"/>
          </a:p>
        </p:txBody>
      </p:sp>
    </p:spTree>
    <p:extLst>
      <p:ext uri="{BB962C8B-B14F-4D97-AF65-F5344CB8AC3E}">
        <p14:creationId xmlns="" xmlns:p14="http://schemas.microsoft.com/office/powerpoint/2010/main" val="127790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8537"/>
          </a:xfrm>
        </p:spPr>
        <p:txBody>
          <a:bodyPr/>
          <a:lstStyle/>
          <a:p>
            <a:r>
              <a:rPr lang="en-US" dirty="0" smtClean="0"/>
              <a:t>Title of FYP</a:t>
            </a:r>
            <a:endParaRPr lang="ur-P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Group Members</a:t>
            </a:r>
          </a:p>
          <a:p>
            <a:r>
              <a:rPr lang="en-US" dirty="0" smtClean="0"/>
              <a:t>1…………………………………….</a:t>
            </a:r>
          </a:p>
          <a:p>
            <a:r>
              <a:rPr lang="en-US" dirty="0" smtClean="0"/>
              <a:t>2……………………………………..</a:t>
            </a:r>
          </a:p>
          <a:p>
            <a:r>
              <a:rPr lang="en-US" dirty="0" smtClean="0"/>
              <a:t>3………………………………………</a:t>
            </a:r>
            <a:endParaRPr lang="ur-PK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76400" y="2103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Department of Electrical engineering</a:t>
            </a:r>
          </a:p>
          <a:p>
            <a:r>
              <a:rPr lang="en-US" dirty="0" smtClean="0"/>
              <a:t>Supervisor Name</a:t>
            </a:r>
          </a:p>
          <a:p>
            <a:r>
              <a:rPr lang="en-US" dirty="0" smtClean="0"/>
              <a:t>Co supervisor Name</a:t>
            </a:r>
            <a:endParaRPr lang="ur-PK" dirty="0"/>
          </a:p>
        </p:txBody>
      </p:sp>
      <p:sp>
        <p:nvSpPr>
          <p:cNvPr id="5" name="Rectangle 4"/>
          <p:cNvSpPr/>
          <p:nvPr/>
        </p:nvSpPr>
        <p:spPr>
          <a:xfrm>
            <a:off x="596900" y="368300"/>
            <a:ext cx="2540000" cy="19939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APCOMS Insignia</a:t>
            </a:r>
            <a:endParaRPr lang="ur-PK" dirty="0"/>
          </a:p>
        </p:txBody>
      </p:sp>
      <p:pic>
        <p:nvPicPr>
          <p:cNvPr id="6" name="Picture 5" descr="C:\Documents and Settings\ismail\Desktop\apcoms_logo.jpe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9494" y="534395"/>
            <a:ext cx="1674812" cy="1718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471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requirements</a:t>
            </a:r>
            <a:endParaRPr lang="ur-P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</a:t>
            </a:r>
            <a:r>
              <a:rPr lang="en-US" sz="1200" dirty="0" smtClean="0"/>
              <a:t>System Design</a:t>
            </a:r>
            <a:r>
              <a:rPr lang="en-US" sz="1200" dirty="0" smtClean="0"/>
              <a:t>      Approach to solve problem      </a:t>
            </a:r>
            <a:r>
              <a:rPr lang="en-US" sz="1200" dirty="0" smtClean="0"/>
              <a:t>FYP Objective     FYP </a:t>
            </a:r>
            <a:r>
              <a:rPr lang="en-US" sz="1200" dirty="0"/>
              <a:t>Outcome     </a:t>
            </a:r>
            <a:r>
              <a:rPr lang="en-US" sz="1200" b="1" dirty="0"/>
              <a:t>Additional </a:t>
            </a:r>
            <a:r>
              <a:rPr lang="en-US" sz="1200" b="1" dirty="0" smtClean="0"/>
              <a:t>requirements </a:t>
            </a:r>
            <a:r>
              <a:rPr lang="en-US" sz="1200" dirty="0" smtClean="0"/>
              <a:t>     Q 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="" xmlns:p14="http://schemas.microsoft.com/office/powerpoint/2010/main" val="208311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ur-P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</a:t>
            </a:r>
            <a:r>
              <a:rPr lang="en-US" sz="1200" dirty="0" smtClean="0"/>
              <a:t>System Design</a:t>
            </a:r>
            <a:r>
              <a:rPr lang="en-US" sz="1200" dirty="0" smtClean="0"/>
              <a:t>      Approach to solve problem      </a:t>
            </a:r>
            <a:r>
              <a:rPr lang="en-US" sz="1200" dirty="0" smtClean="0"/>
              <a:t>FYP Objective </a:t>
            </a:r>
            <a:r>
              <a:rPr lang="en-US" sz="1200" dirty="0" smtClean="0"/>
              <a:t>    </a:t>
            </a:r>
            <a:r>
              <a:rPr lang="en-US" sz="1200" dirty="0" smtClean="0"/>
              <a:t>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</a:t>
            </a:r>
            <a:r>
              <a:rPr lang="en-US" sz="1200" b="1" dirty="0" smtClean="0"/>
              <a:t>Q 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="" xmlns:p14="http://schemas.microsoft.com/office/powerpoint/2010/main" val="18468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ontents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Type of project</a:t>
            </a:r>
          </a:p>
          <a:p>
            <a:r>
              <a:rPr lang="en-US" smtClean="0"/>
              <a:t>Literature </a:t>
            </a:r>
            <a:r>
              <a:rPr lang="en-US" dirty="0" smtClean="0"/>
              <a:t>Review</a:t>
            </a:r>
          </a:p>
          <a:p>
            <a:r>
              <a:rPr lang="en-US" dirty="0" smtClean="0"/>
              <a:t>Block diagram</a:t>
            </a:r>
          </a:p>
          <a:p>
            <a:r>
              <a:rPr lang="en-US" dirty="0" smtClean="0"/>
              <a:t>Tentative Time line</a:t>
            </a:r>
          </a:p>
          <a:p>
            <a:r>
              <a:rPr lang="en-US" dirty="0" smtClean="0"/>
              <a:t>FYP Objective </a:t>
            </a:r>
          </a:p>
          <a:p>
            <a:r>
              <a:rPr lang="en-US" dirty="0" smtClean="0"/>
              <a:t>FYP Outcome</a:t>
            </a:r>
          </a:p>
          <a:p>
            <a:r>
              <a:rPr lang="en-US" dirty="0" smtClean="0"/>
              <a:t>Additional requirements</a:t>
            </a:r>
          </a:p>
          <a:p>
            <a:r>
              <a:rPr lang="en-US" dirty="0" smtClean="0"/>
              <a:t>Q &amp;A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ur-PK" dirty="0"/>
          </a:p>
        </p:txBody>
      </p:sp>
    </p:spTree>
    <p:extLst>
      <p:ext uri="{BB962C8B-B14F-4D97-AF65-F5344CB8AC3E}">
        <p14:creationId xmlns="" xmlns:p14="http://schemas.microsoft.com/office/powerpoint/2010/main" val="375725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Grid based depth mapping system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>Bathymetry </a:t>
            </a:r>
            <a:r>
              <a:rPr lang="en-US" dirty="0" smtClean="0"/>
              <a:t>is d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epth mapping of water body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It is used in mineral exploration, surveillance, defense </a:t>
            </a: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etc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</a:t>
            </a:r>
            <a:r>
              <a:rPr lang="en-US" sz="1200" dirty="0" smtClean="0"/>
              <a:t>System Design</a:t>
            </a:r>
            <a:r>
              <a:rPr lang="en-US" sz="1200" dirty="0" smtClean="0"/>
              <a:t>      Approach to solve problem      </a:t>
            </a:r>
            <a:r>
              <a:rPr lang="en-US" sz="1200" dirty="0" smtClean="0"/>
              <a:t>FYP Objective  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64" y="3432341"/>
            <a:ext cx="6264846" cy="28795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53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project</a:t>
            </a:r>
            <a:endParaRPr lang="ur-P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type project</a:t>
            </a:r>
          </a:p>
          <a:p>
            <a:r>
              <a:rPr lang="en-US" dirty="0" smtClean="0"/>
              <a:t>A narrow margin for research after implementation</a:t>
            </a:r>
          </a:p>
          <a:p>
            <a:r>
              <a:rPr lang="en-US" dirty="0"/>
              <a:t>60% hardware</a:t>
            </a:r>
          </a:p>
          <a:p>
            <a:r>
              <a:rPr lang="en-US" dirty="0"/>
              <a:t>35% software</a:t>
            </a:r>
          </a:p>
          <a:p>
            <a:r>
              <a:rPr lang="en-US" dirty="0"/>
              <a:t>5% paper</a:t>
            </a:r>
          </a:p>
          <a:p>
            <a:endParaRPr lang="ur-PK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 smtClean="0"/>
              <a:t>Problem statement </a:t>
            </a:r>
            <a:r>
              <a:rPr lang="en-US" sz="1200" dirty="0" smtClean="0"/>
              <a:t>     </a:t>
            </a:r>
            <a:r>
              <a:rPr lang="en-US" sz="1200" b="1" dirty="0" smtClean="0"/>
              <a:t>Type of project      </a:t>
            </a:r>
            <a:r>
              <a:rPr lang="en-US" sz="1200" dirty="0" smtClean="0"/>
              <a:t>Literature Review      </a:t>
            </a:r>
            <a:r>
              <a:rPr lang="en-US" sz="1200" dirty="0" smtClean="0"/>
              <a:t>System Design</a:t>
            </a:r>
            <a:r>
              <a:rPr lang="en-US" sz="1200" dirty="0" smtClean="0"/>
              <a:t>      Approach to solve problem      </a:t>
            </a:r>
            <a:r>
              <a:rPr lang="en-US" sz="1200" dirty="0" smtClean="0"/>
              <a:t>FYP Objective  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="" xmlns:p14="http://schemas.microsoft.com/office/powerpoint/2010/main" val="225236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ur-P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new bathymetry model for the Baltic Sea</a:t>
            </a:r>
          </a:p>
          <a:p>
            <a:pPr marL="0" indent="0">
              <a:buNone/>
            </a:pPr>
            <a:r>
              <a:rPr lang="en-US" dirty="0" smtClean="0"/>
              <a:t> by B </a:t>
            </a:r>
            <a:r>
              <a:rPr lang="en-US" dirty="0"/>
              <a:t>Hell, H </a:t>
            </a:r>
            <a:r>
              <a:rPr lang="en-US" dirty="0" err="1"/>
              <a:t>Öiås</a:t>
            </a:r>
            <a:r>
              <a:rPr lang="en-US" dirty="0"/>
              <a:t> - The International Hydrographic Review, 2015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Arctic Ocean Bathymetry: A Necessary Geospatial Framework</a:t>
            </a:r>
          </a:p>
          <a:p>
            <a:pPr marL="0" indent="0">
              <a:buNone/>
            </a:pPr>
            <a:r>
              <a:rPr lang="en-US" dirty="0" smtClean="0"/>
              <a:t>By M </a:t>
            </a:r>
            <a:r>
              <a:rPr lang="en-US" dirty="0" err="1"/>
              <a:t>Jakobsson</a:t>
            </a:r>
            <a:r>
              <a:rPr lang="en-US" dirty="0"/>
              <a:t>, L Mayer, D Monahan - ARCTIC, 2015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</a:t>
            </a:r>
            <a:r>
              <a:rPr lang="en-US" sz="1200" b="1" dirty="0" smtClean="0"/>
              <a:t>Literature Review      </a:t>
            </a:r>
            <a:r>
              <a:rPr lang="en-US" sz="1200" dirty="0" smtClean="0"/>
              <a:t>System Design</a:t>
            </a:r>
            <a:r>
              <a:rPr lang="en-US" sz="1200" dirty="0" smtClean="0"/>
              <a:t>      Approach to solve problem      </a:t>
            </a:r>
            <a:r>
              <a:rPr lang="en-US" sz="1200" dirty="0" smtClean="0"/>
              <a:t>FYP Objective  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="" xmlns:p14="http://schemas.microsoft.com/office/powerpoint/2010/main" val="7861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Design</a:t>
            </a:r>
            <a:endParaRPr lang="ur-PK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</a:t>
            </a:r>
            <a:r>
              <a:rPr lang="en-US" sz="1200" b="1" dirty="0" smtClean="0"/>
              <a:t>System Design</a:t>
            </a:r>
            <a:r>
              <a:rPr lang="en-US" sz="1200" b="1" dirty="0" smtClean="0"/>
              <a:t>      </a:t>
            </a:r>
            <a:r>
              <a:rPr lang="en-US" sz="1200" dirty="0" smtClean="0"/>
              <a:t>Approach to solve problem      </a:t>
            </a:r>
            <a:r>
              <a:rPr lang="en-US" sz="1200" dirty="0" smtClean="0"/>
              <a:t>FYP Objective  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45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 to solve problem</a:t>
            </a:r>
            <a:endParaRPr lang="ur-P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</a:t>
            </a:r>
            <a:r>
              <a:rPr lang="en-US" sz="1200" dirty="0" smtClean="0"/>
              <a:t>System Design</a:t>
            </a:r>
            <a:r>
              <a:rPr lang="en-US" sz="1200" dirty="0" smtClean="0"/>
              <a:t>      </a:t>
            </a:r>
            <a:r>
              <a:rPr lang="en-US" sz="1200" b="1" dirty="0" smtClean="0"/>
              <a:t>Approach to solve problem      </a:t>
            </a:r>
            <a:r>
              <a:rPr lang="en-US" sz="1200" dirty="0" smtClean="0"/>
              <a:t>FYP Objective     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="" xmlns:p14="http://schemas.microsoft.com/office/powerpoint/2010/main" val="120577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550"/>
            <a:ext cx="10515600" cy="1325563"/>
          </a:xfrm>
        </p:spPr>
        <p:txBody>
          <a:bodyPr/>
          <a:lstStyle/>
          <a:p>
            <a:r>
              <a:rPr lang="en-US" dirty="0"/>
              <a:t>FYP Objective</a:t>
            </a:r>
            <a:endParaRPr lang="ur-P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Bathymetry study</a:t>
            </a:r>
          </a:p>
          <a:p>
            <a:r>
              <a:rPr lang="en-US" dirty="0" smtClean="0"/>
              <a:t>Grid based time series plot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</a:t>
            </a:r>
            <a:r>
              <a:rPr lang="en-US" sz="1200" dirty="0" smtClean="0"/>
              <a:t>System Design</a:t>
            </a:r>
            <a:r>
              <a:rPr lang="en-US" sz="1200" dirty="0" smtClean="0"/>
              <a:t>      Approach to solve problem      </a:t>
            </a:r>
            <a:r>
              <a:rPr lang="en-US" sz="1200" b="1" dirty="0" smtClean="0"/>
              <a:t>FYP Objective     </a:t>
            </a:r>
            <a:r>
              <a:rPr lang="en-US" sz="1200" dirty="0" smtClean="0"/>
              <a:t>FYP </a:t>
            </a:r>
            <a:r>
              <a:rPr lang="en-US" sz="1200" dirty="0"/>
              <a:t>Outcome     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="" xmlns:p14="http://schemas.microsoft.com/office/powerpoint/2010/main" val="71091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</a:t>
            </a:r>
            <a:r>
              <a:rPr lang="en-US" dirty="0" smtClean="0"/>
              <a:t>Deliverables</a:t>
            </a:r>
            <a:endParaRPr lang="ur-PK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77900" y="1674813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Time Series </a:t>
            </a:r>
            <a:r>
              <a:rPr lang="en-US" dirty="0" err="1" smtClean="0"/>
              <a:t>Matlab</a:t>
            </a:r>
            <a:r>
              <a:rPr lang="en-US" dirty="0" smtClean="0"/>
              <a:t> Plot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Communication hardware module</a:t>
            </a:r>
          </a:p>
          <a:p>
            <a:pPr marL="514350" indent="-514350">
              <a:buAutoNum type="arabicPeriod"/>
            </a:pPr>
            <a:r>
              <a:rPr lang="en-US" dirty="0" smtClean="0"/>
              <a:t>Aquarium with acoustic grid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 series </a:t>
            </a:r>
            <a:r>
              <a:rPr lang="en-US" dirty="0" smtClean="0"/>
              <a:t>plot 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fish tank for a minute duration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It will demonstrate the real depth of tank bottom in presence of fish</a:t>
            </a:r>
            <a:endParaRPr lang="ur-PK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ur-P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164" y="765341"/>
            <a:ext cx="5076736" cy="23334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u="sng" dirty="0" smtClean="0"/>
              <a:t>Problem statement </a:t>
            </a:r>
            <a:r>
              <a:rPr lang="en-US" sz="1200" dirty="0" smtClean="0"/>
              <a:t>     Type of project      Literature Review      </a:t>
            </a:r>
            <a:r>
              <a:rPr lang="en-US" sz="1200" dirty="0" smtClean="0"/>
              <a:t>System Design</a:t>
            </a:r>
            <a:r>
              <a:rPr lang="en-US" sz="1200" dirty="0" smtClean="0"/>
              <a:t>      Approach to solve problem      </a:t>
            </a:r>
            <a:r>
              <a:rPr lang="en-US" sz="1200" dirty="0" smtClean="0"/>
              <a:t>FYP Objective     </a:t>
            </a:r>
            <a:r>
              <a:rPr lang="en-US" sz="1200" b="1" dirty="0" smtClean="0"/>
              <a:t>FYP </a:t>
            </a:r>
            <a:r>
              <a:rPr lang="en-US" sz="1200" b="1" dirty="0"/>
              <a:t>Outcome     </a:t>
            </a:r>
            <a:r>
              <a:rPr lang="en-US" sz="1200" dirty="0"/>
              <a:t>Additional </a:t>
            </a:r>
            <a:r>
              <a:rPr lang="en-US" sz="1200" dirty="0" smtClean="0"/>
              <a:t>requirements      Q &amp;A</a:t>
            </a:r>
          </a:p>
          <a:p>
            <a:endParaRPr lang="ur-PK" sz="1200" dirty="0"/>
          </a:p>
        </p:txBody>
      </p:sp>
    </p:spTree>
    <p:extLst>
      <p:ext uri="{BB962C8B-B14F-4D97-AF65-F5344CB8AC3E}">
        <p14:creationId xmlns="" xmlns:p14="http://schemas.microsoft.com/office/powerpoint/2010/main" val="21800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349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Title of FYP</vt:lpstr>
      <vt:lpstr>Contents</vt:lpstr>
      <vt:lpstr>Grid based depth mapping system</vt:lpstr>
      <vt:lpstr>Type of project</vt:lpstr>
      <vt:lpstr>Literature Review</vt:lpstr>
      <vt:lpstr>System Design</vt:lpstr>
      <vt:lpstr>Approach to solve problem</vt:lpstr>
      <vt:lpstr>FYP Objective</vt:lpstr>
      <vt:lpstr>FYP Deliverables</vt:lpstr>
      <vt:lpstr>Additional requirements</vt:lpstr>
      <vt:lpstr>Q &amp; 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malick</dc:creator>
  <cp:lastModifiedBy>z</cp:lastModifiedBy>
  <cp:revision>51</cp:revision>
  <dcterms:created xsi:type="dcterms:W3CDTF">2015-09-02T13:18:26Z</dcterms:created>
  <dcterms:modified xsi:type="dcterms:W3CDTF">2020-07-22T08:36:52Z</dcterms:modified>
</cp:coreProperties>
</file>