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25/11/1436</a:t>
            </a:fld>
            <a:endParaRPr lang="ur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xmlns="" val="8116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25/11/1436</a:t>
            </a:fld>
            <a:endParaRPr lang="ur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xmlns="" val="22664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25/11/1436</a:t>
            </a:fld>
            <a:endParaRPr lang="ur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xmlns="" val="60821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25/11/1436</a:t>
            </a:fld>
            <a:endParaRPr lang="ur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xmlns="" val="33461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25/11/1436</a:t>
            </a:fld>
            <a:endParaRPr lang="ur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xmlns="" val="195304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25/11/1436</a:t>
            </a:fld>
            <a:endParaRPr lang="ur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xmlns="" val="336087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25/11/1436</a:t>
            </a:fld>
            <a:endParaRPr lang="ur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xmlns="" val="112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25/11/1436</a:t>
            </a:fld>
            <a:endParaRPr lang="ur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xmlns="" val="102799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25/11/1436</a:t>
            </a:fld>
            <a:endParaRPr lang="ur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xmlns="" val="212875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25/11/1436</a:t>
            </a:fld>
            <a:endParaRPr lang="ur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xmlns="" val="273768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r-P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25/11/1436</a:t>
            </a:fld>
            <a:endParaRPr lang="ur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xmlns="" val="347114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F8A5D-A31F-4A0A-AF96-89668A597E28}" type="datetimeFigureOut">
              <a:rPr lang="ur-PK" smtClean="0"/>
              <a:pPr/>
              <a:t>25/11/1436</a:t>
            </a:fld>
            <a:endParaRPr lang="ur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r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xmlns="" val="127790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8537"/>
          </a:xfrm>
        </p:spPr>
        <p:txBody>
          <a:bodyPr/>
          <a:lstStyle/>
          <a:p>
            <a:r>
              <a:rPr lang="en-US" dirty="0" smtClean="0"/>
              <a:t>Title of FYP</a:t>
            </a:r>
            <a:endParaRPr lang="ur-P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Group Members</a:t>
            </a:r>
          </a:p>
          <a:p>
            <a:r>
              <a:rPr lang="en-US" dirty="0" smtClean="0"/>
              <a:t>1…………………………………….</a:t>
            </a:r>
          </a:p>
          <a:p>
            <a:r>
              <a:rPr lang="en-US" dirty="0" smtClean="0"/>
              <a:t>2……………………………………..</a:t>
            </a:r>
          </a:p>
          <a:p>
            <a:r>
              <a:rPr lang="en-US" dirty="0" smtClean="0"/>
              <a:t>3………………………………………</a:t>
            </a:r>
            <a:endParaRPr lang="ur-PK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76400" y="2103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Department of Electrical engineering</a:t>
            </a:r>
          </a:p>
          <a:p>
            <a:r>
              <a:rPr lang="en-US" dirty="0" smtClean="0"/>
              <a:t>Supervisor Name</a:t>
            </a:r>
          </a:p>
          <a:p>
            <a:r>
              <a:rPr lang="en-US" dirty="0" smtClean="0"/>
              <a:t>Co supervisor Name</a:t>
            </a:r>
            <a:endParaRPr lang="ur-PK" dirty="0"/>
          </a:p>
        </p:txBody>
      </p:sp>
      <p:sp>
        <p:nvSpPr>
          <p:cNvPr id="5" name="Rectangle 4"/>
          <p:cNvSpPr/>
          <p:nvPr/>
        </p:nvSpPr>
        <p:spPr>
          <a:xfrm>
            <a:off x="596900" y="368300"/>
            <a:ext cx="2540000" cy="19939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APCOMS Insignia</a:t>
            </a:r>
            <a:endParaRPr lang="ur-PK" dirty="0"/>
          </a:p>
        </p:txBody>
      </p:sp>
      <p:pic>
        <p:nvPicPr>
          <p:cNvPr id="6" name="Picture 5" descr="C:\Documents and Settings\ismail\Desktop\apcoms_logo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9494" y="534395"/>
            <a:ext cx="1674812" cy="171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471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requirements</a:t>
            </a:r>
            <a:endParaRPr lang="ur-PK" dirty="0"/>
          </a:p>
        </p:txBody>
      </p:sp>
      <p:sp>
        <p:nvSpPr>
          <p:cNvPr id="4" name="TextBox 3"/>
          <p:cNvSpPr txBox="1"/>
          <p:nvPr/>
        </p:nvSpPr>
        <p:spPr>
          <a:xfrm>
            <a:off x="0" y="-508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Problem </a:t>
            </a:r>
            <a:r>
              <a:rPr lang="en-US" sz="1200" dirty="0" smtClean="0"/>
              <a:t>statement      Type </a:t>
            </a:r>
            <a:r>
              <a:rPr lang="en-US" sz="1200" dirty="0"/>
              <a:t>of project </a:t>
            </a:r>
            <a:r>
              <a:rPr lang="en-US" sz="1200" dirty="0" smtClean="0"/>
              <a:t>     Division </a:t>
            </a:r>
            <a:r>
              <a:rPr lang="en-US" sz="1200" dirty="0"/>
              <a:t>of project </a:t>
            </a:r>
            <a:r>
              <a:rPr lang="en-US" sz="1200" dirty="0" smtClean="0"/>
              <a:t>     Literature </a:t>
            </a:r>
            <a:r>
              <a:rPr lang="en-US" sz="1200" dirty="0"/>
              <a:t>Review </a:t>
            </a:r>
            <a:r>
              <a:rPr lang="en-US" sz="1200" dirty="0" smtClean="0"/>
              <a:t>     Block </a:t>
            </a:r>
            <a:r>
              <a:rPr lang="en-US" sz="1200" dirty="0"/>
              <a:t>diagram </a:t>
            </a:r>
            <a:r>
              <a:rPr lang="en-US" sz="1200" dirty="0" smtClean="0"/>
              <a:t>     Tentative </a:t>
            </a:r>
            <a:r>
              <a:rPr lang="en-US" sz="1200" dirty="0"/>
              <a:t>Time line </a:t>
            </a:r>
            <a:r>
              <a:rPr lang="en-US" sz="1200" dirty="0" smtClean="0"/>
              <a:t>     FYP </a:t>
            </a:r>
            <a:r>
              <a:rPr lang="en-US" sz="1200" dirty="0"/>
              <a:t>Objective  </a:t>
            </a:r>
            <a:r>
              <a:rPr lang="en-US" sz="1200" dirty="0" smtClean="0"/>
              <a:t>   FYP </a:t>
            </a:r>
            <a:r>
              <a:rPr lang="en-US" sz="1200" dirty="0"/>
              <a:t>Outcome </a:t>
            </a:r>
            <a:r>
              <a:rPr lang="en-US" sz="1200" dirty="0" smtClean="0"/>
              <a:t>    </a:t>
            </a:r>
            <a:r>
              <a:rPr lang="en-US" sz="1200" b="1" i="1" u="sng" dirty="0"/>
              <a:t>Additional </a:t>
            </a:r>
            <a:r>
              <a:rPr lang="en-US" sz="1200" b="1" i="1" u="sng" dirty="0" smtClean="0"/>
              <a:t>requirements</a:t>
            </a:r>
            <a:r>
              <a:rPr lang="en-US" sz="1200" dirty="0" smtClean="0"/>
              <a:t>     Q </a:t>
            </a:r>
            <a:r>
              <a:rPr lang="en-US" sz="1200" dirty="0"/>
              <a:t>&amp;A</a:t>
            </a:r>
          </a:p>
          <a:p>
            <a:endParaRPr lang="ur-PK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xmlns="" val="208311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ur-PK" dirty="0"/>
          </a:p>
        </p:txBody>
      </p:sp>
      <p:sp>
        <p:nvSpPr>
          <p:cNvPr id="4" name="TextBox 3"/>
          <p:cNvSpPr txBox="1"/>
          <p:nvPr/>
        </p:nvSpPr>
        <p:spPr>
          <a:xfrm>
            <a:off x="0" y="-508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Problem </a:t>
            </a:r>
            <a:r>
              <a:rPr lang="en-US" sz="1200" dirty="0" smtClean="0"/>
              <a:t>statement      Type </a:t>
            </a:r>
            <a:r>
              <a:rPr lang="en-US" sz="1200" dirty="0"/>
              <a:t>of project </a:t>
            </a:r>
            <a:r>
              <a:rPr lang="en-US" sz="1200" dirty="0" smtClean="0"/>
              <a:t>     Division </a:t>
            </a:r>
            <a:r>
              <a:rPr lang="en-US" sz="1200" dirty="0"/>
              <a:t>of project </a:t>
            </a:r>
            <a:r>
              <a:rPr lang="en-US" sz="1200" dirty="0" smtClean="0"/>
              <a:t>     Literature </a:t>
            </a:r>
            <a:r>
              <a:rPr lang="en-US" sz="1200" dirty="0"/>
              <a:t>Review </a:t>
            </a:r>
            <a:r>
              <a:rPr lang="en-US" sz="1200" dirty="0" smtClean="0"/>
              <a:t>     Block </a:t>
            </a:r>
            <a:r>
              <a:rPr lang="en-US" sz="1200" dirty="0"/>
              <a:t>diagram </a:t>
            </a:r>
            <a:r>
              <a:rPr lang="en-US" sz="1200" dirty="0" smtClean="0"/>
              <a:t>     Tentative </a:t>
            </a:r>
            <a:r>
              <a:rPr lang="en-US" sz="1200" dirty="0"/>
              <a:t>Time line </a:t>
            </a:r>
            <a:r>
              <a:rPr lang="en-US" sz="1200" dirty="0" smtClean="0"/>
              <a:t>     FYP </a:t>
            </a:r>
            <a:r>
              <a:rPr lang="en-US" sz="1200" dirty="0"/>
              <a:t>Objective  </a:t>
            </a:r>
            <a:r>
              <a:rPr lang="en-US" sz="1200" dirty="0" smtClean="0"/>
              <a:t>   FYP </a:t>
            </a:r>
            <a:r>
              <a:rPr lang="en-US" sz="1200" dirty="0"/>
              <a:t>Outcome </a:t>
            </a:r>
            <a:r>
              <a:rPr lang="en-US" sz="1200" dirty="0" smtClean="0"/>
              <a:t>    </a:t>
            </a:r>
            <a:r>
              <a:rPr lang="en-US" sz="1200" dirty="0"/>
              <a:t>Additional </a:t>
            </a:r>
            <a:r>
              <a:rPr lang="en-US" sz="1200" dirty="0" smtClean="0"/>
              <a:t>requirements     </a:t>
            </a:r>
            <a:r>
              <a:rPr lang="en-US" sz="1200" b="1" i="1" u="sng" dirty="0" smtClean="0"/>
              <a:t>Q </a:t>
            </a:r>
            <a:r>
              <a:rPr lang="en-US" sz="1200" b="1" i="1" u="sng" dirty="0"/>
              <a:t>&amp;A</a:t>
            </a:r>
          </a:p>
          <a:p>
            <a:endParaRPr lang="ur-PK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xmlns="" val="18468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ontents</a:t>
            </a:r>
            <a:endParaRPr lang="ur-P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Type of project</a:t>
            </a:r>
          </a:p>
          <a:p>
            <a:r>
              <a:rPr lang="en-US" smtClean="0"/>
              <a:t>Literature </a:t>
            </a:r>
            <a:r>
              <a:rPr lang="en-US" dirty="0" smtClean="0"/>
              <a:t>Review</a:t>
            </a:r>
          </a:p>
          <a:p>
            <a:r>
              <a:rPr lang="en-US" dirty="0" smtClean="0"/>
              <a:t>Block diagram</a:t>
            </a:r>
          </a:p>
          <a:p>
            <a:r>
              <a:rPr lang="en-US" dirty="0" smtClean="0"/>
              <a:t>Tentative Time line</a:t>
            </a:r>
          </a:p>
          <a:p>
            <a:r>
              <a:rPr lang="en-US" dirty="0" smtClean="0"/>
              <a:t>FYP Objective </a:t>
            </a:r>
          </a:p>
          <a:p>
            <a:r>
              <a:rPr lang="en-US" dirty="0" smtClean="0"/>
              <a:t>FYP Outcome</a:t>
            </a:r>
          </a:p>
          <a:p>
            <a:r>
              <a:rPr lang="en-US" dirty="0" smtClean="0"/>
              <a:t>Additional requirements</a:t>
            </a:r>
          </a:p>
          <a:p>
            <a:r>
              <a:rPr lang="en-US" dirty="0" smtClean="0"/>
              <a:t>Q &amp;A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xmlns="" val="375725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Grid based depth mapping system</a:t>
            </a:r>
            <a:endParaRPr lang="ur-P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/>
              <a:t>Bathymetry </a:t>
            </a:r>
            <a:r>
              <a:rPr lang="en-US" dirty="0" smtClean="0"/>
              <a:t>is 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epth mapping of water body 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It is used in mineral exploration, surveillance, defense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etc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Problem statement </a:t>
            </a:r>
            <a:r>
              <a:rPr lang="en-US" sz="1200" dirty="0" smtClean="0"/>
              <a:t>     Type of project      Literature Review      Block diagram      Tentative Time line      FYP Objective     FYP </a:t>
            </a:r>
            <a:r>
              <a:rPr lang="en-US" sz="1200" dirty="0"/>
              <a:t>Outcome     Additional </a:t>
            </a:r>
            <a:r>
              <a:rPr lang="en-US" sz="1200" dirty="0" smtClean="0"/>
              <a:t>requirements      Q &amp;A</a:t>
            </a:r>
          </a:p>
          <a:p>
            <a:endParaRPr lang="ur-PK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464" y="3432341"/>
            <a:ext cx="6264846" cy="287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535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project</a:t>
            </a:r>
            <a:endParaRPr lang="ur-P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type project</a:t>
            </a:r>
          </a:p>
          <a:p>
            <a:r>
              <a:rPr lang="en-US" dirty="0" smtClean="0"/>
              <a:t>A narrow margin for research after implementation</a:t>
            </a:r>
          </a:p>
          <a:p>
            <a:r>
              <a:rPr lang="en-US" dirty="0"/>
              <a:t>60% hardware</a:t>
            </a:r>
          </a:p>
          <a:p>
            <a:r>
              <a:rPr lang="en-US" dirty="0"/>
              <a:t>35% software</a:t>
            </a:r>
          </a:p>
          <a:p>
            <a:r>
              <a:rPr lang="en-US" dirty="0"/>
              <a:t>5% paper</a:t>
            </a:r>
          </a:p>
          <a:p>
            <a:endParaRPr lang="ur-PK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Problem </a:t>
            </a:r>
            <a:r>
              <a:rPr lang="en-US" sz="1200" dirty="0" smtClean="0"/>
              <a:t>statement      </a:t>
            </a:r>
            <a:r>
              <a:rPr lang="en-US" sz="1200" b="1" i="1" u="sng" dirty="0" smtClean="0"/>
              <a:t>Type </a:t>
            </a:r>
            <a:r>
              <a:rPr lang="en-US" sz="1200" b="1" i="1" u="sng" dirty="0"/>
              <a:t>of project</a:t>
            </a:r>
            <a:r>
              <a:rPr lang="en-US" sz="1200" dirty="0"/>
              <a:t> </a:t>
            </a:r>
            <a:r>
              <a:rPr lang="en-US" sz="1200" dirty="0" smtClean="0"/>
              <a:t>     Literature </a:t>
            </a:r>
            <a:r>
              <a:rPr lang="en-US" sz="1200" dirty="0"/>
              <a:t>Review </a:t>
            </a:r>
            <a:r>
              <a:rPr lang="en-US" sz="1200" dirty="0" smtClean="0"/>
              <a:t>     Block </a:t>
            </a:r>
            <a:r>
              <a:rPr lang="en-US" sz="1200" dirty="0"/>
              <a:t>diagram </a:t>
            </a:r>
            <a:r>
              <a:rPr lang="en-US" sz="1200" dirty="0" smtClean="0"/>
              <a:t>     Tentative </a:t>
            </a:r>
            <a:r>
              <a:rPr lang="en-US" sz="1200" dirty="0"/>
              <a:t>Time line </a:t>
            </a:r>
            <a:r>
              <a:rPr lang="en-US" sz="1200" dirty="0" smtClean="0"/>
              <a:t>     FYP </a:t>
            </a:r>
            <a:r>
              <a:rPr lang="en-US" sz="1200" dirty="0"/>
              <a:t>Objective  </a:t>
            </a:r>
            <a:r>
              <a:rPr lang="en-US" sz="1200" dirty="0" smtClean="0"/>
              <a:t>   FYP </a:t>
            </a:r>
            <a:r>
              <a:rPr lang="en-US" sz="1200" dirty="0"/>
              <a:t>Outcome     Additional </a:t>
            </a:r>
            <a:r>
              <a:rPr lang="en-US" sz="1200" dirty="0" smtClean="0"/>
              <a:t>requirements       Q </a:t>
            </a:r>
            <a:r>
              <a:rPr lang="en-US" sz="1200" dirty="0"/>
              <a:t>&amp;A</a:t>
            </a:r>
          </a:p>
          <a:p>
            <a:endParaRPr lang="ur-PK" sz="1200" dirty="0"/>
          </a:p>
        </p:txBody>
      </p:sp>
    </p:spTree>
    <p:extLst>
      <p:ext uri="{BB962C8B-B14F-4D97-AF65-F5344CB8AC3E}">
        <p14:creationId xmlns:p14="http://schemas.microsoft.com/office/powerpoint/2010/main" xmlns="" val="225236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ur-PK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Problem </a:t>
            </a:r>
            <a:r>
              <a:rPr lang="en-US" sz="1200" dirty="0" smtClean="0"/>
              <a:t>statement      Type </a:t>
            </a:r>
            <a:r>
              <a:rPr lang="en-US" sz="1200" dirty="0"/>
              <a:t>of project </a:t>
            </a:r>
            <a:r>
              <a:rPr lang="en-US" sz="1200" dirty="0" smtClean="0"/>
              <a:t>     </a:t>
            </a:r>
            <a:r>
              <a:rPr lang="en-US" sz="1200" b="1" i="1" u="sng" dirty="0" smtClean="0"/>
              <a:t>Literature </a:t>
            </a:r>
            <a:r>
              <a:rPr lang="en-US" sz="1200" b="1" i="1" u="sng" dirty="0"/>
              <a:t>Review</a:t>
            </a:r>
            <a:r>
              <a:rPr lang="en-US" sz="1200" dirty="0"/>
              <a:t> </a:t>
            </a:r>
            <a:r>
              <a:rPr lang="en-US" sz="1200" dirty="0" smtClean="0"/>
              <a:t>     Block </a:t>
            </a:r>
            <a:r>
              <a:rPr lang="en-US" sz="1200" dirty="0"/>
              <a:t>diagram </a:t>
            </a:r>
            <a:r>
              <a:rPr lang="en-US" sz="1200" dirty="0" smtClean="0"/>
              <a:t>     Tentative </a:t>
            </a:r>
            <a:r>
              <a:rPr lang="en-US" sz="1200" dirty="0"/>
              <a:t>Time line </a:t>
            </a:r>
            <a:r>
              <a:rPr lang="en-US" sz="1200" dirty="0" smtClean="0"/>
              <a:t>     FYP </a:t>
            </a:r>
            <a:r>
              <a:rPr lang="en-US" sz="1200" dirty="0"/>
              <a:t>Objective  </a:t>
            </a:r>
            <a:r>
              <a:rPr lang="en-US" sz="1200" dirty="0" smtClean="0"/>
              <a:t>   FYP </a:t>
            </a:r>
            <a:r>
              <a:rPr lang="en-US" sz="1200" dirty="0"/>
              <a:t>Outcome     Additional </a:t>
            </a:r>
            <a:r>
              <a:rPr lang="en-US" sz="1200" dirty="0" smtClean="0"/>
              <a:t>requirements     Q </a:t>
            </a:r>
            <a:r>
              <a:rPr lang="en-US" sz="1200" dirty="0"/>
              <a:t>&amp;A</a:t>
            </a:r>
          </a:p>
          <a:p>
            <a:endParaRPr lang="ur-PK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new bathymetry model for the Baltic Sea</a:t>
            </a:r>
          </a:p>
          <a:p>
            <a:pPr marL="0" indent="0">
              <a:buNone/>
            </a:pPr>
            <a:r>
              <a:rPr lang="en-US" dirty="0" smtClean="0"/>
              <a:t> by B </a:t>
            </a:r>
            <a:r>
              <a:rPr lang="en-US" dirty="0"/>
              <a:t>Hell, H </a:t>
            </a:r>
            <a:r>
              <a:rPr lang="en-US" dirty="0" err="1"/>
              <a:t>Öiås</a:t>
            </a:r>
            <a:r>
              <a:rPr lang="en-US" dirty="0"/>
              <a:t> - The International Hydrographic Review, 2015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Arctic Ocean Bathymetry: A Necessary Geospatial Framework</a:t>
            </a:r>
          </a:p>
          <a:p>
            <a:pPr marL="0" indent="0">
              <a:buNone/>
            </a:pPr>
            <a:r>
              <a:rPr lang="en-US" dirty="0" smtClean="0"/>
              <a:t>By M </a:t>
            </a:r>
            <a:r>
              <a:rPr lang="en-US" dirty="0" err="1"/>
              <a:t>Jakobsson</a:t>
            </a:r>
            <a:r>
              <a:rPr lang="en-US" dirty="0"/>
              <a:t>, L Mayer, D Monahan - ARCTIC, 2015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xmlns="" val="786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  <a:endParaRPr lang="ur-PK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Problem </a:t>
            </a:r>
            <a:r>
              <a:rPr lang="en-US" sz="1200" dirty="0" smtClean="0"/>
              <a:t>statement      Type </a:t>
            </a:r>
            <a:r>
              <a:rPr lang="en-US" sz="1200" dirty="0"/>
              <a:t>of project </a:t>
            </a:r>
            <a:r>
              <a:rPr lang="en-US" sz="1200" dirty="0" smtClean="0"/>
              <a:t>     Literature </a:t>
            </a:r>
            <a:r>
              <a:rPr lang="en-US" sz="1200" dirty="0"/>
              <a:t>Review </a:t>
            </a:r>
            <a:r>
              <a:rPr lang="en-US" sz="1200" dirty="0" smtClean="0"/>
              <a:t>     </a:t>
            </a:r>
            <a:r>
              <a:rPr lang="en-US" sz="1200" b="1" i="1" u="sng" dirty="0" smtClean="0"/>
              <a:t>Block </a:t>
            </a:r>
            <a:r>
              <a:rPr lang="en-US" sz="1200" b="1" i="1" u="sng" dirty="0"/>
              <a:t>diagram</a:t>
            </a:r>
            <a:r>
              <a:rPr lang="en-US" sz="1200" dirty="0"/>
              <a:t> </a:t>
            </a:r>
            <a:r>
              <a:rPr lang="en-US" sz="1200" dirty="0" smtClean="0"/>
              <a:t>     Tentative </a:t>
            </a:r>
            <a:r>
              <a:rPr lang="en-US" sz="1200" dirty="0"/>
              <a:t>Time line </a:t>
            </a:r>
            <a:r>
              <a:rPr lang="en-US" sz="1200" dirty="0" smtClean="0"/>
              <a:t>     FYP </a:t>
            </a:r>
            <a:r>
              <a:rPr lang="en-US" sz="1200" dirty="0"/>
              <a:t>Objective  </a:t>
            </a:r>
            <a:r>
              <a:rPr lang="en-US" sz="1200" dirty="0" smtClean="0"/>
              <a:t>   FYP </a:t>
            </a:r>
            <a:r>
              <a:rPr lang="en-US" sz="1200" dirty="0"/>
              <a:t>Outcome     Additional </a:t>
            </a:r>
            <a:r>
              <a:rPr lang="en-US" sz="1200" dirty="0" smtClean="0"/>
              <a:t>requirements     Q </a:t>
            </a:r>
            <a:r>
              <a:rPr lang="en-US" sz="1200" dirty="0"/>
              <a:t>&amp;A</a:t>
            </a:r>
          </a:p>
          <a:p>
            <a:endParaRPr lang="ur-PK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ur-PK" dirty="0"/>
          </a:p>
        </p:txBody>
      </p:sp>
      <p:sp>
        <p:nvSpPr>
          <p:cNvPr id="3" name="Rectangle 2"/>
          <p:cNvSpPr/>
          <p:nvPr/>
        </p:nvSpPr>
        <p:spPr>
          <a:xfrm>
            <a:off x="431800" y="2578100"/>
            <a:ext cx="161290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read the depth</a:t>
            </a:r>
            <a:endParaRPr lang="ur-PK" dirty="0"/>
          </a:p>
        </p:txBody>
      </p:sp>
      <p:sp>
        <p:nvSpPr>
          <p:cNvPr id="6" name="Rectangle 5"/>
          <p:cNvSpPr/>
          <p:nvPr/>
        </p:nvSpPr>
        <p:spPr>
          <a:xfrm>
            <a:off x="3314700" y="2578100"/>
            <a:ext cx="161290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Transmit over the </a:t>
            </a:r>
            <a:r>
              <a:rPr lang="en-US" dirty="0" err="1" smtClean="0"/>
              <a:t>usb</a:t>
            </a:r>
            <a:r>
              <a:rPr lang="en-US" dirty="0" smtClean="0"/>
              <a:t>/serial </a:t>
            </a:r>
            <a:endParaRPr lang="ur-PK" dirty="0"/>
          </a:p>
        </p:txBody>
      </p:sp>
      <p:sp>
        <p:nvSpPr>
          <p:cNvPr id="8" name="Rectangle 7"/>
          <p:cNvSpPr/>
          <p:nvPr/>
        </p:nvSpPr>
        <p:spPr>
          <a:xfrm>
            <a:off x="6096000" y="2578100"/>
            <a:ext cx="161290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U-controller process the data</a:t>
            </a:r>
            <a:endParaRPr lang="ur-PK" dirty="0"/>
          </a:p>
        </p:txBody>
      </p:sp>
      <p:sp>
        <p:nvSpPr>
          <p:cNvPr id="9" name="Rectangle 8"/>
          <p:cNvSpPr/>
          <p:nvPr/>
        </p:nvSpPr>
        <p:spPr>
          <a:xfrm>
            <a:off x="8845550" y="2578099"/>
            <a:ext cx="161290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Transmit over the </a:t>
            </a:r>
            <a:r>
              <a:rPr lang="en-US" dirty="0" err="1"/>
              <a:t>usb</a:t>
            </a:r>
            <a:r>
              <a:rPr lang="en-US" dirty="0"/>
              <a:t>/serial </a:t>
            </a:r>
            <a:endParaRPr lang="ur-PK" dirty="0"/>
          </a:p>
        </p:txBody>
      </p:sp>
      <p:sp>
        <p:nvSpPr>
          <p:cNvPr id="10" name="Rectangle 9"/>
          <p:cNvSpPr/>
          <p:nvPr/>
        </p:nvSpPr>
        <p:spPr>
          <a:xfrm>
            <a:off x="8845550" y="4377531"/>
            <a:ext cx="161290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Matlab</a:t>
            </a:r>
            <a:r>
              <a:rPr lang="en-US" dirty="0" smtClean="0"/>
              <a:t> plot the data</a:t>
            </a:r>
            <a:endParaRPr lang="ur-PK" dirty="0"/>
          </a:p>
        </p:txBody>
      </p:sp>
      <p:sp>
        <p:nvSpPr>
          <p:cNvPr id="11" name="Rectangle 10"/>
          <p:cNvSpPr/>
          <p:nvPr/>
        </p:nvSpPr>
        <p:spPr>
          <a:xfrm>
            <a:off x="6007100" y="4377531"/>
            <a:ext cx="161290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series output</a:t>
            </a:r>
            <a:endParaRPr lang="ur-PK" dirty="0"/>
          </a:p>
        </p:txBody>
      </p:sp>
      <p:cxnSp>
        <p:nvCxnSpPr>
          <p:cNvPr id="12" name="Straight Arrow Connector 11"/>
          <p:cNvCxnSpPr>
            <a:stCxn id="3" idx="3"/>
            <a:endCxn id="6" idx="1"/>
          </p:cNvCxnSpPr>
          <p:nvPr/>
        </p:nvCxnSpPr>
        <p:spPr>
          <a:xfrm>
            <a:off x="2044700" y="2933700"/>
            <a:ext cx="127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8" idx="1"/>
          </p:cNvCxnSpPr>
          <p:nvPr/>
        </p:nvCxnSpPr>
        <p:spPr>
          <a:xfrm>
            <a:off x="4927600" y="2933700"/>
            <a:ext cx="116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1"/>
          </p:cNvCxnSpPr>
          <p:nvPr/>
        </p:nvCxnSpPr>
        <p:spPr>
          <a:xfrm flipV="1">
            <a:off x="7708900" y="2933699"/>
            <a:ext cx="11366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10458450" y="3068636"/>
            <a:ext cx="1136650" cy="16637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1"/>
            <a:endCxn id="11" idx="3"/>
          </p:cNvCxnSpPr>
          <p:nvPr/>
        </p:nvCxnSpPr>
        <p:spPr>
          <a:xfrm flipH="1">
            <a:off x="7620000" y="4733131"/>
            <a:ext cx="1225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3"/>
          </p:cNvCxnSpPr>
          <p:nvPr/>
        </p:nvCxnSpPr>
        <p:spPr>
          <a:xfrm flipH="1">
            <a:off x="10458450" y="4732337"/>
            <a:ext cx="1135062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8455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Time line</a:t>
            </a:r>
            <a:endParaRPr lang="ur-PK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Problem </a:t>
            </a:r>
            <a:r>
              <a:rPr lang="en-US" sz="1200" dirty="0" smtClean="0"/>
              <a:t>statement      Type </a:t>
            </a:r>
            <a:r>
              <a:rPr lang="en-US" sz="1200" dirty="0"/>
              <a:t>of project </a:t>
            </a:r>
            <a:r>
              <a:rPr lang="en-US" sz="1200" dirty="0" smtClean="0"/>
              <a:t>     Literature </a:t>
            </a:r>
            <a:r>
              <a:rPr lang="en-US" sz="1200" dirty="0"/>
              <a:t>Review </a:t>
            </a:r>
            <a:r>
              <a:rPr lang="en-US" sz="1200" dirty="0" smtClean="0"/>
              <a:t>     Block </a:t>
            </a:r>
            <a:r>
              <a:rPr lang="en-US" sz="1200" dirty="0"/>
              <a:t>diagram </a:t>
            </a:r>
            <a:r>
              <a:rPr lang="en-US" sz="1200" dirty="0" smtClean="0"/>
              <a:t>     </a:t>
            </a:r>
            <a:r>
              <a:rPr lang="en-US" sz="1200" b="1" i="1" u="sng" dirty="0" smtClean="0"/>
              <a:t>Tentative </a:t>
            </a:r>
            <a:r>
              <a:rPr lang="en-US" sz="1200" b="1" i="1" u="sng" dirty="0"/>
              <a:t>Time line</a:t>
            </a:r>
            <a:r>
              <a:rPr lang="en-US" sz="1200" dirty="0"/>
              <a:t> </a:t>
            </a:r>
            <a:r>
              <a:rPr lang="en-US" sz="1200" dirty="0" smtClean="0"/>
              <a:t>     FYP </a:t>
            </a:r>
            <a:r>
              <a:rPr lang="en-US" sz="1200" dirty="0"/>
              <a:t>Objective  </a:t>
            </a:r>
            <a:r>
              <a:rPr lang="en-US" sz="1200" dirty="0" smtClean="0"/>
              <a:t>   FYP </a:t>
            </a:r>
            <a:r>
              <a:rPr lang="en-US" sz="1200" dirty="0"/>
              <a:t>Outcome Additional requirements </a:t>
            </a:r>
            <a:r>
              <a:rPr lang="en-US" sz="1200" dirty="0" smtClean="0"/>
              <a:t>      Q </a:t>
            </a:r>
            <a:r>
              <a:rPr lang="en-US" sz="1200" dirty="0"/>
              <a:t>&amp;A</a:t>
            </a:r>
          </a:p>
          <a:p>
            <a:endParaRPr lang="ur-PK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ur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825624"/>
            <a:ext cx="120650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577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3550"/>
            <a:ext cx="10515600" cy="1325563"/>
          </a:xfrm>
        </p:spPr>
        <p:txBody>
          <a:bodyPr/>
          <a:lstStyle/>
          <a:p>
            <a:r>
              <a:rPr lang="en-US" dirty="0"/>
              <a:t>FYP Objective</a:t>
            </a:r>
            <a:endParaRPr lang="ur-PK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Problem </a:t>
            </a:r>
            <a:r>
              <a:rPr lang="en-US" sz="1200" dirty="0" smtClean="0"/>
              <a:t>statement      Type </a:t>
            </a:r>
            <a:r>
              <a:rPr lang="en-US" sz="1200" dirty="0"/>
              <a:t>of project </a:t>
            </a:r>
            <a:r>
              <a:rPr lang="en-US" sz="1200" dirty="0" smtClean="0"/>
              <a:t>     Literature </a:t>
            </a:r>
            <a:r>
              <a:rPr lang="en-US" sz="1200" dirty="0"/>
              <a:t>Review </a:t>
            </a:r>
            <a:r>
              <a:rPr lang="en-US" sz="1200" dirty="0" smtClean="0"/>
              <a:t>     Block </a:t>
            </a:r>
            <a:r>
              <a:rPr lang="en-US" sz="1200" dirty="0"/>
              <a:t>diagram </a:t>
            </a:r>
            <a:r>
              <a:rPr lang="en-US" sz="1200" dirty="0" smtClean="0"/>
              <a:t>     Tentative </a:t>
            </a:r>
            <a:r>
              <a:rPr lang="en-US" sz="1200" dirty="0"/>
              <a:t>Time line </a:t>
            </a:r>
            <a:r>
              <a:rPr lang="en-US" sz="1200" dirty="0" smtClean="0"/>
              <a:t>     </a:t>
            </a:r>
            <a:r>
              <a:rPr lang="en-US" sz="1200" b="1" i="1" u="sng" dirty="0" smtClean="0"/>
              <a:t>FYP </a:t>
            </a:r>
            <a:r>
              <a:rPr lang="en-US" sz="1200" b="1" i="1" u="sng" dirty="0"/>
              <a:t>Objective</a:t>
            </a:r>
            <a:r>
              <a:rPr lang="en-US" sz="1200" dirty="0"/>
              <a:t>  </a:t>
            </a:r>
            <a:r>
              <a:rPr lang="en-US" sz="1200" dirty="0" smtClean="0"/>
              <a:t>   FYP </a:t>
            </a:r>
            <a:r>
              <a:rPr lang="en-US" sz="1200" dirty="0"/>
              <a:t>Outcome </a:t>
            </a:r>
            <a:r>
              <a:rPr lang="en-US" sz="1200" dirty="0" smtClean="0"/>
              <a:t>    </a:t>
            </a:r>
            <a:r>
              <a:rPr lang="en-US" sz="1200" dirty="0"/>
              <a:t>Additional </a:t>
            </a:r>
            <a:r>
              <a:rPr lang="en-US" sz="1200" dirty="0" smtClean="0"/>
              <a:t>requirements     Q </a:t>
            </a:r>
            <a:r>
              <a:rPr lang="en-US" sz="1200" dirty="0"/>
              <a:t>&amp;A</a:t>
            </a:r>
          </a:p>
          <a:p>
            <a:endParaRPr lang="ur-PK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Bathymetry study</a:t>
            </a:r>
          </a:p>
          <a:p>
            <a:r>
              <a:rPr lang="en-US" dirty="0" smtClean="0"/>
              <a:t>Grid based time series plot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xmlns="" val="71091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FYP </a:t>
            </a:r>
            <a:r>
              <a:rPr lang="en-US" dirty="0" smtClean="0"/>
              <a:t>Deliverables</a:t>
            </a:r>
            <a:endParaRPr lang="ur-PK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Problem </a:t>
            </a:r>
            <a:r>
              <a:rPr lang="en-US" sz="1200" dirty="0" smtClean="0"/>
              <a:t>statement      Type </a:t>
            </a:r>
            <a:r>
              <a:rPr lang="en-US" sz="1200" dirty="0"/>
              <a:t>of project </a:t>
            </a:r>
            <a:r>
              <a:rPr lang="en-US" sz="1200" dirty="0" smtClean="0"/>
              <a:t>     Literature </a:t>
            </a:r>
            <a:r>
              <a:rPr lang="en-US" sz="1200" dirty="0"/>
              <a:t>Review </a:t>
            </a:r>
            <a:r>
              <a:rPr lang="en-US" sz="1200" dirty="0" smtClean="0"/>
              <a:t>     Block </a:t>
            </a:r>
            <a:r>
              <a:rPr lang="en-US" sz="1200" dirty="0"/>
              <a:t>diagram </a:t>
            </a:r>
            <a:r>
              <a:rPr lang="en-US" sz="1200" dirty="0" smtClean="0"/>
              <a:t>     Tentative </a:t>
            </a:r>
            <a:r>
              <a:rPr lang="en-US" sz="1200" dirty="0"/>
              <a:t>Time line </a:t>
            </a:r>
            <a:r>
              <a:rPr lang="en-US" sz="1200" dirty="0" smtClean="0"/>
              <a:t>     FYP </a:t>
            </a:r>
            <a:r>
              <a:rPr lang="en-US" sz="1200" dirty="0"/>
              <a:t>Objective  </a:t>
            </a:r>
            <a:r>
              <a:rPr lang="en-US" sz="1200" dirty="0" smtClean="0"/>
              <a:t>   </a:t>
            </a:r>
            <a:r>
              <a:rPr lang="en-US" sz="1200" b="1" i="1" u="sng" dirty="0" smtClean="0"/>
              <a:t>FYP </a:t>
            </a:r>
            <a:r>
              <a:rPr lang="en-US" sz="1200" b="1" i="1" u="sng" dirty="0"/>
              <a:t>Outcome</a:t>
            </a:r>
            <a:r>
              <a:rPr lang="en-US" sz="1200" dirty="0"/>
              <a:t> </a:t>
            </a:r>
            <a:r>
              <a:rPr lang="en-US" sz="1200" dirty="0" smtClean="0"/>
              <a:t>    </a:t>
            </a:r>
            <a:r>
              <a:rPr lang="en-US" sz="1200" dirty="0"/>
              <a:t>Additional </a:t>
            </a:r>
            <a:r>
              <a:rPr lang="en-US" sz="1200" dirty="0" smtClean="0"/>
              <a:t>requirements     Q </a:t>
            </a:r>
            <a:r>
              <a:rPr lang="en-US" sz="1200" dirty="0"/>
              <a:t>&amp;A</a:t>
            </a:r>
          </a:p>
          <a:p>
            <a:endParaRPr lang="ur-PK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77900" y="1674813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Time Series </a:t>
            </a:r>
            <a:r>
              <a:rPr lang="en-US" dirty="0" err="1" smtClean="0"/>
              <a:t>Matlab</a:t>
            </a:r>
            <a:r>
              <a:rPr lang="en-US" dirty="0" smtClean="0"/>
              <a:t> Plot</a:t>
            </a:r>
          </a:p>
          <a:p>
            <a:pPr marL="514350" indent="-514350">
              <a:buAutoNum type="arabicPeriod"/>
            </a:pPr>
            <a:r>
              <a:rPr lang="en-US" dirty="0" smtClean="0"/>
              <a:t>Communication hardware module</a:t>
            </a:r>
          </a:p>
          <a:p>
            <a:pPr marL="514350" indent="-514350">
              <a:buAutoNum type="arabicPeriod"/>
            </a:pPr>
            <a:r>
              <a:rPr lang="en-US" dirty="0" smtClean="0"/>
              <a:t>Aquarium with acoustic grid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time series </a:t>
            </a:r>
            <a:r>
              <a:rPr lang="en-US" dirty="0" smtClean="0"/>
              <a:t>plot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fish tank for a minute duration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It will demonstrate the real depth of tank bottom in presence of fish</a:t>
            </a:r>
            <a:endParaRPr lang="ur-PK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ur-P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164" y="765341"/>
            <a:ext cx="5076736" cy="233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001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368</Words>
  <Application>Microsoft Office PowerPoint</Application>
  <PresentationFormat>Custom</PresentationFormat>
  <Paragraphs>73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Title of FYP</vt:lpstr>
      <vt:lpstr>Contents</vt:lpstr>
      <vt:lpstr>Grid based depth mapping system</vt:lpstr>
      <vt:lpstr>Type of project</vt:lpstr>
      <vt:lpstr>Literature Review</vt:lpstr>
      <vt:lpstr>Block diagram</vt:lpstr>
      <vt:lpstr>Tentative Time line</vt:lpstr>
      <vt:lpstr>FYP Objective</vt:lpstr>
      <vt:lpstr>FYP Deliverables</vt:lpstr>
      <vt:lpstr>Additional requirements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malick</dc:creator>
  <cp:lastModifiedBy>student</cp:lastModifiedBy>
  <cp:revision>49</cp:revision>
  <dcterms:created xsi:type="dcterms:W3CDTF">2015-09-02T13:18:26Z</dcterms:created>
  <dcterms:modified xsi:type="dcterms:W3CDTF">2015-09-08T05:58:02Z</dcterms:modified>
</cp:coreProperties>
</file>