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60" y="2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ur-P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8A5D-A31F-4A0A-AF96-89668A597E28}" type="datetimeFigureOut">
              <a:rPr lang="ur-PK" smtClean="0"/>
              <a:pPr/>
              <a:t>26/04/1441</a:t>
            </a:fld>
            <a:endParaRPr lang="ur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r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9509-2C6D-4B98-B23D-F96266F72EDB}" type="slidenum">
              <a:rPr lang="ur-PK" smtClean="0"/>
              <a:pPr/>
              <a:t>‹#›</a:t>
            </a:fld>
            <a:endParaRPr lang="ur-PK"/>
          </a:p>
        </p:txBody>
      </p:sp>
    </p:spTree>
    <p:extLst>
      <p:ext uri="{BB962C8B-B14F-4D97-AF65-F5344CB8AC3E}">
        <p14:creationId xmlns:p14="http://schemas.microsoft.com/office/powerpoint/2010/main" val="81164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8A5D-A31F-4A0A-AF96-89668A597E28}" type="datetimeFigureOut">
              <a:rPr lang="ur-PK" smtClean="0"/>
              <a:pPr/>
              <a:t>26/04/1441</a:t>
            </a:fld>
            <a:endParaRPr lang="ur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r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9509-2C6D-4B98-B23D-F96266F72EDB}" type="slidenum">
              <a:rPr lang="ur-PK" smtClean="0"/>
              <a:pPr/>
              <a:t>‹#›</a:t>
            </a:fld>
            <a:endParaRPr lang="ur-PK"/>
          </a:p>
        </p:txBody>
      </p:sp>
    </p:spTree>
    <p:extLst>
      <p:ext uri="{BB962C8B-B14F-4D97-AF65-F5344CB8AC3E}">
        <p14:creationId xmlns:p14="http://schemas.microsoft.com/office/powerpoint/2010/main" val="226643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8A5D-A31F-4A0A-AF96-89668A597E28}" type="datetimeFigureOut">
              <a:rPr lang="ur-PK" smtClean="0"/>
              <a:pPr/>
              <a:t>26/04/1441</a:t>
            </a:fld>
            <a:endParaRPr lang="ur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r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9509-2C6D-4B98-B23D-F96266F72EDB}" type="slidenum">
              <a:rPr lang="ur-PK" smtClean="0"/>
              <a:pPr/>
              <a:t>‹#›</a:t>
            </a:fld>
            <a:endParaRPr lang="ur-PK"/>
          </a:p>
        </p:txBody>
      </p:sp>
    </p:spTree>
    <p:extLst>
      <p:ext uri="{BB962C8B-B14F-4D97-AF65-F5344CB8AC3E}">
        <p14:creationId xmlns:p14="http://schemas.microsoft.com/office/powerpoint/2010/main" val="608210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8A5D-A31F-4A0A-AF96-89668A597E28}" type="datetimeFigureOut">
              <a:rPr lang="ur-PK" smtClean="0"/>
              <a:pPr/>
              <a:t>26/04/1441</a:t>
            </a:fld>
            <a:endParaRPr lang="ur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r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9509-2C6D-4B98-B23D-F96266F72EDB}" type="slidenum">
              <a:rPr lang="ur-PK" smtClean="0"/>
              <a:pPr/>
              <a:t>‹#›</a:t>
            </a:fld>
            <a:endParaRPr lang="ur-PK"/>
          </a:p>
        </p:txBody>
      </p:sp>
    </p:spTree>
    <p:extLst>
      <p:ext uri="{BB962C8B-B14F-4D97-AF65-F5344CB8AC3E}">
        <p14:creationId xmlns:p14="http://schemas.microsoft.com/office/powerpoint/2010/main" val="334612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8A5D-A31F-4A0A-AF96-89668A597E28}" type="datetimeFigureOut">
              <a:rPr lang="ur-PK" smtClean="0"/>
              <a:pPr/>
              <a:t>26/04/1441</a:t>
            </a:fld>
            <a:endParaRPr lang="ur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r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9509-2C6D-4B98-B23D-F96266F72EDB}" type="slidenum">
              <a:rPr lang="ur-PK" smtClean="0"/>
              <a:pPr/>
              <a:t>‹#›</a:t>
            </a:fld>
            <a:endParaRPr lang="ur-PK"/>
          </a:p>
        </p:txBody>
      </p:sp>
    </p:spTree>
    <p:extLst>
      <p:ext uri="{BB962C8B-B14F-4D97-AF65-F5344CB8AC3E}">
        <p14:creationId xmlns:p14="http://schemas.microsoft.com/office/powerpoint/2010/main" val="1953044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8A5D-A31F-4A0A-AF96-89668A597E28}" type="datetimeFigureOut">
              <a:rPr lang="ur-PK" smtClean="0"/>
              <a:pPr/>
              <a:t>26/04/1441</a:t>
            </a:fld>
            <a:endParaRPr lang="ur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r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9509-2C6D-4B98-B23D-F96266F72EDB}" type="slidenum">
              <a:rPr lang="ur-PK" smtClean="0"/>
              <a:pPr/>
              <a:t>‹#›</a:t>
            </a:fld>
            <a:endParaRPr lang="ur-PK"/>
          </a:p>
        </p:txBody>
      </p:sp>
    </p:spTree>
    <p:extLst>
      <p:ext uri="{BB962C8B-B14F-4D97-AF65-F5344CB8AC3E}">
        <p14:creationId xmlns:p14="http://schemas.microsoft.com/office/powerpoint/2010/main" val="336087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8A5D-A31F-4A0A-AF96-89668A597E28}" type="datetimeFigureOut">
              <a:rPr lang="ur-PK" smtClean="0"/>
              <a:pPr/>
              <a:t>26/04/1441</a:t>
            </a:fld>
            <a:endParaRPr lang="ur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r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9509-2C6D-4B98-B23D-F96266F72EDB}" type="slidenum">
              <a:rPr lang="ur-PK" smtClean="0"/>
              <a:pPr/>
              <a:t>‹#›</a:t>
            </a:fld>
            <a:endParaRPr lang="ur-PK"/>
          </a:p>
        </p:txBody>
      </p:sp>
    </p:spTree>
    <p:extLst>
      <p:ext uri="{BB962C8B-B14F-4D97-AF65-F5344CB8AC3E}">
        <p14:creationId xmlns:p14="http://schemas.microsoft.com/office/powerpoint/2010/main" val="1123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8A5D-A31F-4A0A-AF96-89668A597E28}" type="datetimeFigureOut">
              <a:rPr lang="ur-PK" smtClean="0"/>
              <a:pPr/>
              <a:t>26/04/1441</a:t>
            </a:fld>
            <a:endParaRPr lang="ur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r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9509-2C6D-4B98-B23D-F96266F72EDB}" type="slidenum">
              <a:rPr lang="ur-PK" smtClean="0"/>
              <a:pPr/>
              <a:t>‹#›</a:t>
            </a:fld>
            <a:endParaRPr lang="ur-PK"/>
          </a:p>
        </p:txBody>
      </p:sp>
    </p:spTree>
    <p:extLst>
      <p:ext uri="{BB962C8B-B14F-4D97-AF65-F5344CB8AC3E}">
        <p14:creationId xmlns:p14="http://schemas.microsoft.com/office/powerpoint/2010/main" val="102799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8A5D-A31F-4A0A-AF96-89668A597E28}" type="datetimeFigureOut">
              <a:rPr lang="ur-PK" smtClean="0"/>
              <a:pPr/>
              <a:t>26/04/1441</a:t>
            </a:fld>
            <a:endParaRPr lang="ur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r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9509-2C6D-4B98-B23D-F96266F72EDB}" type="slidenum">
              <a:rPr lang="ur-PK" smtClean="0"/>
              <a:pPr/>
              <a:t>‹#›</a:t>
            </a:fld>
            <a:endParaRPr lang="ur-PK"/>
          </a:p>
        </p:txBody>
      </p:sp>
    </p:spTree>
    <p:extLst>
      <p:ext uri="{BB962C8B-B14F-4D97-AF65-F5344CB8AC3E}">
        <p14:creationId xmlns:p14="http://schemas.microsoft.com/office/powerpoint/2010/main" val="212875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8A5D-A31F-4A0A-AF96-89668A597E28}" type="datetimeFigureOut">
              <a:rPr lang="ur-PK" smtClean="0"/>
              <a:pPr/>
              <a:t>26/04/1441</a:t>
            </a:fld>
            <a:endParaRPr lang="ur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r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9509-2C6D-4B98-B23D-F96266F72EDB}" type="slidenum">
              <a:rPr lang="ur-PK" smtClean="0"/>
              <a:pPr/>
              <a:t>‹#›</a:t>
            </a:fld>
            <a:endParaRPr lang="ur-PK"/>
          </a:p>
        </p:txBody>
      </p:sp>
    </p:spTree>
    <p:extLst>
      <p:ext uri="{BB962C8B-B14F-4D97-AF65-F5344CB8AC3E}">
        <p14:creationId xmlns:p14="http://schemas.microsoft.com/office/powerpoint/2010/main" val="2737686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r-P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8A5D-A31F-4A0A-AF96-89668A597E28}" type="datetimeFigureOut">
              <a:rPr lang="ur-PK" smtClean="0"/>
              <a:pPr/>
              <a:t>26/04/1441</a:t>
            </a:fld>
            <a:endParaRPr lang="ur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r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9509-2C6D-4B98-B23D-F96266F72EDB}" type="slidenum">
              <a:rPr lang="ur-PK" smtClean="0"/>
              <a:pPr/>
              <a:t>‹#›</a:t>
            </a:fld>
            <a:endParaRPr lang="ur-PK"/>
          </a:p>
        </p:txBody>
      </p:sp>
    </p:spTree>
    <p:extLst>
      <p:ext uri="{BB962C8B-B14F-4D97-AF65-F5344CB8AC3E}">
        <p14:creationId xmlns:p14="http://schemas.microsoft.com/office/powerpoint/2010/main" val="3471147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F8A5D-A31F-4A0A-AF96-89668A597E28}" type="datetimeFigureOut">
              <a:rPr lang="ur-PK" smtClean="0"/>
              <a:pPr/>
              <a:t>26/04/1441</a:t>
            </a:fld>
            <a:endParaRPr lang="ur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r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D9509-2C6D-4B98-B23D-F96266F72EDB}" type="slidenum">
              <a:rPr lang="ur-PK" smtClean="0"/>
              <a:pPr/>
              <a:t>‹#›</a:t>
            </a:fld>
            <a:endParaRPr lang="ur-PK"/>
          </a:p>
        </p:txBody>
      </p:sp>
    </p:spTree>
    <p:extLst>
      <p:ext uri="{BB962C8B-B14F-4D97-AF65-F5344CB8AC3E}">
        <p14:creationId xmlns:p14="http://schemas.microsoft.com/office/powerpoint/2010/main" val="1277906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98537"/>
          </a:xfrm>
        </p:spPr>
        <p:txBody>
          <a:bodyPr/>
          <a:lstStyle/>
          <a:p>
            <a:r>
              <a:rPr lang="en-US" dirty="0" smtClean="0"/>
              <a:t>Title of FYP</a:t>
            </a:r>
            <a:endParaRPr lang="ur-P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Group Members</a:t>
            </a:r>
          </a:p>
          <a:p>
            <a:r>
              <a:rPr lang="en-US" dirty="0" smtClean="0"/>
              <a:t>1…………………………………….</a:t>
            </a:r>
          </a:p>
          <a:p>
            <a:r>
              <a:rPr lang="en-US" dirty="0" smtClean="0"/>
              <a:t>2……………………………………..</a:t>
            </a:r>
          </a:p>
          <a:p>
            <a:r>
              <a:rPr lang="en-US" dirty="0" smtClean="0"/>
              <a:t>3………………………………………</a:t>
            </a:r>
            <a:endParaRPr lang="ur-PK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676400" y="21034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Department of Electrical engineering</a:t>
            </a:r>
          </a:p>
          <a:p>
            <a:r>
              <a:rPr lang="en-US" dirty="0" smtClean="0"/>
              <a:t>Supervisor Name</a:t>
            </a:r>
          </a:p>
          <a:p>
            <a:r>
              <a:rPr lang="en-US" dirty="0" smtClean="0"/>
              <a:t>Co supervisor Name</a:t>
            </a:r>
            <a:endParaRPr lang="ur-PK" dirty="0"/>
          </a:p>
        </p:txBody>
      </p:sp>
      <p:sp>
        <p:nvSpPr>
          <p:cNvPr id="5" name="Rectangle 4"/>
          <p:cNvSpPr/>
          <p:nvPr/>
        </p:nvSpPr>
        <p:spPr>
          <a:xfrm>
            <a:off x="596900" y="368300"/>
            <a:ext cx="2540000" cy="19939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APCOMS Insignia</a:t>
            </a:r>
            <a:endParaRPr lang="ur-PK" dirty="0"/>
          </a:p>
        </p:txBody>
      </p:sp>
      <p:pic>
        <p:nvPicPr>
          <p:cNvPr id="6" name="Picture 5" descr="C:\Documents and Settings\ismail\Desktop\apcoms_logo.jpe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9494" y="534395"/>
            <a:ext cx="1674812" cy="1718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4711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ontents</a:t>
            </a:r>
            <a:endParaRPr lang="ur-P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Block diagram</a:t>
            </a:r>
          </a:p>
          <a:p>
            <a:r>
              <a:rPr lang="en-US" dirty="0" smtClean="0"/>
              <a:t>Simulation work</a:t>
            </a:r>
          </a:p>
          <a:p>
            <a:r>
              <a:rPr lang="en-US" dirty="0" smtClean="0"/>
              <a:t>Simulation Results </a:t>
            </a:r>
          </a:p>
          <a:p>
            <a:r>
              <a:rPr lang="en-US" dirty="0" smtClean="0"/>
              <a:t>Q &amp;A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ur-PK" dirty="0"/>
          </a:p>
        </p:txBody>
      </p:sp>
    </p:spTree>
    <p:extLst>
      <p:ext uri="{BB962C8B-B14F-4D97-AF65-F5344CB8AC3E}">
        <p14:creationId xmlns:p14="http://schemas.microsoft.com/office/powerpoint/2010/main" val="375725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ur-PK" dirty="0"/>
          </a:p>
        </p:txBody>
      </p:sp>
      <p:sp>
        <p:nvSpPr>
          <p:cNvPr id="4" name="TextBox 3"/>
          <p:cNvSpPr txBox="1"/>
          <p:nvPr/>
        </p:nvSpPr>
        <p:spPr>
          <a:xfrm>
            <a:off x="0" y="-5080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Problem </a:t>
            </a:r>
            <a:r>
              <a:rPr lang="en-US" sz="1200" dirty="0" smtClean="0"/>
              <a:t>statement      Type </a:t>
            </a:r>
            <a:r>
              <a:rPr lang="en-US" sz="1200" dirty="0"/>
              <a:t>of project </a:t>
            </a:r>
            <a:r>
              <a:rPr lang="en-US" sz="1200" dirty="0" smtClean="0"/>
              <a:t>     Division </a:t>
            </a:r>
            <a:r>
              <a:rPr lang="en-US" sz="1200" dirty="0"/>
              <a:t>of project </a:t>
            </a:r>
            <a:r>
              <a:rPr lang="en-US" sz="1200" dirty="0" smtClean="0"/>
              <a:t>     Literature </a:t>
            </a:r>
            <a:r>
              <a:rPr lang="en-US" sz="1200" dirty="0"/>
              <a:t>Review </a:t>
            </a:r>
            <a:r>
              <a:rPr lang="en-US" sz="1200" dirty="0" smtClean="0"/>
              <a:t>     Block </a:t>
            </a:r>
            <a:r>
              <a:rPr lang="en-US" sz="1200" dirty="0"/>
              <a:t>diagram </a:t>
            </a:r>
            <a:r>
              <a:rPr lang="en-US" sz="1200" dirty="0" smtClean="0"/>
              <a:t>     Tentative </a:t>
            </a:r>
            <a:r>
              <a:rPr lang="en-US" sz="1200" dirty="0"/>
              <a:t>Time line </a:t>
            </a:r>
            <a:r>
              <a:rPr lang="en-US" sz="1200" dirty="0" smtClean="0"/>
              <a:t>     FYP </a:t>
            </a:r>
            <a:r>
              <a:rPr lang="en-US" sz="1200" dirty="0"/>
              <a:t>Objective  </a:t>
            </a:r>
            <a:r>
              <a:rPr lang="en-US" sz="1200" dirty="0" smtClean="0"/>
              <a:t>   FYP </a:t>
            </a:r>
            <a:r>
              <a:rPr lang="en-US" sz="1200" dirty="0"/>
              <a:t>Outcome </a:t>
            </a:r>
            <a:r>
              <a:rPr lang="en-US" sz="1200" dirty="0" smtClean="0"/>
              <a:t>    </a:t>
            </a:r>
            <a:r>
              <a:rPr lang="en-US" sz="1200" dirty="0"/>
              <a:t>Additional </a:t>
            </a:r>
            <a:r>
              <a:rPr lang="en-US" sz="1200" dirty="0" smtClean="0"/>
              <a:t>requirements     </a:t>
            </a:r>
            <a:r>
              <a:rPr lang="en-US" sz="1200" b="1" i="1" u="sng" dirty="0" smtClean="0"/>
              <a:t>Q </a:t>
            </a:r>
            <a:r>
              <a:rPr lang="en-US" sz="1200" b="1" i="1" u="sng" dirty="0"/>
              <a:t>&amp;A</a:t>
            </a:r>
          </a:p>
          <a:p>
            <a:endParaRPr lang="ur-PK" sz="12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ur-PK" dirty="0"/>
          </a:p>
        </p:txBody>
      </p:sp>
    </p:spTree>
    <p:extLst>
      <p:ext uri="{BB962C8B-B14F-4D97-AF65-F5344CB8AC3E}">
        <p14:creationId xmlns:p14="http://schemas.microsoft.com/office/powerpoint/2010/main" val="184689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61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Title of FYP</vt:lpstr>
      <vt:lpstr>Contents</vt:lpstr>
      <vt:lpstr>Q &amp; 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malick</dc:creator>
  <cp:lastModifiedBy>Dr-Javed</cp:lastModifiedBy>
  <cp:revision>50</cp:revision>
  <dcterms:created xsi:type="dcterms:W3CDTF">2015-09-02T13:18:26Z</dcterms:created>
  <dcterms:modified xsi:type="dcterms:W3CDTF">2019-12-23T07:43:47Z</dcterms:modified>
</cp:coreProperties>
</file>