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257" r:id="rId6"/>
    <p:sldId id="281" r:id="rId7"/>
    <p:sldId id="266" r:id="rId8"/>
    <p:sldId id="269" r:id="rId9"/>
    <p:sldId id="282" r:id="rId10"/>
    <p:sldId id="308" r:id="rId11"/>
  </p:sldIdLst>
  <p:sldSz cx="10287000" cy="10287000"/>
  <p:notesSz cx="6858000" cy="9144000"/>
  <p:embeddedFontLst>
    <p:embeddedFont>
      <p:font typeface="Montserrat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D5B259-FE0F-4122-BEEC-DADFAE548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9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4eb6feee5_0_622:notes"/>
          <p:cNvSpPr/>
          <p:nvPr>
            <p:ph type="sldImg" idx="2"/>
          </p:nvPr>
        </p:nvSpPr>
        <p:spPr>
          <a:xfrm>
            <a:off x="17148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4eb6feee5_0_6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9e62f1b645_0_323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9e62f1b645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9e62f1b645_0_55918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9e62f1b645_0_559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9e62f1b645_0_448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9e62f1b645_0_4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94c635ee0a_1_361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94c635ee0a_1_3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94c635ee0a_1_507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94c635ee0a_1_5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9e62f1b645_1_25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9e62f1b645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31e28a467d_0_332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31e28a467d_0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s://freepik.com/" TargetMode="External"/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7475" y="4482450"/>
            <a:ext cx="7071900" cy="3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907475" y="8431775"/>
            <a:ext cx="8472000" cy="65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1495350" y="2683100"/>
            <a:ext cx="7296300" cy="76038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1"/>
          <p:cNvSpPr txBox="1"/>
          <p:nvPr>
            <p:ph type="title" hasCustomPrompt="1"/>
          </p:nvPr>
        </p:nvSpPr>
        <p:spPr>
          <a:xfrm>
            <a:off x="1495075" y="2680713"/>
            <a:ext cx="7296600" cy="199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7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1"/>
          <p:cNvSpPr txBox="1"/>
          <p:nvPr>
            <p:ph type="subTitle" idx="1"/>
          </p:nvPr>
        </p:nvSpPr>
        <p:spPr>
          <a:xfrm>
            <a:off x="1495475" y="4904313"/>
            <a:ext cx="7296300" cy="124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type="subTitle" idx="2"/>
          </p:nvPr>
        </p:nvSpPr>
        <p:spPr>
          <a:xfrm>
            <a:off x="1495325" y="6357688"/>
            <a:ext cx="7296600" cy="124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9" name="Google Shape;149;p11"/>
          <p:cNvGrpSpPr/>
          <p:nvPr/>
        </p:nvGrpSpPr>
        <p:grpSpPr>
          <a:xfrm rot="-8100000" flipH="1">
            <a:off x="-1937269" y="3655912"/>
            <a:ext cx="6623607" cy="7163476"/>
            <a:chOff x="6461152" y="2455785"/>
            <a:chExt cx="1533745" cy="1658756"/>
          </a:xfrm>
        </p:grpSpPr>
        <p:sp>
          <p:nvSpPr>
            <p:cNvPr id="150" name="Google Shape;150;p11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907501" y="6872693"/>
            <a:ext cx="8472000" cy="7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78" name="Google Shape;178;p13"/>
          <p:cNvSpPr txBox="1"/>
          <p:nvPr>
            <p:ph type="subTitle" idx="1"/>
          </p:nvPr>
        </p:nvSpPr>
        <p:spPr>
          <a:xfrm>
            <a:off x="907499" y="3649733"/>
            <a:ext cx="8472000" cy="30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9" name="Google Shape;179;p13"/>
          <p:cNvSpPr/>
          <p:nvPr/>
        </p:nvSpPr>
        <p:spPr>
          <a:xfrm rot="10800000" flipH="1">
            <a:off x="4380174" y="-3368188"/>
            <a:ext cx="7561957" cy="6596320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3"/>
          <p:cNvSpPr/>
          <p:nvPr/>
        </p:nvSpPr>
        <p:spPr>
          <a:xfrm flipH="1">
            <a:off x="-2256926" y="7051248"/>
            <a:ext cx="7561957" cy="6596320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 rot="-5400000">
            <a:off x="3350100" y="2435700"/>
            <a:ext cx="3586800" cy="102870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914451" y="8150843"/>
            <a:ext cx="73152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84" name="Google Shape;184;p14"/>
          <p:cNvSpPr txBox="1"/>
          <p:nvPr>
            <p:ph type="subTitle" idx="1"/>
          </p:nvPr>
        </p:nvSpPr>
        <p:spPr>
          <a:xfrm>
            <a:off x="914451" y="6244950"/>
            <a:ext cx="7315200" cy="18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185" name="Google Shape;185;p14"/>
          <p:cNvGrpSpPr/>
          <p:nvPr/>
        </p:nvGrpSpPr>
        <p:grpSpPr>
          <a:xfrm rot="-1800006">
            <a:off x="-417246" y="-1308622"/>
            <a:ext cx="6564102" cy="7099121"/>
            <a:chOff x="6461152" y="2455785"/>
            <a:chExt cx="1533745" cy="1658756"/>
          </a:xfrm>
        </p:grpSpPr>
        <p:sp>
          <p:nvSpPr>
            <p:cNvPr id="186" name="Google Shape;186;p14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2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subTitle" idx="1"/>
          </p:nvPr>
        </p:nvSpPr>
        <p:spPr>
          <a:xfrm>
            <a:off x="914450" y="888750"/>
            <a:ext cx="8458200" cy="26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3" name="Google Shape;213;p15"/>
          <p:cNvSpPr/>
          <p:nvPr/>
        </p:nvSpPr>
        <p:spPr>
          <a:xfrm rot="-4500022" flipH="1">
            <a:off x="3642491" y="3209520"/>
            <a:ext cx="8630795" cy="12655343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">
  <p:cSld name="CUSTOM_14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4069200" y="1966050"/>
            <a:ext cx="5303400" cy="93984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6"/>
          <p:cNvSpPr txBox="1"/>
          <p:nvPr>
            <p:ph type="subTitle" idx="1"/>
          </p:nvPr>
        </p:nvSpPr>
        <p:spPr>
          <a:xfrm>
            <a:off x="914452" y="4160550"/>
            <a:ext cx="5303400" cy="19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type="subTitle" idx="2"/>
          </p:nvPr>
        </p:nvSpPr>
        <p:spPr>
          <a:xfrm>
            <a:off x="4069202" y="6355050"/>
            <a:ext cx="5303400" cy="19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type="subTitle" idx="3"/>
          </p:nvPr>
        </p:nvSpPr>
        <p:spPr>
          <a:xfrm>
            <a:off x="4069202" y="1966050"/>
            <a:ext cx="5303400" cy="19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19" name="Google Shape;219;p16"/>
          <p:cNvGrpSpPr/>
          <p:nvPr/>
        </p:nvGrpSpPr>
        <p:grpSpPr>
          <a:xfrm rot="-2700000">
            <a:off x="-2655970" y="6413748"/>
            <a:ext cx="6627511" cy="7167699"/>
            <a:chOff x="6461152" y="2455785"/>
            <a:chExt cx="1533745" cy="1658756"/>
          </a:xfrm>
        </p:grpSpPr>
        <p:sp>
          <p:nvSpPr>
            <p:cNvPr id="220" name="Google Shape;220;p16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14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1495350" y="3657600"/>
            <a:ext cx="7296300" cy="66294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7"/>
          <p:cNvSpPr txBox="1"/>
          <p:nvPr>
            <p:ph type="subTitle" idx="1"/>
          </p:nvPr>
        </p:nvSpPr>
        <p:spPr>
          <a:xfrm>
            <a:off x="1495761" y="3657600"/>
            <a:ext cx="7296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type="subTitle" idx="2"/>
          </p:nvPr>
        </p:nvSpPr>
        <p:spPr>
          <a:xfrm>
            <a:off x="1495550" y="5257800"/>
            <a:ext cx="7296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3">
  <p:cSld name="CUSTOM_14_1_1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subTitle" idx="1"/>
          </p:nvPr>
        </p:nvSpPr>
        <p:spPr>
          <a:xfrm>
            <a:off x="914845" y="2898000"/>
            <a:ext cx="8457900" cy="13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51" name="Google Shape;251;p18"/>
          <p:cNvSpPr txBox="1"/>
          <p:nvPr>
            <p:ph type="subTitle" idx="2"/>
          </p:nvPr>
        </p:nvSpPr>
        <p:spPr>
          <a:xfrm>
            <a:off x="914600" y="6017400"/>
            <a:ext cx="8457900" cy="13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52" name="Google Shape;252;p18"/>
          <p:cNvSpPr/>
          <p:nvPr/>
        </p:nvSpPr>
        <p:spPr>
          <a:xfrm rot="-1205456" flipH="1">
            <a:off x="5376348" y="-3433861"/>
            <a:ext cx="7682933" cy="6701848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18"/>
          <p:cNvGrpSpPr/>
          <p:nvPr/>
        </p:nvGrpSpPr>
        <p:grpSpPr>
          <a:xfrm rot="-3981791">
            <a:off x="-1055839" y="8211658"/>
            <a:ext cx="6627495" cy="7167682"/>
            <a:chOff x="6461152" y="2455785"/>
            <a:chExt cx="1533745" cy="1658756"/>
          </a:xfrm>
        </p:grpSpPr>
        <p:sp>
          <p:nvSpPr>
            <p:cNvPr id="254" name="Google Shape;254;p18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914450" y="2267457"/>
            <a:ext cx="8458200" cy="1988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type="subTitle" idx="1"/>
          </p:nvPr>
        </p:nvSpPr>
        <p:spPr>
          <a:xfrm>
            <a:off x="914450" y="4421324"/>
            <a:ext cx="8458200" cy="14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2" name="Google Shape;282;p19"/>
          <p:cNvGrpSpPr/>
          <p:nvPr/>
        </p:nvGrpSpPr>
        <p:grpSpPr>
          <a:xfrm rot="-2855526">
            <a:off x="-1488878" y="6550809"/>
            <a:ext cx="5875225" cy="6354096"/>
            <a:chOff x="6461152" y="2455785"/>
            <a:chExt cx="1533745" cy="1658756"/>
          </a:xfrm>
        </p:grpSpPr>
        <p:sp>
          <p:nvSpPr>
            <p:cNvPr id="283" name="Google Shape;283;p19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body" idx="1"/>
          </p:nvPr>
        </p:nvSpPr>
        <p:spPr>
          <a:xfrm>
            <a:off x="1495450" y="3624850"/>
            <a:ext cx="7296300" cy="175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 sz="3600">
                <a:solidFill>
                  <a:schemeClr val="lt2"/>
                </a:solidFill>
              </a:defRPr>
            </a:lvl1pPr>
            <a:lvl2pPr marL="914400" lvl="1" indent="-457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914450" y="3400500"/>
            <a:ext cx="8472000" cy="68865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907500" y="5083804"/>
            <a:ext cx="8472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907500" y="3400500"/>
            <a:ext cx="8472000" cy="145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907500" y="6243600"/>
            <a:ext cx="8472000" cy="642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-8100000" flipH="1">
            <a:off x="-2145469" y="-2542763"/>
            <a:ext cx="6623607" cy="7163476"/>
            <a:chOff x="6461152" y="2455785"/>
            <a:chExt cx="1533745" cy="1658756"/>
          </a:xfrm>
        </p:grpSpPr>
        <p:sp>
          <p:nvSpPr>
            <p:cNvPr id="17" name="Google Shape;17;p3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2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body" idx="1"/>
          </p:nvPr>
        </p:nvSpPr>
        <p:spPr>
          <a:xfrm>
            <a:off x="1693000" y="2754150"/>
            <a:ext cx="6901200" cy="4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sz="5800" b="1"/>
            </a:lvl1pPr>
            <a:lvl2pPr marL="914400" lvl="1" indent="-457200" rtl="0">
              <a:spcBef>
                <a:spcPts val="1000"/>
              </a:spcBef>
              <a:spcAft>
                <a:spcPts val="0"/>
              </a:spcAft>
              <a:buSzPts val="3600"/>
              <a:buAutoNum type="alphaLcPeriod"/>
              <a:defRPr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/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/>
          <p:nvPr/>
        </p:nvSpPr>
        <p:spPr>
          <a:xfrm rot="-5400000">
            <a:off x="4036300" y="212500"/>
            <a:ext cx="1290600" cy="93822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22"/>
          <p:cNvSpPr txBox="1"/>
          <p:nvPr>
            <p:ph type="body" idx="1"/>
          </p:nvPr>
        </p:nvSpPr>
        <p:spPr>
          <a:xfrm>
            <a:off x="1693000" y="7638349"/>
            <a:ext cx="69012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 sz="3600">
                <a:solidFill>
                  <a:schemeClr val="lt2"/>
                </a:solidFill>
              </a:defRPr>
            </a:lvl1pPr>
            <a:lvl2pPr marL="914400" lvl="1" indent="-457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22"/>
          <p:cNvSpPr/>
          <p:nvPr>
            <p:ph type="pic" idx="2"/>
          </p:nvPr>
        </p:nvSpPr>
        <p:spPr>
          <a:xfrm>
            <a:off x="1807725" y="1178500"/>
            <a:ext cx="6671700" cy="61623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22"/>
          <p:cNvSpPr/>
          <p:nvPr/>
        </p:nvSpPr>
        <p:spPr>
          <a:xfrm rot="-1255204">
            <a:off x="1192472" y="5184294"/>
            <a:ext cx="7111907" cy="10428196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7" name="Google Shape;317;p22"/>
          <p:cNvGrpSpPr/>
          <p:nvPr/>
        </p:nvGrpSpPr>
        <p:grpSpPr>
          <a:xfrm rot="-1799999">
            <a:off x="-1028212" y="-2288272"/>
            <a:ext cx="5875168" cy="6354035"/>
            <a:chOff x="6461152" y="2455785"/>
            <a:chExt cx="1533745" cy="1658756"/>
          </a:xfrm>
        </p:grpSpPr>
        <p:sp>
          <p:nvSpPr>
            <p:cNvPr id="318" name="Google Shape;318;p22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3" name="Google Shape;343;p22"/>
          <p:cNvSpPr/>
          <p:nvPr/>
        </p:nvSpPr>
        <p:spPr>
          <a:xfrm rot="5075532">
            <a:off x="5307472" y="-131933"/>
            <a:ext cx="7340104" cy="6402797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2814650" y="3944850"/>
            <a:ext cx="6108000" cy="52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/>
        </p:txBody>
      </p:sp>
      <p:sp>
        <p:nvSpPr>
          <p:cNvPr id="346" name="Google Shape;346;p23"/>
          <p:cNvSpPr/>
          <p:nvPr/>
        </p:nvSpPr>
        <p:spPr>
          <a:xfrm rot="3527576">
            <a:off x="3450168" y="-2516779"/>
            <a:ext cx="7340152" cy="6402839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914400" y="3151025"/>
            <a:ext cx="8458200" cy="3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9" name="Google Shape;349;p24"/>
          <p:cNvSpPr/>
          <p:nvPr/>
        </p:nvSpPr>
        <p:spPr>
          <a:xfrm rot="-2476442">
            <a:off x="6346107" y="4588272"/>
            <a:ext cx="6340800" cy="9297522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/>
          <p:nvPr/>
        </p:nvSpPr>
        <p:spPr>
          <a:xfrm rot="-5400000">
            <a:off x="4962000" y="4047600"/>
            <a:ext cx="1290600" cy="93594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25"/>
          <p:cNvSpPr txBox="1"/>
          <p:nvPr>
            <p:ph type="title"/>
          </p:nvPr>
        </p:nvSpPr>
        <p:spPr>
          <a:xfrm>
            <a:off x="914450" y="888750"/>
            <a:ext cx="8458200" cy="6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id="353" name="Google Shape;353;p25"/>
          <p:cNvGrpSpPr/>
          <p:nvPr/>
        </p:nvGrpSpPr>
        <p:grpSpPr>
          <a:xfrm rot="8100000">
            <a:off x="5898656" y="5624362"/>
            <a:ext cx="6623607" cy="7163476"/>
            <a:chOff x="6461152" y="2455785"/>
            <a:chExt cx="1533745" cy="1658756"/>
          </a:xfrm>
        </p:grpSpPr>
        <p:sp>
          <p:nvSpPr>
            <p:cNvPr id="354" name="Google Shape;354;p25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title"/>
          </p:nvPr>
        </p:nvSpPr>
        <p:spPr>
          <a:xfrm>
            <a:off x="914450" y="2171117"/>
            <a:ext cx="7082100" cy="17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type="title" idx="2"/>
          </p:nvPr>
        </p:nvSpPr>
        <p:spPr>
          <a:xfrm>
            <a:off x="2290500" y="6366283"/>
            <a:ext cx="7082100" cy="17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rot="-641283">
            <a:off x="-3229954" y="3976743"/>
            <a:ext cx="7112003" cy="10428337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 rot="5400000">
            <a:off x="4047650" y="-993375"/>
            <a:ext cx="1290600" cy="93594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27"/>
          <p:cNvSpPr txBox="1"/>
          <p:nvPr>
            <p:ph type="title"/>
          </p:nvPr>
        </p:nvSpPr>
        <p:spPr>
          <a:xfrm>
            <a:off x="914450" y="4842000"/>
            <a:ext cx="8458200" cy="45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grpSp>
        <p:nvGrpSpPr>
          <p:cNvPr id="386" name="Google Shape;386;p27"/>
          <p:cNvGrpSpPr/>
          <p:nvPr/>
        </p:nvGrpSpPr>
        <p:grpSpPr>
          <a:xfrm rot="-8100000" flipH="1">
            <a:off x="-2145469" y="-2542763"/>
            <a:ext cx="6623607" cy="7163476"/>
            <a:chOff x="6461152" y="2455785"/>
            <a:chExt cx="1533745" cy="1658756"/>
          </a:xfrm>
        </p:grpSpPr>
        <p:sp>
          <p:nvSpPr>
            <p:cNvPr id="387" name="Google Shape;387;p27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914400" y="3001950"/>
            <a:ext cx="8458200" cy="127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4" name="Google Shape;414;p28"/>
          <p:cNvSpPr txBox="1"/>
          <p:nvPr>
            <p:ph type="title" idx="2"/>
          </p:nvPr>
        </p:nvSpPr>
        <p:spPr>
          <a:xfrm>
            <a:off x="914400" y="4505850"/>
            <a:ext cx="8458200" cy="1275300"/>
          </a:xfrm>
          <a:prstGeom prst="rect">
            <a:avLst/>
          </a:prstGeom>
          <a:gradFill>
            <a:gsLst>
              <a:gs pos="0">
                <a:schemeClr val="dk2"/>
              </a:gs>
              <a:gs pos="16000">
                <a:schemeClr val="dk2"/>
              </a:gs>
              <a:gs pos="47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5" name="Google Shape;415;p28"/>
          <p:cNvSpPr txBox="1"/>
          <p:nvPr>
            <p:ph type="title" idx="3"/>
          </p:nvPr>
        </p:nvSpPr>
        <p:spPr>
          <a:xfrm>
            <a:off x="914400" y="6009750"/>
            <a:ext cx="8458200" cy="127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16" name="Google Shape;416;p28"/>
          <p:cNvGrpSpPr/>
          <p:nvPr/>
        </p:nvGrpSpPr>
        <p:grpSpPr>
          <a:xfrm>
            <a:off x="7766950" y="888750"/>
            <a:ext cx="1605652" cy="1683805"/>
            <a:chOff x="1231800" y="1221550"/>
            <a:chExt cx="1605652" cy="1683805"/>
          </a:xfrm>
        </p:grpSpPr>
        <p:sp>
          <p:nvSpPr>
            <p:cNvPr id="417" name="Google Shape;417;p28"/>
            <p:cNvSpPr/>
            <p:nvPr/>
          </p:nvSpPr>
          <p:spPr>
            <a:xfrm>
              <a:off x="1231800" y="1413094"/>
              <a:ext cx="525368" cy="522077"/>
            </a:xfrm>
            <a:custGeom>
              <a:avLst/>
              <a:gdLst/>
              <a:ahLst/>
              <a:cxnLst/>
              <a:rect l="l" t="t" r="r" b="b"/>
              <a:pathLst>
                <a:path w="2085" h="2072" extrusionOk="0">
                  <a:moveTo>
                    <a:pt x="1036" y="0"/>
                  </a:moveTo>
                  <a:lnTo>
                    <a:pt x="667" y="667"/>
                  </a:lnTo>
                  <a:lnTo>
                    <a:pt x="0" y="1036"/>
                  </a:lnTo>
                  <a:lnTo>
                    <a:pt x="667" y="1405"/>
                  </a:lnTo>
                  <a:lnTo>
                    <a:pt x="1036" y="2072"/>
                  </a:lnTo>
                  <a:lnTo>
                    <a:pt x="1405" y="1405"/>
                  </a:lnTo>
                  <a:lnTo>
                    <a:pt x="2084" y="1036"/>
                  </a:lnTo>
                  <a:lnTo>
                    <a:pt x="1405" y="667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297217" y="1221550"/>
              <a:ext cx="540234" cy="537447"/>
            </a:xfrm>
            <a:custGeom>
              <a:avLst/>
              <a:gdLst/>
              <a:ahLst/>
              <a:cxnLst/>
              <a:rect l="l" t="t" r="r" b="b"/>
              <a:pathLst>
                <a:path w="2144" h="2133" extrusionOk="0">
                  <a:moveTo>
                    <a:pt x="1072" y="1"/>
                  </a:moveTo>
                  <a:lnTo>
                    <a:pt x="691" y="692"/>
                  </a:lnTo>
                  <a:lnTo>
                    <a:pt x="0" y="1073"/>
                  </a:lnTo>
                  <a:lnTo>
                    <a:pt x="691" y="1442"/>
                  </a:lnTo>
                  <a:lnTo>
                    <a:pt x="1072" y="2132"/>
                  </a:lnTo>
                  <a:lnTo>
                    <a:pt x="1453" y="1442"/>
                  </a:lnTo>
                  <a:lnTo>
                    <a:pt x="2143" y="1073"/>
                  </a:lnTo>
                  <a:lnTo>
                    <a:pt x="1453" y="692"/>
                  </a:lnTo>
                  <a:lnTo>
                    <a:pt x="107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499524" y="1819123"/>
              <a:ext cx="1086264" cy="1086232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2156" y="0"/>
                  </a:moveTo>
                  <a:lnTo>
                    <a:pt x="1394" y="1393"/>
                  </a:lnTo>
                  <a:lnTo>
                    <a:pt x="1" y="2155"/>
                  </a:lnTo>
                  <a:lnTo>
                    <a:pt x="1394" y="2917"/>
                  </a:lnTo>
                  <a:lnTo>
                    <a:pt x="2156" y="4310"/>
                  </a:lnTo>
                  <a:lnTo>
                    <a:pt x="2918" y="2917"/>
                  </a:lnTo>
                  <a:lnTo>
                    <a:pt x="4311" y="2155"/>
                  </a:lnTo>
                  <a:lnTo>
                    <a:pt x="2918" y="1393"/>
                  </a:lnTo>
                  <a:lnTo>
                    <a:pt x="21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0" name="Google Shape;420;p28"/>
          <p:cNvSpPr/>
          <p:nvPr/>
        </p:nvSpPr>
        <p:spPr>
          <a:xfrm>
            <a:off x="-3130104" y="4625943"/>
            <a:ext cx="7112025" cy="10428369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1_1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914400" y="2680475"/>
            <a:ext cx="8458200" cy="23775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3" name="Google Shape;423;p29"/>
          <p:cNvSpPr txBox="1"/>
          <p:nvPr>
            <p:ph type="title" idx="2"/>
          </p:nvPr>
        </p:nvSpPr>
        <p:spPr>
          <a:xfrm>
            <a:off x="914400" y="5229025"/>
            <a:ext cx="8458200" cy="2377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1_1_1_1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title"/>
          </p:nvPr>
        </p:nvSpPr>
        <p:spPr>
          <a:xfrm>
            <a:off x="914400" y="2250000"/>
            <a:ext cx="6626400" cy="127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6" name="Google Shape;426;p30"/>
          <p:cNvSpPr txBox="1"/>
          <p:nvPr>
            <p:ph type="title" idx="2"/>
          </p:nvPr>
        </p:nvSpPr>
        <p:spPr>
          <a:xfrm>
            <a:off x="914400" y="3753900"/>
            <a:ext cx="8458200" cy="127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7" name="Google Shape;427;p30"/>
          <p:cNvSpPr txBox="1"/>
          <p:nvPr>
            <p:ph type="title" idx="3"/>
          </p:nvPr>
        </p:nvSpPr>
        <p:spPr>
          <a:xfrm>
            <a:off x="914400" y="5257800"/>
            <a:ext cx="6626400" cy="127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8" name="Google Shape;428;p30"/>
          <p:cNvSpPr txBox="1"/>
          <p:nvPr>
            <p:ph type="title" idx="4"/>
          </p:nvPr>
        </p:nvSpPr>
        <p:spPr>
          <a:xfrm>
            <a:off x="914400" y="6761700"/>
            <a:ext cx="8458200" cy="127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07575" y="888750"/>
            <a:ext cx="84720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type="body" idx="1"/>
          </p:nvPr>
        </p:nvSpPr>
        <p:spPr>
          <a:xfrm>
            <a:off x="907600" y="1845150"/>
            <a:ext cx="8472000" cy="7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  <a:defRPr sz="2400">
                <a:solidFill>
                  <a:schemeClr val="dk1"/>
                </a:solidFill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7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914400" y="888750"/>
            <a:ext cx="84582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3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2505050" y="1917838"/>
            <a:ext cx="6867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33" name="Google Shape;433;p32"/>
          <p:cNvSpPr txBox="1"/>
          <p:nvPr>
            <p:ph type="title" idx="2"/>
          </p:nvPr>
        </p:nvSpPr>
        <p:spPr>
          <a:xfrm>
            <a:off x="2505000" y="3641579"/>
            <a:ext cx="6867600" cy="1280100"/>
          </a:xfrm>
          <a:prstGeom prst="rect">
            <a:avLst/>
          </a:prstGeom>
          <a:gradFill>
            <a:gsLst>
              <a:gs pos="0">
                <a:schemeClr val="dk2"/>
              </a:gs>
              <a:gs pos="16000">
                <a:schemeClr val="dk2"/>
              </a:gs>
              <a:gs pos="47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34" name="Google Shape;434;p32"/>
          <p:cNvSpPr txBox="1"/>
          <p:nvPr>
            <p:ph type="title" idx="3"/>
          </p:nvPr>
        </p:nvSpPr>
        <p:spPr>
          <a:xfrm>
            <a:off x="2505000" y="5365321"/>
            <a:ext cx="6867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35" name="Google Shape;435;p32"/>
          <p:cNvSpPr txBox="1"/>
          <p:nvPr>
            <p:ph type="title" idx="4"/>
          </p:nvPr>
        </p:nvSpPr>
        <p:spPr>
          <a:xfrm>
            <a:off x="2505050" y="7089063"/>
            <a:ext cx="6867600" cy="1280100"/>
          </a:xfrm>
          <a:prstGeom prst="rect">
            <a:avLst/>
          </a:prstGeom>
          <a:gradFill>
            <a:gsLst>
              <a:gs pos="0">
                <a:schemeClr val="dk2"/>
              </a:gs>
              <a:gs pos="16000">
                <a:schemeClr val="dk2"/>
              </a:gs>
              <a:gs pos="47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36" name="Google Shape;436;p32"/>
          <p:cNvSpPr txBox="1"/>
          <p:nvPr>
            <p:ph type="title" idx="5" hasCustomPrompt="1"/>
          </p:nvPr>
        </p:nvSpPr>
        <p:spPr>
          <a:xfrm>
            <a:off x="1068450" y="3641573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32"/>
          <p:cNvSpPr txBox="1"/>
          <p:nvPr>
            <p:ph type="title" idx="6" hasCustomPrompt="1"/>
          </p:nvPr>
        </p:nvSpPr>
        <p:spPr>
          <a:xfrm>
            <a:off x="1068450" y="5365322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32"/>
          <p:cNvSpPr txBox="1"/>
          <p:nvPr>
            <p:ph type="title" idx="7" hasCustomPrompt="1"/>
          </p:nvPr>
        </p:nvSpPr>
        <p:spPr>
          <a:xfrm>
            <a:off x="1068450" y="1917825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32"/>
          <p:cNvSpPr txBox="1"/>
          <p:nvPr>
            <p:ph type="title" idx="8" hasCustomPrompt="1"/>
          </p:nvPr>
        </p:nvSpPr>
        <p:spPr>
          <a:xfrm>
            <a:off x="1068450" y="7089070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_1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914450" y="2779713"/>
            <a:ext cx="6867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42" name="Google Shape;442;p33"/>
          <p:cNvSpPr txBox="1"/>
          <p:nvPr>
            <p:ph type="title" idx="2"/>
          </p:nvPr>
        </p:nvSpPr>
        <p:spPr>
          <a:xfrm>
            <a:off x="914450" y="4503454"/>
            <a:ext cx="6867600" cy="1280100"/>
          </a:xfrm>
          <a:prstGeom prst="rect">
            <a:avLst/>
          </a:prstGeom>
          <a:gradFill>
            <a:gsLst>
              <a:gs pos="0">
                <a:schemeClr val="dk2"/>
              </a:gs>
              <a:gs pos="16000">
                <a:schemeClr val="dk2"/>
              </a:gs>
              <a:gs pos="47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43" name="Google Shape;443;p33"/>
          <p:cNvSpPr txBox="1"/>
          <p:nvPr>
            <p:ph type="title" idx="3"/>
          </p:nvPr>
        </p:nvSpPr>
        <p:spPr>
          <a:xfrm>
            <a:off x="914450" y="6227196"/>
            <a:ext cx="6867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44" name="Google Shape;444;p33"/>
          <p:cNvSpPr txBox="1"/>
          <p:nvPr>
            <p:ph type="title" idx="4" hasCustomPrompt="1"/>
          </p:nvPr>
        </p:nvSpPr>
        <p:spPr>
          <a:xfrm>
            <a:off x="8024100" y="4503448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33"/>
          <p:cNvSpPr txBox="1"/>
          <p:nvPr>
            <p:ph type="title" idx="5" hasCustomPrompt="1"/>
          </p:nvPr>
        </p:nvSpPr>
        <p:spPr>
          <a:xfrm>
            <a:off x="8024100" y="6227197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33"/>
          <p:cNvSpPr txBox="1"/>
          <p:nvPr>
            <p:ph type="title" idx="6" hasCustomPrompt="1"/>
          </p:nvPr>
        </p:nvSpPr>
        <p:spPr>
          <a:xfrm>
            <a:off x="8024100" y="2779700"/>
            <a:ext cx="1194600" cy="128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None/>
              <a:defRPr sz="1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7" name="Google Shape;447;p33"/>
          <p:cNvGrpSpPr/>
          <p:nvPr/>
        </p:nvGrpSpPr>
        <p:grpSpPr>
          <a:xfrm rot="-1799999">
            <a:off x="-1028212" y="-2288272"/>
            <a:ext cx="5875168" cy="6354035"/>
            <a:chOff x="6461152" y="2455785"/>
            <a:chExt cx="1533745" cy="1658756"/>
          </a:xfrm>
        </p:grpSpPr>
        <p:sp>
          <p:nvSpPr>
            <p:cNvPr id="448" name="Google Shape;448;p33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3" name="Google Shape;473;p33"/>
          <p:cNvGrpSpPr/>
          <p:nvPr/>
        </p:nvGrpSpPr>
        <p:grpSpPr>
          <a:xfrm>
            <a:off x="8024096" y="8570151"/>
            <a:ext cx="1348426" cy="1414228"/>
            <a:chOff x="1231800" y="1221550"/>
            <a:chExt cx="1605652" cy="1683805"/>
          </a:xfrm>
        </p:grpSpPr>
        <p:sp>
          <p:nvSpPr>
            <p:cNvPr id="474" name="Google Shape;474;p33"/>
            <p:cNvSpPr/>
            <p:nvPr/>
          </p:nvSpPr>
          <p:spPr>
            <a:xfrm>
              <a:off x="1231800" y="1413094"/>
              <a:ext cx="525368" cy="522077"/>
            </a:xfrm>
            <a:custGeom>
              <a:avLst/>
              <a:gdLst/>
              <a:ahLst/>
              <a:cxnLst/>
              <a:rect l="l" t="t" r="r" b="b"/>
              <a:pathLst>
                <a:path w="2085" h="2072" extrusionOk="0">
                  <a:moveTo>
                    <a:pt x="1036" y="0"/>
                  </a:moveTo>
                  <a:lnTo>
                    <a:pt x="667" y="667"/>
                  </a:lnTo>
                  <a:lnTo>
                    <a:pt x="0" y="1036"/>
                  </a:lnTo>
                  <a:lnTo>
                    <a:pt x="667" y="1405"/>
                  </a:lnTo>
                  <a:lnTo>
                    <a:pt x="1036" y="2072"/>
                  </a:lnTo>
                  <a:lnTo>
                    <a:pt x="1405" y="1405"/>
                  </a:lnTo>
                  <a:lnTo>
                    <a:pt x="2084" y="1036"/>
                  </a:lnTo>
                  <a:lnTo>
                    <a:pt x="1405" y="667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297217" y="1221550"/>
              <a:ext cx="540234" cy="537447"/>
            </a:xfrm>
            <a:custGeom>
              <a:avLst/>
              <a:gdLst/>
              <a:ahLst/>
              <a:cxnLst/>
              <a:rect l="l" t="t" r="r" b="b"/>
              <a:pathLst>
                <a:path w="2144" h="2133" extrusionOk="0">
                  <a:moveTo>
                    <a:pt x="1072" y="1"/>
                  </a:moveTo>
                  <a:lnTo>
                    <a:pt x="691" y="692"/>
                  </a:lnTo>
                  <a:lnTo>
                    <a:pt x="0" y="1073"/>
                  </a:lnTo>
                  <a:lnTo>
                    <a:pt x="691" y="1442"/>
                  </a:lnTo>
                  <a:lnTo>
                    <a:pt x="1072" y="2132"/>
                  </a:lnTo>
                  <a:lnTo>
                    <a:pt x="1453" y="1442"/>
                  </a:lnTo>
                  <a:lnTo>
                    <a:pt x="2143" y="1073"/>
                  </a:lnTo>
                  <a:lnTo>
                    <a:pt x="1453" y="692"/>
                  </a:lnTo>
                  <a:lnTo>
                    <a:pt x="107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499524" y="1819123"/>
              <a:ext cx="1086264" cy="1086232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2156" y="0"/>
                  </a:moveTo>
                  <a:lnTo>
                    <a:pt x="1394" y="1393"/>
                  </a:lnTo>
                  <a:lnTo>
                    <a:pt x="1" y="2155"/>
                  </a:lnTo>
                  <a:lnTo>
                    <a:pt x="1394" y="2917"/>
                  </a:lnTo>
                  <a:lnTo>
                    <a:pt x="2156" y="4310"/>
                  </a:lnTo>
                  <a:lnTo>
                    <a:pt x="2918" y="2917"/>
                  </a:lnTo>
                  <a:lnTo>
                    <a:pt x="4311" y="2155"/>
                  </a:lnTo>
                  <a:lnTo>
                    <a:pt x="2918" y="1393"/>
                  </a:lnTo>
                  <a:lnTo>
                    <a:pt x="215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>
            <p:ph type="title"/>
          </p:nvPr>
        </p:nvSpPr>
        <p:spPr>
          <a:xfrm>
            <a:off x="907470" y="1877963"/>
            <a:ext cx="84651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None/>
              <a:defRPr sz="10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34"/>
          <p:cNvSpPr txBox="1"/>
          <p:nvPr>
            <p:ph type="subTitle" idx="1"/>
          </p:nvPr>
        </p:nvSpPr>
        <p:spPr>
          <a:xfrm>
            <a:off x="907470" y="3906628"/>
            <a:ext cx="84579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80" name="Google Shape;480;p34"/>
          <p:cNvGrpSpPr/>
          <p:nvPr/>
        </p:nvGrpSpPr>
        <p:grpSpPr>
          <a:xfrm rot="-5400000" flipH="1">
            <a:off x="1445923" y="-1445856"/>
            <a:ext cx="888760" cy="3780557"/>
            <a:chOff x="1957695" y="2466723"/>
            <a:chExt cx="478008" cy="2033323"/>
          </a:xfrm>
        </p:grpSpPr>
        <p:sp>
          <p:nvSpPr>
            <p:cNvPr id="481" name="Google Shape;481;p34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2" name="Google Shape;492;p34"/>
          <p:cNvSpPr txBox="1"/>
          <p:nvPr/>
        </p:nvSpPr>
        <p:spPr>
          <a:xfrm>
            <a:off x="907470" y="6672111"/>
            <a:ext cx="8465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-GB" sz="22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-GB" sz="2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2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2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3" name="Google Shape;493;p34"/>
          <p:cNvGrpSpPr/>
          <p:nvPr/>
        </p:nvGrpSpPr>
        <p:grpSpPr>
          <a:xfrm rot="-9555203" flipH="1">
            <a:off x="-4034353" y="8092555"/>
            <a:ext cx="6201036" cy="6706463"/>
            <a:chOff x="6461152" y="2455785"/>
            <a:chExt cx="1533745" cy="1658756"/>
          </a:xfrm>
        </p:grpSpPr>
        <p:sp>
          <p:nvSpPr>
            <p:cNvPr id="494" name="Google Shape;494;p34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9" name="Google Shape;519;p34"/>
          <p:cNvGrpSpPr/>
          <p:nvPr/>
        </p:nvGrpSpPr>
        <p:grpSpPr>
          <a:xfrm rot="6686548">
            <a:off x="5917420" y="-4281928"/>
            <a:ext cx="6200990" cy="6706413"/>
            <a:chOff x="6461152" y="2455785"/>
            <a:chExt cx="1533745" cy="1658756"/>
          </a:xfrm>
        </p:grpSpPr>
        <p:sp>
          <p:nvSpPr>
            <p:cNvPr id="520" name="Google Shape;520;p34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/>
          <p:nvPr/>
        </p:nvSpPr>
        <p:spPr>
          <a:xfrm rot="10800000" flipH="1">
            <a:off x="4380174" y="-3368188"/>
            <a:ext cx="7561957" cy="6596320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35"/>
          <p:cNvSpPr/>
          <p:nvPr/>
        </p:nvSpPr>
        <p:spPr>
          <a:xfrm flipH="1">
            <a:off x="-2256926" y="7051248"/>
            <a:ext cx="7561957" cy="6596320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30000">
              <a:schemeClr val="dk2"/>
            </a:gs>
            <a:gs pos="70000">
              <a:schemeClr val="lt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/>
          <p:nvPr/>
        </p:nvSpPr>
        <p:spPr>
          <a:xfrm rot="-1205456" flipH="1">
            <a:off x="5376348" y="-3433861"/>
            <a:ext cx="7682933" cy="6701848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0" name="Google Shape;550;p36"/>
          <p:cNvGrpSpPr/>
          <p:nvPr/>
        </p:nvGrpSpPr>
        <p:grpSpPr>
          <a:xfrm rot="-3981791">
            <a:off x="-1055839" y="8211658"/>
            <a:ext cx="6627495" cy="7167682"/>
            <a:chOff x="6461152" y="2455785"/>
            <a:chExt cx="1533745" cy="1658756"/>
          </a:xfrm>
        </p:grpSpPr>
        <p:sp>
          <p:nvSpPr>
            <p:cNvPr id="551" name="Google Shape;551;p36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914450" y="3063300"/>
            <a:ext cx="5180100" cy="72237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5"/>
          <p:cNvSpPr txBox="1"/>
          <p:nvPr>
            <p:ph type="subTitle" idx="1"/>
          </p:nvPr>
        </p:nvSpPr>
        <p:spPr>
          <a:xfrm>
            <a:off x="914450" y="3063300"/>
            <a:ext cx="5180100" cy="19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2"/>
          </p:nvPr>
        </p:nvSpPr>
        <p:spPr>
          <a:xfrm>
            <a:off x="4365971" y="5257800"/>
            <a:ext cx="5006700" cy="19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1843793">
            <a:off x="6100642" y="-3183019"/>
            <a:ext cx="6543918" cy="9595354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4231050"/>
            <a:ext cx="8458200" cy="182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 rot="5075532">
            <a:off x="5702547" y="-131933"/>
            <a:ext cx="7340104" cy="6402797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" name="Google Shape;53;p6"/>
          <p:cNvGrpSpPr/>
          <p:nvPr/>
        </p:nvGrpSpPr>
        <p:grpSpPr>
          <a:xfrm rot="-1799999">
            <a:off x="-633137" y="-2288272"/>
            <a:ext cx="5875168" cy="6354035"/>
            <a:chOff x="6461152" y="2455785"/>
            <a:chExt cx="1533745" cy="1658756"/>
          </a:xfrm>
        </p:grpSpPr>
        <p:sp>
          <p:nvSpPr>
            <p:cNvPr id="54" name="Google Shape;54;p6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6"/>
          <p:cNvSpPr/>
          <p:nvPr/>
        </p:nvSpPr>
        <p:spPr>
          <a:xfrm rot="-1255204">
            <a:off x="1587547" y="5184294"/>
            <a:ext cx="7111907" cy="10428196"/>
          </a:xfrm>
          <a:custGeom>
            <a:avLst/>
            <a:gdLst/>
            <a:ahLst/>
            <a:cxnLst/>
            <a:rect l="l" t="t" r="r" b="b"/>
            <a:pathLst>
              <a:path w="51960" h="76189" extrusionOk="0">
                <a:moveTo>
                  <a:pt x="0" y="0"/>
                </a:moveTo>
                <a:cubicBezTo>
                  <a:pt x="1" y="1"/>
                  <a:pt x="1810" y="3299"/>
                  <a:pt x="4168" y="7216"/>
                </a:cubicBezTo>
                <a:cubicBezTo>
                  <a:pt x="3394" y="6870"/>
                  <a:pt x="1858" y="6120"/>
                  <a:pt x="929" y="5394"/>
                </a:cubicBezTo>
                <a:lnTo>
                  <a:pt x="929" y="5394"/>
                </a:lnTo>
                <a:cubicBezTo>
                  <a:pt x="929" y="5394"/>
                  <a:pt x="2656" y="7382"/>
                  <a:pt x="4715" y="8132"/>
                </a:cubicBezTo>
                <a:cubicBezTo>
                  <a:pt x="5108" y="8787"/>
                  <a:pt x="5513" y="9454"/>
                  <a:pt x="5930" y="10121"/>
                </a:cubicBezTo>
                <a:cubicBezTo>
                  <a:pt x="5144" y="9835"/>
                  <a:pt x="3572" y="9240"/>
                  <a:pt x="1441" y="8359"/>
                </a:cubicBezTo>
                <a:lnTo>
                  <a:pt x="1441" y="8359"/>
                </a:lnTo>
                <a:cubicBezTo>
                  <a:pt x="1441" y="8359"/>
                  <a:pt x="4192" y="10442"/>
                  <a:pt x="6489" y="11002"/>
                </a:cubicBezTo>
                <a:cubicBezTo>
                  <a:pt x="6858" y="11597"/>
                  <a:pt x="7239" y="12181"/>
                  <a:pt x="7609" y="12752"/>
                </a:cubicBezTo>
                <a:cubicBezTo>
                  <a:pt x="6537" y="12109"/>
                  <a:pt x="4525" y="11133"/>
                  <a:pt x="1477" y="10537"/>
                </a:cubicBezTo>
                <a:lnTo>
                  <a:pt x="1477" y="10537"/>
                </a:lnTo>
                <a:cubicBezTo>
                  <a:pt x="1477" y="10538"/>
                  <a:pt x="5954" y="12966"/>
                  <a:pt x="8359" y="13883"/>
                </a:cubicBezTo>
                <a:cubicBezTo>
                  <a:pt x="8525" y="14133"/>
                  <a:pt x="8692" y="14383"/>
                  <a:pt x="8871" y="14633"/>
                </a:cubicBezTo>
                <a:cubicBezTo>
                  <a:pt x="8871" y="14633"/>
                  <a:pt x="9049" y="14943"/>
                  <a:pt x="9347" y="15467"/>
                </a:cubicBezTo>
                <a:cubicBezTo>
                  <a:pt x="7740" y="14526"/>
                  <a:pt x="4572" y="12859"/>
                  <a:pt x="1834" y="12550"/>
                </a:cubicBezTo>
                <a:lnTo>
                  <a:pt x="1834" y="12550"/>
                </a:lnTo>
                <a:cubicBezTo>
                  <a:pt x="1834" y="12550"/>
                  <a:pt x="6775" y="15038"/>
                  <a:pt x="9990" y="16586"/>
                </a:cubicBezTo>
                <a:cubicBezTo>
                  <a:pt x="10335" y="17181"/>
                  <a:pt x="10728" y="17872"/>
                  <a:pt x="11145" y="18598"/>
                </a:cubicBezTo>
                <a:cubicBezTo>
                  <a:pt x="9061" y="17419"/>
                  <a:pt x="5263" y="15419"/>
                  <a:pt x="2215" y="14728"/>
                </a:cubicBezTo>
                <a:lnTo>
                  <a:pt x="2215" y="14728"/>
                </a:lnTo>
                <a:cubicBezTo>
                  <a:pt x="2215" y="14729"/>
                  <a:pt x="8525" y="18384"/>
                  <a:pt x="11942" y="20003"/>
                </a:cubicBezTo>
                <a:cubicBezTo>
                  <a:pt x="12276" y="20610"/>
                  <a:pt x="12621" y="21205"/>
                  <a:pt x="12943" y="21789"/>
                </a:cubicBezTo>
                <a:cubicBezTo>
                  <a:pt x="11061" y="20646"/>
                  <a:pt x="7466" y="18610"/>
                  <a:pt x="2906" y="16872"/>
                </a:cubicBezTo>
                <a:lnTo>
                  <a:pt x="2906" y="16872"/>
                </a:lnTo>
                <a:cubicBezTo>
                  <a:pt x="2906" y="16872"/>
                  <a:pt x="9835" y="21360"/>
                  <a:pt x="13669" y="23087"/>
                </a:cubicBezTo>
                <a:cubicBezTo>
                  <a:pt x="13919" y="23551"/>
                  <a:pt x="14157" y="23968"/>
                  <a:pt x="14359" y="24361"/>
                </a:cubicBezTo>
                <a:cubicBezTo>
                  <a:pt x="14359" y="24361"/>
                  <a:pt x="14776" y="25039"/>
                  <a:pt x="15455" y="26170"/>
                </a:cubicBezTo>
                <a:cubicBezTo>
                  <a:pt x="13109" y="24432"/>
                  <a:pt x="7192" y="20253"/>
                  <a:pt x="3298" y="19134"/>
                </a:cubicBezTo>
                <a:lnTo>
                  <a:pt x="3298" y="19134"/>
                </a:lnTo>
                <a:cubicBezTo>
                  <a:pt x="3299" y="19134"/>
                  <a:pt x="11252" y="24849"/>
                  <a:pt x="15943" y="27016"/>
                </a:cubicBezTo>
                <a:cubicBezTo>
                  <a:pt x="16443" y="27861"/>
                  <a:pt x="17026" y="28861"/>
                  <a:pt x="17634" y="29957"/>
                </a:cubicBezTo>
                <a:cubicBezTo>
                  <a:pt x="14979" y="28016"/>
                  <a:pt x="8644" y="23575"/>
                  <a:pt x="4025" y="21896"/>
                </a:cubicBezTo>
                <a:lnTo>
                  <a:pt x="4025" y="21896"/>
                </a:lnTo>
                <a:cubicBezTo>
                  <a:pt x="4025" y="21896"/>
                  <a:pt x="12014" y="28016"/>
                  <a:pt x="18479" y="31469"/>
                </a:cubicBezTo>
                <a:cubicBezTo>
                  <a:pt x="18979" y="32397"/>
                  <a:pt x="19503" y="33362"/>
                  <a:pt x="20015" y="34338"/>
                </a:cubicBezTo>
                <a:cubicBezTo>
                  <a:pt x="17574" y="32171"/>
                  <a:pt x="11061" y="26897"/>
                  <a:pt x="4561" y="26456"/>
                </a:cubicBezTo>
                <a:lnTo>
                  <a:pt x="4561" y="26456"/>
                </a:lnTo>
                <a:cubicBezTo>
                  <a:pt x="4561" y="26456"/>
                  <a:pt x="15240" y="31088"/>
                  <a:pt x="20884" y="36041"/>
                </a:cubicBezTo>
                <a:cubicBezTo>
                  <a:pt x="21158" y="36600"/>
                  <a:pt x="21432" y="37160"/>
                  <a:pt x="21694" y="37707"/>
                </a:cubicBezTo>
                <a:cubicBezTo>
                  <a:pt x="21694" y="37707"/>
                  <a:pt x="21944" y="38196"/>
                  <a:pt x="22372" y="38981"/>
                </a:cubicBezTo>
                <a:cubicBezTo>
                  <a:pt x="19039" y="36231"/>
                  <a:pt x="10585" y="29718"/>
                  <a:pt x="4727" y="29361"/>
                </a:cubicBezTo>
                <a:lnTo>
                  <a:pt x="4727" y="29361"/>
                </a:lnTo>
                <a:cubicBezTo>
                  <a:pt x="4727" y="29361"/>
                  <a:pt x="11597" y="33255"/>
                  <a:pt x="23158" y="40374"/>
                </a:cubicBezTo>
                <a:cubicBezTo>
                  <a:pt x="23539" y="41029"/>
                  <a:pt x="23980" y="41767"/>
                  <a:pt x="24468" y="42529"/>
                </a:cubicBezTo>
                <a:cubicBezTo>
                  <a:pt x="20142" y="40100"/>
                  <a:pt x="8407" y="33647"/>
                  <a:pt x="5505" y="33647"/>
                </a:cubicBezTo>
                <a:cubicBezTo>
                  <a:pt x="5491" y="33647"/>
                  <a:pt x="5478" y="33647"/>
                  <a:pt x="5465" y="33647"/>
                </a:cubicBezTo>
                <a:cubicBezTo>
                  <a:pt x="5465" y="33647"/>
                  <a:pt x="15526" y="39720"/>
                  <a:pt x="25277" y="43756"/>
                </a:cubicBezTo>
                <a:cubicBezTo>
                  <a:pt x="25635" y="44268"/>
                  <a:pt x="26004" y="44780"/>
                  <a:pt x="26397" y="45280"/>
                </a:cubicBezTo>
                <a:cubicBezTo>
                  <a:pt x="22301" y="43244"/>
                  <a:pt x="12061" y="38315"/>
                  <a:pt x="6049" y="36993"/>
                </a:cubicBezTo>
                <a:lnTo>
                  <a:pt x="6049" y="36993"/>
                </a:lnTo>
                <a:cubicBezTo>
                  <a:pt x="6049" y="36993"/>
                  <a:pt x="17598" y="43565"/>
                  <a:pt x="27694" y="46851"/>
                </a:cubicBezTo>
                <a:cubicBezTo>
                  <a:pt x="27837" y="47042"/>
                  <a:pt x="28254" y="47554"/>
                  <a:pt x="28825" y="48280"/>
                </a:cubicBezTo>
                <a:cubicBezTo>
                  <a:pt x="25361" y="47161"/>
                  <a:pt x="12431" y="42910"/>
                  <a:pt x="6882" y="39934"/>
                </a:cubicBezTo>
                <a:lnTo>
                  <a:pt x="6882" y="39934"/>
                </a:lnTo>
                <a:cubicBezTo>
                  <a:pt x="6883" y="39934"/>
                  <a:pt x="13002" y="46340"/>
                  <a:pt x="29754" y="49459"/>
                </a:cubicBezTo>
                <a:cubicBezTo>
                  <a:pt x="30123" y="49923"/>
                  <a:pt x="30528" y="50447"/>
                  <a:pt x="30945" y="50995"/>
                </a:cubicBezTo>
                <a:cubicBezTo>
                  <a:pt x="26980" y="49983"/>
                  <a:pt x="14157" y="46542"/>
                  <a:pt x="7990" y="43137"/>
                </a:cubicBezTo>
                <a:lnTo>
                  <a:pt x="7990" y="43137"/>
                </a:lnTo>
                <a:cubicBezTo>
                  <a:pt x="7990" y="43137"/>
                  <a:pt x="11669" y="47745"/>
                  <a:pt x="32088" y="52507"/>
                </a:cubicBezTo>
                <a:cubicBezTo>
                  <a:pt x="32445" y="52995"/>
                  <a:pt x="32814" y="53483"/>
                  <a:pt x="33171" y="53983"/>
                </a:cubicBezTo>
                <a:cubicBezTo>
                  <a:pt x="29337" y="53150"/>
                  <a:pt x="17372" y="50388"/>
                  <a:pt x="9061" y="46459"/>
                </a:cubicBezTo>
                <a:lnTo>
                  <a:pt x="9061" y="46459"/>
                </a:lnTo>
                <a:cubicBezTo>
                  <a:pt x="9062" y="46459"/>
                  <a:pt x="17408" y="52876"/>
                  <a:pt x="34112" y="55317"/>
                </a:cubicBezTo>
                <a:cubicBezTo>
                  <a:pt x="34433" y="55769"/>
                  <a:pt x="34731" y="56222"/>
                  <a:pt x="35017" y="56650"/>
                </a:cubicBezTo>
                <a:cubicBezTo>
                  <a:pt x="35017" y="56650"/>
                  <a:pt x="35243" y="57007"/>
                  <a:pt x="35636" y="57662"/>
                </a:cubicBezTo>
                <a:cubicBezTo>
                  <a:pt x="32516" y="57257"/>
                  <a:pt x="17967" y="55126"/>
                  <a:pt x="10133" y="49185"/>
                </a:cubicBezTo>
                <a:lnTo>
                  <a:pt x="10133" y="49185"/>
                </a:lnTo>
                <a:cubicBezTo>
                  <a:pt x="10133" y="49185"/>
                  <a:pt x="15527" y="56615"/>
                  <a:pt x="36303" y="58758"/>
                </a:cubicBezTo>
                <a:cubicBezTo>
                  <a:pt x="36779" y="59555"/>
                  <a:pt x="37362" y="60556"/>
                  <a:pt x="38005" y="61734"/>
                </a:cubicBezTo>
                <a:cubicBezTo>
                  <a:pt x="34005" y="61365"/>
                  <a:pt x="17491" y="59508"/>
                  <a:pt x="11847" y="53543"/>
                </a:cubicBezTo>
                <a:lnTo>
                  <a:pt x="11847" y="53543"/>
                </a:lnTo>
                <a:cubicBezTo>
                  <a:pt x="11848" y="53543"/>
                  <a:pt x="17384" y="62032"/>
                  <a:pt x="38827" y="63234"/>
                </a:cubicBezTo>
                <a:cubicBezTo>
                  <a:pt x="38958" y="63461"/>
                  <a:pt x="39077" y="63699"/>
                  <a:pt x="39208" y="63937"/>
                </a:cubicBezTo>
                <a:cubicBezTo>
                  <a:pt x="39208" y="63937"/>
                  <a:pt x="39470" y="64306"/>
                  <a:pt x="39910" y="64937"/>
                </a:cubicBezTo>
                <a:cubicBezTo>
                  <a:pt x="36172" y="64723"/>
                  <a:pt x="22920" y="63604"/>
                  <a:pt x="14097" y="58365"/>
                </a:cubicBezTo>
                <a:lnTo>
                  <a:pt x="14097" y="58365"/>
                </a:lnTo>
                <a:cubicBezTo>
                  <a:pt x="14098" y="58365"/>
                  <a:pt x="23391" y="65854"/>
                  <a:pt x="40460" y="65854"/>
                </a:cubicBezTo>
                <a:cubicBezTo>
                  <a:pt x="40487" y="65854"/>
                  <a:pt x="40514" y="65854"/>
                  <a:pt x="40541" y="65854"/>
                </a:cubicBezTo>
                <a:cubicBezTo>
                  <a:pt x="40660" y="66032"/>
                  <a:pt x="40791" y="66235"/>
                  <a:pt x="40922" y="66425"/>
                </a:cubicBezTo>
                <a:cubicBezTo>
                  <a:pt x="39737" y="66585"/>
                  <a:pt x="37459" y="66829"/>
                  <a:pt x="34650" y="66829"/>
                </a:cubicBezTo>
                <a:cubicBezTo>
                  <a:pt x="30744" y="66829"/>
                  <a:pt x="25812" y="66356"/>
                  <a:pt x="21372" y="64520"/>
                </a:cubicBezTo>
                <a:lnTo>
                  <a:pt x="21372" y="64520"/>
                </a:lnTo>
                <a:cubicBezTo>
                  <a:pt x="21373" y="64521"/>
                  <a:pt x="26496" y="67955"/>
                  <a:pt x="35316" y="67955"/>
                </a:cubicBezTo>
                <a:cubicBezTo>
                  <a:pt x="37226" y="67955"/>
                  <a:pt x="39310" y="67794"/>
                  <a:pt x="41553" y="67402"/>
                </a:cubicBezTo>
                <a:cubicBezTo>
                  <a:pt x="41768" y="67747"/>
                  <a:pt x="41994" y="68104"/>
                  <a:pt x="42220" y="68485"/>
                </a:cubicBezTo>
                <a:cubicBezTo>
                  <a:pt x="41007" y="68906"/>
                  <a:pt x="38575" y="69584"/>
                  <a:pt x="35429" y="69584"/>
                </a:cubicBezTo>
                <a:cubicBezTo>
                  <a:pt x="34036" y="69584"/>
                  <a:pt x="32503" y="69451"/>
                  <a:pt x="30873" y="69104"/>
                </a:cubicBezTo>
                <a:lnTo>
                  <a:pt x="30873" y="69104"/>
                </a:lnTo>
                <a:cubicBezTo>
                  <a:pt x="30874" y="69104"/>
                  <a:pt x="34154" y="70430"/>
                  <a:pt x="37883" y="70430"/>
                </a:cubicBezTo>
                <a:cubicBezTo>
                  <a:pt x="39513" y="70430"/>
                  <a:pt x="41227" y="70177"/>
                  <a:pt x="42792" y="69449"/>
                </a:cubicBezTo>
                <a:cubicBezTo>
                  <a:pt x="42875" y="69580"/>
                  <a:pt x="42946" y="69699"/>
                  <a:pt x="43018" y="69830"/>
                </a:cubicBezTo>
                <a:cubicBezTo>
                  <a:pt x="43018" y="69830"/>
                  <a:pt x="44744" y="73474"/>
                  <a:pt x="47494" y="76188"/>
                </a:cubicBezTo>
                <a:lnTo>
                  <a:pt x="51626" y="76069"/>
                </a:lnTo>
                <a:cubicBezTo>
                  <a:pt x="50340" y="74343"/>
                  <a:pt x="46292" y="72378"/>
                  <a:pt x="45220" y="70426"/>
                </a:cubicBezTo>
                <a:cubicBezTo>
                  <a:pt x="44899" y="69842"/>
                  <a:pt x="44577" y="69295"/>
                  <a:pt x="44244" y="68747"/>
                </a:cubicBezTo>
                <a:cubicBezTo>
                  <a:pt x="45720" y="68045"/>
                  <a:pt x="49578" y="65628"/>
                  <a:pt x="51959" y="58960"/>
                </a:cubicBezTo>
                <a:lnTo>
                  <a:pt x="51959" y="58960"/>
                </a:lnTo>
                <a:cubicBezTo>
                  <a:pt x="51959" y="58961"/>
                  <a:pt x="47851" y="65318"/>
                  <a:pt x="43649" y="67830"/>
                </a:cubicBezTo>
                <a:cubicBezTo>
                  <a:pt x="43446" y="67533"/>
                  <a:pt x="43244" y="67223"/>
                  <a:pt x="43042" y="66913"/>
                </a:cubicBezTo>
                <a:cubicBezTo>
                  <a:pt x="44816" y="65866"/>
                  <a:pt x="49983" y="62008"/>
                  <a:pt x="51912" y="52185"/>
                </a:cubicBezTo>
                <a:lnTo>
                  <a:pt x="51912" y="52185"/>
                </a:lnTo>
                <a:cubicBezTo>
                  <a:pt x="51911" y="52186"/>
                  <a:pt x="47220" y="62258"/>
                  <a:pt x="42363" y="65913"/>
                </a:cubicBezTo>
                <a:cubicBezTo>
                  <a:pt x="42184" y="65663"/>
                  <a:pt x="42018" y="65413"/>
                  <a:pt x="41839" y="65151"/>
                </a:cubicBezTo>
                <a:cubicBezTo>
                  <a:pt x="47851" y="57924"/>
                  <a:pt x="51459" y="47126"/>
                  <a:pt x="51459" y="47125"/>
                </a:cubicBezTo>
                <a:lnTo>
                  <a:pt x="51459" y="47125"/>
                </a:lnTo>
                <a:cubicBezTo>
                  <a:pt x="46578" y="53876"/>
                  <a:pt x="42649" y="61484"/>
                  <a:pt x="41256" y="64306"/>
                </a:cubicBezTo>
                <a:cubicBezTo>
                  <a:pt x="41089" y="64044"/>
                  <a:pt x="40910" y="63782"/>
                  <a:pt x="40732" y="63508"/>
                </a:cubicBezTo>
                <a:cubicBezTo>
                  <a:pt x="40613" y="63330"/>
                  <a:pt x="40506" y="63163"/>
                  <a:pt x="40398" y="62984"/>
                </a:cubicBezTo>
                <a:cubicBezTo>
                  <a:pt x="43875" y="57341"/>
                  <a:pt x="50125" y="41792"/>
                  <a:pt x="50126" y="41791"/>
                </a:cubicBezTo>
                <a:lnTo>
                  <a:pt x="50126" y="41791"/>
                </a:lnTo>
                <a:cubicBezTo>
                  <a:pt x="45661" y="47471"/>
                  <a:pt x="40517" y="58281"/>
                  <a:pt x="39208" y="61115"/>
                </a:cubicBezTo>
                <a:cubicBezTo>
                  <a:pt x="38672" y="60270"/>
                  <a:pt x="38160" y="59413"/>
                  <a:pt x="37624" y="58555"/>
                </a:cubicBezTo>
                <a:cubicBezTo>
                  <a:pt x="41887" y="54436"/>
                  <a:pt x="47828" y="37887"/>
                  <a:pt x="47828" y="37886"/>
                </a:cubicBezTo>
                <a:lnTo>
                  <a:pt x="47828" y="37886"/>
                </a:lnTo>
                <a:cubicBezTo>
                  <a:pt x="43732" y="43446"/>
                  <a:pt x="38172" y="54007"/>
                  <a:pt x="36636" y="56960"/>
                </a:cubicBezTo>
                <a:cubicBezTo>
                  <a:pt x="36326" y="56448"/>
                  <a:pt x="36005" y="55948"/>
                  <a:pt x="35683" y="55448"/>
                </a:cubicBezTo>
                <a:cubicBezTo>
                  <a:pt x="38362" y="50316"/>
                  <a:pt x="45422" y="34112"/>
                  <a:pt x="45423" y="34112"/>
                </a:cubicBezTo>
                <a:lnTo>
                  <a:pt x="45423" y="34112"/>
                </a:lnTo>
                <a:cubicBezTo>
                  <a:pt x="38874" y="40458"/>
                  <a:pt x="35695" y="50852"/>
                  <a:pt x="34814" y="54126"/>
                </a:cubicBezTo>
                <a:cubicBezTo>
                  <a:pt x="34398" y="53495"/>
                  <a:pt x="33957" y="52864"/>
                  <a:pt x="33517" y="52257"/>
                </a:cubicBezTo>
                <a:lnTo>
                  <a:pt x="42565" y="29599"/>
                </a:lnTo>
                <a:lnTo>
                  <a:pt x="42565" y="29599"/>
                </a:lnTo>
                <a:cubicBezTo>
                  <a:pt x="35624" y="35898"/>
                  <a:pt x="32874" y="47661"/>
                  <a:pt x="32278" y="50614"/>
                </a:cubicBezTo>
                <a:cubicBezTo>
                  <a:pt x="31969" y="50233"/>
                  <a:pt x="31647" y="49852"/>
                  <a:pt x="31338" y="49483"/>
                </a:cubicBezTo>
                <a:cubicBezTo>
                  <a:pt x="31242" y="49376"/>
                  <a:pt x="31147" y="49268"/>
                  <a:pt x="31064" y="49161"/>
                </a:cubicBezTo>
                <a:cubicBezTo>
                  <a:pt x="32088" y="46328"/>
                  <a:pt x="37243" y="32064"/>
                  <a:pt x="39232" y="25349"/>
                </a:cubicBezTo>
                <a:lnTo>
                  <a:pt x="39232" y="25349"/>
                </a:lnTo>
                <a:cubicBezTo>
                  <a:pt x="39231" y="25349"/>
                  <a:pt x="33266" y="30910"/>
                  <a:pt x="30266" y="48221"/>
                </a:cubicBezTo>
                <a:cubicBezTo>
                  <a:pt x="29873" y="47756"/>
                  <a:pt x="29504" y="47292"/>
                  <a:pt x="29123" y="46816"/>
                </a:cubicBezTo>
                <a:cubicBezTo>
                  <a:pt x="31731" y="38874"/>
                  <a:pt x="36124" y="22230"/>
                  <a:pt x="36124" y="22229"/>
                </a:cubicBezTo>
                <a:lnTo>
                  <a:pt x="36124" y="22229"/>
                </a:lnTo>
                <a:cubicBezTo>
                  <a:pt x="29957" y="32969"/>
                  <a:pt x="28480" y="43220"/>
                  <a:pt x="28218" y="45649"/>
                </a:cubicBezTo>
                <a:cubicBezTo>
                  <a:pt x="27825" y="45125"/>
                  <a:pt x="27432" y="44601"/>
                  <a:pt x="27063" y="44077"/>
                </a:cubicBezTo>
                <a:cubicBezTo>
                  <a:pt x="27825" y="41256"/>
                  <a:pt x="31909" y="26147"/>
                  <a:pt x="32886" y="20003"/>
                </a:cubicBezTo>
                <a:lnTo>
                  <a:pt x="32886" y="20003"/>
                </a:lnTo>
                <a:cubicBezTo>
                  <a:pt x="32885" y="20004"/>
                  <a:pt x="27897" y="30350"/>
                  <a:pt x="26289" y="42970"/>
                </a:cubicBezTo>
                <a:cubicBezTo>
                  <a:pt x="25825" y="42291"/>
                  <a:pt x="25396" y="41613"/>
                  <a:pt x="24968" y="40922"/>
                </a:cubicBezTo>
                <a:cubicBezTo>
                  <a:pt x="26254" y="32112"/>
                  <a:pt x="30230" y="17980"/>
                  <a:pt x="30230" y="17979"/>
                </a:cubicBezTo>
                <a:lnTo>
                  <a:pt x="30230" y="17979"/>
                </a:lnTo>
                <a:cubicBezTo>
                  <a:pt x="25242" y="25777"/>
                  <a:pt x="24099" y="35624"/>
                  <a:pt x="23849" y="38993"/>
                </a:cubicBezTo>
                <a:cubicBezTo>
                  <a:pt x="23563" y="38458"/>
                  <a:pt x="23277" y="37922"/>
                  <a:pt x="23015" y="37386"/>
                </a:cubicBezTo>
                <a:cubicBezTo>
                  <a:pt x="22825" y="36993"/>
                  <a:pt x="22622" y="36612"/>
                  <a:pt x="22420" y="36231"/>
                </a:cubicBezTo>
                <a:cubicBezTo>
                  <a:pt x="23706" y="27528"/>
                  <a:pt x="27361" y="15253"/>
                  <a:pt x="27361" y="15252"/>
                </a:cubicBezTo>
                <a:lnTo>
                  <a:pt x="27361" y="15252"/>
                </a:lnTo>
                <a:cubicBezTo>
                  <a:pt x="22301" y="22241"/>
                  <a:pt x="21801" y="32885"/>
                  <a:pt x="21753" y="34945"/>
                </a:cubicBezTo>
                <a:cubicBezTo>
                  <a:pt x="21110" y="33767"/>
                  <a:pt x="20443" y="32588"/>
                  <a:pt x="19777" y="31397"/>
                </a:cubicBezTo>
                <a:cubicBezTo>
                  <a:pt x="20777" y="25230"/>
                  <a:pt x="24206" y="12872"/>
                  <a:pt x="24206" y="12871"/>
                </a:cubicBezTo>
                <a:lnTo>
                  <a:pt x="24206" y="12871"/>
                </a:lnTo>
                <a:cubicBezTo>
                  <a:pt x="20527" y="18741"/>
                  <a:pt x="19205" y="26932"/>
                  <a:pt x="18836" y="29778"/>
                </a:cubicBezTo>
                <a:cubicBezTo>
                  <a:pt x="18324" y="28885"/>
                  <a:pt x="17812" y="27992"/>
                  <a:pt x="17300" y="27099"/>
                </a:cubicBezTo>
                <a:cubicBezTo>
                  <a:pt x="19396" y="22122"/>
                  <a:pt x="21074" y="10562"/>
                  <a:pt x="21075" y="10561"/>
                </a:cubicBezTo>
                <a:lnTo>
                  <a:pt x="21075" y="10561"/>
                </a:lnTo>
                <a:cubicBezTo>
                  <a:pt x="18527" y="16562"/>
                  <a:pt x="17110" y="23420"/>
                  <a:pt x="16645" y="25932"/>
                </a:cubicBezTo>
                <a:cubicBezTo>
                  <a:pt x="16252" y="25230"/>
                  <a:pt x="15860" y="24527"/>
                  <a:pt x="15479" y="23825"/>
                </a:cubicBezTo>
                <a:cubicBezTo>
                  <a:pt x="15419" y="23706"/>
                  <a:pt x="15360" y="23587"/>
                  <a:pt x="15288" y="23468"/>
                </a:cubicBezTo>
                <a:cubicBezTo>
                  <a:pt x="16038" y="21503"/>
                  <a:pt x="18669" y="13835"/>
                  <a:pt x="17622" y="7251"/>
                </a:cubicBezTo>
                <a:lnTo>
                  <a:pt x="17622" y="7251"/>
                </a:lnTo>
                <a:cubicBezTo>
                  <a:pt x="17622" y="7252"/>
                  <a:pt x="16538" y="17372"/>
                  <a:pt x="14586" y="22206"/>
                </a:cubicBezTo>
                <a:cubicBezTo>
                  <a:pt x="14205" y="21515"/>
                  <a:pt x="13812" y="20836"/>
                  <a:pt x="13407" y="20158"/>
                </a:cubicBezTo>
                <a:cubicBezTo>
                  <a:pt x="15824" y="13145"/>
                  <a:pt x="14360" y="5478"/>
                  <a:pt x="14359" y="5477"/>
                </a:cubicBezTo>
                <a:lnTo>
                  <a:pt x="14359" y="5477"/>
                </a:lnTo>
                <a:cubicBezTo>
                  <a:pt x="14383" y="11502"/>
                  <a:pt x="13264" y="17407"/>
                  <a:pt x="12871" y="19265"/>
                </a:cubicBezTo>
                <a:cubicBezTo>
                  <a:pt x="12407" y="18503"/>
                  <a:pt x="11942" y="17753"/>
                  <a:pt x="11454" y="17003"/>
                </a:cubicBezTo>
                <a:cubicBezTo>
                  <a:pt x="11692" y="14990"/>
                  <a:pt x="12300" y="9061"/>
                  <a:pt x="11978" y="4906"/>
                </a:cubicBezTo>
                <a:lnTo>
                  <a:pt x="11978" y="4906"/>
                </a:lnTo>
                <a:cubicBezTo>
                  <a:pt x="11978" y="4906"/>
                  <a:pt x="10609" y="11252"/>
                  <a:pt x="10799" y="15991"/>
                </a:cubicBezTo>
                <a:cubicBezTo>
                  <a:pt x="10323" y="15240"/>
                  <a:pt x="9835" y="14502"/>
                  <a:pt x="9335" y="13752"/>
                </a:cubicBezTo>
                <a:cubicBezTo>
                  <a:pt x="9525" y="9728"/>
                  <a:pt x="9002" y="3965"/>
                  <a:pt x="9002" y="3965"/>
                </a:cubicBezTo>
                <a:cubicBezTo>
                  <a:pt x="8180" y="6668"/>
                  <a:pt x="8513" y="10871"/>
                  <a:pt x="8740" y="12871"/>
                </a:cubicBezTo>
                <a:cubicBezTo>
                  <a:pt x="8216" y="12097"/>
                  <a:pt x="7680" y="11323"/>
                  <a:pt x="7144" y="10549"/>
                </a:cubicBezTo>
                <a:cubicBezTo>
                  <a:pt x="7906" y="7120"/>
                  <a:pt x="6692" y="3168"/>
                  <a:pt x="6692" y="3168"/>
                </a:cubicBezTo>
                <a:cubicBezTo>
                  <a:pt x="6346" y="6037"/>
                  <a:pt x="6382" y="8359"/>
                  <a:pt x="6442" y="9525"/>
                </a:cubicBezTo>
                <a:cubicBezTo>
                  <a:pt x="6037" y="8942"/>
                  <a:pt x="5644" y="8359"/>
                  <a:pt x="5239" y="7775"/>
                </a:cubicBezTo>
                <a:cubicBezTo>
                  <a:pt x="5727" y="4787"/>
                  <a:pt x="4632" y="2263"/>
                  <a:pt x="4632" y="2263"/>
                </a:cubicBezTo>
                <a:lnTo>
                  <a:pt x="4632" y="2263"/>
                </a:lnTo>
                <a:cubicBezTo>
                  <a:pt x="4942" y="5096"/>
                  <a:pt x="4834" y="6454"/>
                  <a:pt x="4727" y="7037"/>
                </a:cubicBezTo>
                <a:cubicBezTo>
                  <a:pt x="3108" y="4703"/>
                  <a:pt x="1513" y="235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70000">
              <a:schemeClr val="dk2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body" idx="1"/>
          </p:nvPr>
        </p:nvSpPr>
        <p:spPr>
          <a:xfrm>
            <a:off x="907475" y="1845174"/>
            <a:ext cx="8472000" cy="20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  <a:defRPr sz="2400">
                <a:solidFill>
                  <a:schemeClr val="dk1"/>
                </a:solidFill>
              </a:defRPr>
            </a:lvl1pPr>
            <a:lvl2pPr marL="914400" lvl="1" indent="-3365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2pPr>
            <a:lvl3pPr marL="1371600" lvl="2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3pPr>
            <a:lvl4pPr marL="1828800" lvl="3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4pPr>
            <a:lvl5pPr marL="2286000" lvl="4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5pPr>
            <a:lvl6pPr marL="2743200" lvl="5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6pPr>
            <a:lvl7pPr marL="3200400" lvl="6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7pPr>
            <a:lvl8pPr marL="3657600" lvl="7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8pPr>
            <a:lvl9pPr marL="4114800" lvl="8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 Light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907525" y="888750"/>
            <a:ext cx="84720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499889" scaled="0"/>
        </a:gra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914400" y="6102300"/>
            <a:ext cx="8458200" cy="327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25527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5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0"/>
              <a:buNone/>
              <a:defRPr sz="1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 rot="3853564">
            <a:off x="4364227" y="-880982"/>
            <a:ext cx="7340121" cy="6402812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1691700" y="4187000"/>
            <a:ext cx="6903600" cy="6099900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4700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1691700" y="2683100"/>
            <a:ext cx="6903600" cy="127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0"/>
              <a:buNone/>
              <a:defRPr sz="7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89" name="Google Shape;89;p9"/>
          <p:cNvSpPr txBox="1"/>
          <p:nvPr>
            <p:ph type="subTitle" idx="1"/>
          </p:nvPr>
        </p:nvSpPr>
        <p:spPr>
          <a:xfrm>
            <a:off x="1691700" y="4187000"/>
            <a:ext cx="6903600" cy="1383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914400" y="7652100"/>
            <a:ext cx="8458200" cy="17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rot="5400000">
            <a:off x="5732700" y="-3353250"/>
            <a:ext cx="624600" cy="848400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" name="Google Shape;93;p10"/>
          <p:cNvGrpSpPr/>
          <p:nvPr/>
        </p:nvGrpSpPr>
        <p:grpSpPr>
          <a:xfrm>
            <a:off x="9225385" y="2206357"/>
            <a:ext cx="1061608" cy="4515806"/>
            <a:chOff x="1957695" y="2466723"/>
            <a:chExt cx="478008" cy="2033323"/>
          </a:xfrm>
        </p:grpSpPr>
        <p:sp>
          <p:nvSpPr>
            <p:cNvPr id="94" name="Google Shape;94;p10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" name="Google Shape;105;p10"/>
          <p:cNvGrpSpPr/>
          <p:nvPr/>
        </p:nvGrpSpPr>
        <p:grpSpPr>
          <a:xfrm>
            <a:off x="380175" y="364462"/>
            <a:ext cx="1068550" cy="1048575"/>
            <a:chOff x="8838325" y="364475"/>
            <a:chExt cx="1068550" cy="1048575"/>
          </a:xfrm>
        </p:grpSpPr>
        <p:sp>
          <p:nvSpPr>
            <p:cNvPr id="106" name="Google Shape;106;p10"/>
            <p:cNvSpPr/>
            <p:nvPr/>
          </p:nvSpPr>
          <p:spPr>
            <a:xfrm>
              <a:off x="8838325" y="3644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9297750" y="3644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9757175" y="3644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838325" y="6641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9297750" y="6641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9757175" y="6641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8838325" y="9637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9297750" y="9637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9757175" y="9637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8838325" y="12633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9297750" y="12633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9757175" y="12633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" name="Google Shape;118;p10"/>
          <p:cNvGrpSpPr/>
          <p:nvPr/>
        </p:nvGrpSpPr>
        <p:grpSpPr>
          <a:xfrm rot="-1799999">
            <a:off x="-3209887" y="1407603"/>
            <a:ext cx="5875168" cy="6354035"/>
            <a:chOff x="6461152" y="2455785"/>
            <a:chExt cx="1533745" cy="1658756"/>
          </a:xfrm>
        </p:grpSpPr>
        <p:sp>
          <p:nvSpPr>
            <p:cNvPr id="119" name="Google Shape;119;p10"/>
            <p:cNvSpPr/>
            <p:nvPr/>
          </p:nvSpPr>
          <p:spPr>
            <a:xfrm>
              <a:off x="7941023" y="2967224"/>
              <a:ext cx="2945" cy="15882"/>
            </a:xfrm>
            <a:custGeom>
              <a:avLst/>
              <a:gdLst/>
              <a:ahLst/>
              <a:cxnLst/>
              <a:rect l="l" t="t" r="r" b="b"/>
              <a:pathLst>
                <a:path w="84" h="453" extrusionOk="0">
                  <a:moveTo>
                    <a:pt x="0" y="0"/>
                  </a:moveTo>
                  <a:cubicBezTo>
                    <a:pt x="36" y="155"/>
                    <a:pt x="60" y="298"/>
                    <a:pt x="83" y="453"/>
                  </a:cubicBezTo>
                  <a:cubicBezTo>
                    <a:pt x="60" y="298"/>
                    <a:pt x="36" y="15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184627" y="2455785"/>
              <a:ext cx="256779" cy="350775"/>
            </a:xfrm>
            <a:custGeom>
              <a:avLst/>
              <a:gdLst/>
              <a:ahLst/>
              <a:cxnLst/>
              <a:rect l="l" t="t" r="r" b="b"/>
              <a:pathLst>
                <a:path w="7324" h="10005" extrusionOk="0">
                  <a:moveTo>
                    <a:pt x="6850" y="1"/>
                  </a:moveTo>
                  <a:cubicBezTo>
                    <a:pt x="5516" y="1"/>
                    <a:pt x="1418" y="355"/>
                    <a:pt x="1" y="4587"/>
                  </a:cubicBezTo>
                  <a:cubicBezTo>
                    <a:pt x="1" y="4587"/>
                    <a:pt x="370" y="7337"/>
                    <a:pt x="596" y="8219"/>
                  </a:cubicBezTo>
                  <a:cubicBezTo>
                    <a:pt x="596" y="8219"/>
                    <a:pt x="799" y="8659"/>
                    <a:pt x="834" y="9100"/>
                  </a:cubicBezTo>
                  <a:cubicBezTo>
                    <a:pt x="834" y="9171"/>
                    <a:pt x="870" y="9481"/>
                    <a:pt x="930" y="10004"/>
                  </a:cubicBezTo>
                  <a:cubicBezTo>
                    <a:pt x="1704" y="9171"/>
                    <a:pt x="3882" y="6635"/>
                    <a:pt x="3513" y="4480"/>
                  </a:cubicBezTo>
                  <a:cubicBezTo>
                    <a:pt x="3478" y="4373"/>
                    <a:pt x="3251" y="3468"/>
                    <a:pt x="3930" y="2444"/>
                  </a:cubicBezTo>
                  <a:cubicBezTo>
                    <a:pt x="4394" y="1742"/>
                    <a:pt x="5347" y="920"/>
                    <a:pt x="7311" y="313"/>
                  </a:cubicBezTo>
                  <a:cubicBezTo>
                    <a:pt x="7311" y="313"/>
                    <a:pt x="7311" y="325"/>
                    <a:pt x="7323" y="337"/>
                  </a:cubicBezTo>
                  <a:cubicBezTo>
                    <a:pt x="7299" y="241"/>
                    <a:pt x="7276" y="134"/>
                    <a:pt x="7276" y="15"/>
                  </a:cubicBezTo>
                  <a:cubicBezTo>
                    <a:pt x="7276" y="15"/>
                    <a:pt x="7119" y="1"/>
                    <a:pt x="68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7218459" y="2475067"/>
              <a:ext cx="492593" cy="350705"/>
            </a:xfrm>
            <a:custGeom>
              <a:avLst/>
              <a:gdLst/>
              <a:ahLst/>
              <a:cxnLst/>
              <a:rect l="l" t="t" r="r" b="b"/>
              <a:pathLst>
                <a:path w="14050" h="10003" extrusionOk="0">
                  <a:moveTo>
                    <a:pt x="6418" y="1"/>
                  </a:moveTo>
                  <a:cubicBezTo>
                    <a:pt x="6418" y="1"/>
                    <a:pt x="6418" y="13"/>
                    <a:pt x="6418" y="13"/>
                  </a:cubicBezTo>
                  <a:cubicBezTo>
                    <a:pt x="4549" y="596"/>
                    <a:pt x="3632" y="1370"/>
                    <a:pt x="3191" y="2025"/>
                  </a:cubicBezTo>
                  <a:cubicBezTo>
                    <a:pt x="2548" y="2989"/>
                    <a:pt x="2798" y="3847"/>
                    <a:pt x="2798" y="3859"/>
                  </a:cubicBezTo>
                  <a:lnTo>
                    <a:pt x="2810" y="3870"/>
                  </a:lnTo>
                  <a:cubicBezTo>
                    <a:pt x="3239" y="6347"/>
                    <a:pt x="631" y="9157"/>
                    <a:pt x="0" y="9800"/>
                  </a:cubicBezTo>
                  <a:cubicBezTo>
                    <a:pt x="0" y="9859"/>
                    <a:pt x="12" y="9931"/>
                    <a:pt x="24" y="10002"/>
                  </a:cubicBezTo>
                  <a:cubicBezTo>
                    <a:pt x="893" y="9788"/>
                    <a:pt x="3025" y="8978"/>
                    <a:pt x="5989" y="6109"/>
                  </a:cubicBezTo>
                  <a:cubicBezTo>
                    <a:pt x="6061" y="6025"/>
                    <a:pt x="7073" y="4930"/>
                    <a:pt x="8847" y="4144"/>
                  </a:cubicBezTo>
                  <a:cubicBezTo>
                    <a:pt x="9782" y="3740"/>
                    <a:pt x="11023" y="3376"/>
                    <a:pt x="12518" y="3376"/>
                  </a:cubicBezTo>
                  <a:cubicBezTo>
                    <a:pt x="13002" y="3376"/>
                    <a:pt x="13514" y="3414"/>
                    <a:pt x="14050" y="3501"/>
                  </a:cubicBezTo>
                  <a:cubicBezTo>
                    <a:pt x="13192" y="2751"/>
                    <a:pt x="12121" y="2120"/>
                    <a:pt x="10799" y="1751"/>
                  </a:cubicBezTo>
                  <a:cubicBezTo>
                    <a:pt x="10799" y="1751"/>
                    <a:pt x="7096" y="1680"/>
                    <a:pt x="6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7230134" y="2862713"/>
              <a:ext cx="750600" cy="446840"/>
            </a:xfrm>
            <a:custGeom>
              <a:avLst/>
              <a:gdLst/>
              <a:ahLst/>
              <a:cxnLst/>
              <a:rect l="l" t="t" r="r" b="b"/>
              <a:pathLst>
                <a:path w="21409" h="12745" extrusionOk="0">
                  <a:moveTo>
                    <a:pt x="2925" y="2087"/>
                  </a:moveTo>
                  <a:cubicBezTo>
                    <a:pt x="3112" y="2087"/>
                    <a:pt x="3282" y="2098"/>
                    <a:pt x="3406" y="2112"/>
                  </a:cubicBezTo>
                  <a:lnTo>
                    <a:pt x="3632" y="2112"/>
                  </a:lnTo>
                  <a:cubicBezTo>
                    <a:pt x="4073" y="2124"/>
                    <a:pt x="5073" y="3005"/>
                    <a:pt x="4882" y="3517"/>
                  </a:cubicBezTo>
                  <a:cubicBezTo>
                    <a:pt x="4760" y="3827"/>
                    <a:pt x="4358" y="3916"/>
                    <a:pt x="3945" y="3916"/>
                  </a:cubicBezTo>
                  <a:cubicBezTo>
                    <a:pt x="3596" y="3916"/>
                    <a:pt x="3239" y="3852"/>
                    <a:pt x="3037" y="3803"/>
                  </a:cubicBezTo>
                  <a:cubicBezTo>
                    <a:pt x="2513" y="3696"/>
                    <a:pt x="1287" y="3600"/>
                    <a:pt x="1441" y="2731"/>
                  </a:cubicBezTo>
                  <a:cubicBezTo>
                    <a:pt x="1532" y="2205"/>
                    <a:pt x="2322" y="2087"/>
                    <a:pt x="2925" y="2087"/>
                  </a:cubicBezTo>
                  <a:close/>
                  <a:moveTo>
                    <a:pt x="11907" y="0"/>
                  </a:moveTo>
                  <a:cubicBezTo>
                    <a:pt x="9517" y="0"/>
                    <a:pt x="7701" y="576"/>
                    <a:pt x="7680" y="576"/>
                  </a:cubicBezTo>
                  <a:lnTo>
                    <a:pt x="7668" y="588"/>
                  </a:lnTo>
                  <a:cubicBezTo>
                    <a:pt x="4727" y="1236"/>
                    <a:pt x="2520" y="1375"/>
                    <a:pt x="1150" y="1375"/>
                  </a:cubicBezTo>
                  <a:cubicBezTo>
                    <a:pt x="657" y="1375"/>
                    <a:pt x="272" y="1357"/>
                    <a:pt x="1" y="1338"/>
                  </a:cubicBezTo>
                  <a:lnTo>
                    <a:pt x="1" y="1338"/>
                  </a:lnTo>
                  <a:cubicBezTo>
                    <a:pt x="156" y="2398"/>
                    <a:pt x="346" y="3660"/>
                    <a:pt x="596" y="5124"/>
                  </a:cubicBezTo>
                  <a:cubicBezTo>
                    <a:pt x="670" y="5124"/>
                    <a:pt x="751" y="5123"/>
                    <a:pt x="838" y="5123"/>
                  </a:cubicBezTo>
                  <a:cubicBezTo>
                    <a:pt x="2074" y="5123"/>
                    <a:pt x="4635" y="5218"/>
                    <a:pt x="7716" y="5875"/>
                  </a:cubicBezTo>
                  <a:cubicBezTo>
                    <a:pt x="11406" y="6660"/>
                    <a:pt x="16559" y="8409"/>
                    <a:pt x="20892" y="12312"/>
                  </a:cubicBezTo>
                  <a:lnTo>
                    <a:pt x="20892" y="12312"/>
                  </a:lnTo>
                  <a:cubicBezTo>
                    <a:pt x="20853" y="12160"/>
                    <a:pt x="20808" y="12003"/>
                    <a:pt x="20753" y="11840"/>
                  </a:cubicBezTo>
                  <a:cubicBezTo>
                    <a:pt x="20753" y="11840"/>
                    <a:pt x="21408" y="10280"/>
                    <a:pt x="20610" y="9280"/>
                  </a:cubicBezTo>
                  <a:cubicBezTo>
                    <a:pt x="20610" y="9280"/>
                    <a:pt x="19539" y="5910"/>
                    <a:pt x="9514" y="4517"/>
                  </a:cubicBezTo>
                  <a:cubicBezTo>
                    <a:pt x="9514" y="4517"/>
                    <a:pt x="6371" y="4362"/>
                    <a:pt x="6263" y="3291"/>
                  </a:cubicBezTo>
                  <a:cubicBezTo>
                    <a:pt x="6263" y="3291"/>
                    <a:pt x="6329" y="2853"/>
                    <a:pt x="7637" y="2853"/>
                  </a:cubicBezTo>
                  <a:cubicBezTo>
                    <a:pt x="8258" y="2853"/>
                    <a:pt x="9159" y="2952"/>
                    <a:pt x="10466" y="3243"/>
                  </a:cubicBezTo>
                  <a:cubicBezTo>
                    <a:pt x="10466" y="3243"/>
                    <a:pt x="17443" y="4434"/>
                    <a:pt x="20229" y="8077"/>
                  </a:cubicBezTo>
                  <a:cubicBezTo>
                    <a:pt x="20229" y="8077"/>
                    <a:pt x="20765" y="5898"/>
                    <a:pt x="20360" y="3434"/>
                  </a:cubicBezTo>
                  <a:cubicBezTo>
                    <a:pt x="18027" y="886"/>
                    <a:pt x="15050" y="160"/>
                    <a:pt x="12812" y="29"/>
                  </a:cubicBezTo>
                  <a:cubicBezTo>
                    <a:pt x="12503" y="9"/>
                    <a:pt x="12200" y="0"/>
                    <a:pt x="11907" y="0"/>
                  </a:cubicBezTo>
                  <a:close/>
                  <a:moveTo>
                    <a:pt x="20892" y="12312"/>
                  </a:moveTo>
                  <a:lnTo>
                    <a:pt x="20892" y="12312"/>
                  </a:lnTo>
                  <a:cubicBezTo>
                    <a:pt x="20930" y="12460"/>
                    <a:pt x="20962" y="12604"/>
                    <a:pt x="20991" y="12744"/>
                  </a:cubicBezTo>
                  <a:cubicBezTo>
                    <a:pt x="20968" y="12602"/>
                    <a:pt x="20932" y="12459"/>
                    <a:pt x="20896" y="12316"/>
                  </a:cubicBezTo>
                  <a:cubicBezTo>
                    <a:pt x="20895" y="12315"/>
                    <a:pt x="20893" y="12313"/>
                    <a:pt x="20892" y="123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220107" y="2602576"/>
              <a:ext cx="720553" cy="363853"/>
            </a:xfrm>
            <a:custGeom>
              <a:avLst/>
              <a:gdLst/>
              <a:ahLst/>
              <a:cxnLst/>
              <a:rect l="l" t="t" r="r" b="b"/>
              <a:pathLst>
                <a:path w="20552" h="10378" extrusionOk="0">
                  <a:moveTo>
                    <a:pt x="12469" y="0"/>
                  </a:moveTo>
                  <a:cubicBezTo>
                    <a:pt x="11023" y="0"/>
                    <a:pt x="9822" y="349"/>
                    <a:pt x="8919" y="745"/>
                  </a:cubicBezTo>
                  <a:cubicBezTo>
                    <a:pt x="7157" y="1519"/>
                    <a:pt x="6145" y="2639"/>
                    <a:pt x="6133" y="2650"/>
                  </a:cubicBezTo>
                  <a:lnTo>
                    <a:pt x="6133" y="2662"/>
                  </a:lnTo>
                  <a:cubicBezTo>
                    <a:pt x="3073" y="5627"/>
                    <a:pt x="894" y="6425"/>
                    <a:pt x="1" y="6639"/>
                  </a:cubicBezTo>
                  <a:cubicBezTo>
                    <a:pt x="72" y="7151"/>
                    <a:pt x="144" y="7770"/>
                    <a:pt x="251" y="8484"/>
                  </a:cubicBezTo>
                  <a:cubicBezTo>
                    <a:pt x="519" y="8505"/>
                    <a:pt x="919" y="8526"/>
                    <a:pt x="1447" y="8526"/>
                  </a:cubicBezTo>
                  <a:cubicBezTo>
                    <a:pt x="2796" y="8526"/>
                    <a:pt x="4976" y="8388"/>
                    <a:pt x="7895" y="7746"/>
                  </a:cubicBezTo>
                  <a:cubicBezTo>
                    <a:pt x="8012" y="7704"/>
                    <a:pt x="9837" y="7149"/>
                    <a:pt x="12217" y="7149"/>
                  </a:cubicBezTo>
                  <a:cubicBezTo>
                    <a:pt x="12503" y="7149"/>
                    <a:pt x="12798" y="7157"/>
                    <a:pt x="13098" y="7175"/>
                  </a:cubicBezTo>
                  <a:cubicBezTo>
                    <a:pt x="15301" y="7306"/>
                    <a:pt x="18206" y="7996"/>
                    <a:pt x="20551" y="10378"/>
                  </a:cubicBezTo>
                  <a:cubicBezTo>
                    <a:pt x="20218" y="8794"/>
                    <a:pt x="19480" y="7151"/>
                    <a:pt x="17944" y="5889"/>
                  </a:cubicBezTo>
                  <a:cubicBezTo>
                    <a:pt x="17944" y="5889"/>
                    <a:pt x="16264" y="5546"/>
                    <a:pt x="13875" y="5546"/>
                  </a:cubicBezTo>
                  <a:cubicBezTo>
                    <a:pt x="12512" y="5546"/>
                    <a:pt x="10919" y="5658"/>
                    <a:pt x="9276" y="6008"/>
                  </a:cubicBezTo>
                  <a:cubicBezTo>
                    <a:pt x="9276" y="6008"/>
                    <a:pt x="7709" y="6307"/>
                    <a:pt x="6738" y="6307"/>
                  </a:cubicBezTo>
                  <a:cubicBezTo>
                    <a:pt x="5792" y="6307"/>
                    <a:pt x="5411" y="6023"/>
                    <a:pt x="7597" y="4901"/>
                  </a:cubicBezTo>
                  <a:cubicBezTo>
                    <a:pt x="7597" y="4901"/>
                    <a:pt x="10116" y="4204"/>
                    <a:pt x="12872" y="4204"/>
                  </a:cubicBezTo>
                  <a:cubicBezTo>
                    <a:pt x="14378" y="4204"/>
                    <a:pt x="15955" y="4412"/>
                    <a:pt x="17229" y="5055"/>
                  </a:cubicBezTo>
                  <a:cubicBezTo>
                    <a:pt x="17229" y="5055"/>
                    <a:pt x="16574" y="2305"/>
                    <a:pt x="14372" y="198"/>
                  </a:cubicBezTo>
                  <a:cubicBezTo>
                    <a:pt x="13699" y="59"/>
                    <a:pt x="13064" y="0"/>
                    <a:pt x="124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712684" y="2599070"/>
              <a:ext cx="10062" cy="9221"/>
            </a:xfrm>
            <a:custGeom>
              <a:avLst/>
              <a:gdLst/>
              <a:ahLst/>
              <a:cxnLst/>
              <a:rect l="l" t="t" r="r" b="b"/>
              <a:pathLst>
                <a:path w="287" h="263" extrusionOk="0">
                  <a:moveTo>
                    <a:pt x="0" y="0"/>
                  </a:moveTo>
                  <a:cubicBezTo>
                    <a:pt x="96" y="83"/>
                    <a:pt x="191" y="167"/>
                    <a:pt x="286" y="262"/>
                  </a:cubicBezTo>
                  <a:cubicBezTo>
                    <a:pt x="191" y="167"/>
                    <a:pt x="96" y="8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461152" y="2775697"/>
              <a:ext cx="723148" cy="424892"/>
            </a:xfrm>
            <a:custGeom>
              <a:avLst/>
              <a:gdLst/>
              <a:ahLst/>
              <a:cxnLst/>
              <a:rect l="l" t="t" r="r" b="b"/>
              <a:pathLst>
                <a:path w="20626" h="12119" extrusionOk="0">
                  <a:moveTo>
                    <a:pt x="7571" y="1"/>
                  </a:moveTo>
                  <a:cubicBezTo>
                    <a:pt x="6084" y="1"/>
                    <a:pt x="4293" y="241"/>
                    <a:pt x="2575" y="1082"/>
                  </a:cubicBezTo>
                  <a:cubicBezTo>
                    <a:pt x="1849" y="2177"/>
                    <a:pt x="1313" y="3666"/>
                    <a:pt x="1444" y="5642"/>
                  </a:cubicBezTo>
                  <a:cubicBezTo>
                    <a:pt x="1444" y="5642"/>
                    <a:pt x="2694" y="3713"/>
                    <a:pt x="9469" y="2558"/>
                  </a:cubicBezTo>
                  <a:cubicBezTo>
                    <a:pt x="9469" y="2558"/>
                    <a:pt x="10782" y="2329"/>
                    <a:pt x="11886" y="2329"/>
                  </a:cubicBezTo>
                  <a:cubicBezTo>
                    <a:pt x="12615" y="2329"/>
                    <a:pt x="13253" y="2429"/>
                    <a:pt x="13362" y="2761"/>
                  </a:cubicBezTo>
                  <a:cubicBezTo>
                    <a:pt x="13362" y="2761"/>
                    <a:pt x="13791" y="3951"/>
                    <a:pt x="9445" y="3975"/>
                  </a:cubicBezTo>
                  <a:cubicBezTo>
                    <a:pt x="9445" y="3975"/>
                    <a:pt x="9078" y="3943"/>
                    <a:pt x="8493" y="3943"/>
                  </a:cubicBezTo>
                  <a:cubicBezTo>
                    <a:pt x="6947" y="3943"/>
                    <a:pt x="3877" y="4168"/>
                    <a:pt x="2004" y="5809"/>
                  </a:cubicBezTo>
                  <a:cubicBezTo>
                    <a:pt x="2004" y="5809"/>
                    <a:pt x="0" y="7953"/>
                    <a:pt x="754" y="11580"/>
                  </a:cubicBezTo>
                  <a:lnTo>
                    <a:pt x="754" y="11580"/>
                  </a:lnTo>
                  <a:cubicBezTo>
                    <a:pt x="1112" y="10367"/>
                    <a:pt x="1731" y="9308"/>
                    <a:pt x="2599" y="8392"/>
                  </a:cubicBezTo>
                  <a:cubicBezTo>
                    <a:pt x="5992" y="4856"/>
                    <a:pt x="12231" y="4761"/>
                    <a:pt x="12493" y="4749"/>
                  </a:cubicBezTo>
                  <a:cubicBezTo>
                    <a:pt x="14600" y="4511"/>
                    <a:pt x="19077" y="2832"/>
                    <a:pt x="20625" y="2237"/>
                  </a:cubicBezTo>
                  <a:cubicBezTo>
                    <a:pt x="20589" y="1951"/>
                    <a:pt x="20566" y="1677"/>
                    <a:pt x="20542" y="1427"/>
                  </a:cubicBezTo>
                  <a:cubicBezTo>
                    <a:pt x="20178" y="1454"/>
                    <a:pt x="19641" y="1481"/>
                    <a:pt x="18955" y="1481"/>
                  </a:cubicBezTo>
                  <a:cubicBezTo>
                    <a:pt x="17170" y="1481"/>
                    <a:pt x="14376" y="1296"/>
                    <a:pt x="11005" y="427"/>
                  </a:cubicBezTo>
                  <a:cubicBezTo>
                    <a:pt x="10971" y="420"/>
                    <a:pt x="9536" y="1"/>
                    <a:pt x="7571" y="1"/>
                  </a:cubicBezTo>
                  <a:close/>
                  <a:moveTo>
                    <a:pt x="754" y="11580"/>
                  </a:moveTo>
                  <a:lnTo>
                    <a:pt x="754" y="11580"/>
                  </a:lnTo>
                  <a:cubicBezTo>
                    <a:pt x="754" y="11581"/>
                    <a:pt x="754" y="11582"/>
                    <a:pt x="754" y="11583"/>
                  </a:cubicBezTo>
                  <a:cubicBezTo>
                    <a:pt x="764" y="11633"/>
                    <a:pt x="776" y="11685"/>
                    <a:pt x="789" y="11737"/>
                  </a:cubicBezTo>
                  <a:lnTo>
                    <a:pt x="789" y="11737"/>
                  </a:lnTo>
                  <a:cubicBezTo>
                    <a:pt x="777" y="11684"/>
                    <a:pt x="765" y="11632"/>
                    <a:pt x="754" y="11580"/>
                  </a:cubicBezTo>
                  <a:close/>
                  <a:moveTo>
                    <a:pt x="789" y="11737"/>
                  </a:moveTo>
                  <a:lnTo>
                    <a:pt x="789" y="11737"/>
                  </a:lnTo>
                  <a:cubicBezTo>
                    <a:pt x="817" y="11863"/>
                    <a:pt x="849" y="11990"/>
                    <a:pt x="884" y="12119"/>
                  </a:cubicBezTo>
                  <a:cubicBezTo>
                    <a:pt x="851" y="11986"/>
                    <a:pt x="818" y="11859"/>
                    <a:pt x="789" y="117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492564" y="2863695"/>
              <a:ext cx="712174" cy="662073"/>
            </a:xfrm>
            <a:custGeom>
              <a:avLst/>
              <a:gdLst/>
              <a:ahLst/>
              <a:cxnLst/>
              <a:rect l="l" t="t" r="r" b="b"/>
              <a:pathLst>
                <a:path w="20313" h="18884" extrusionOk="0">
                  <a:moveTo>
                    <a:pt x="18296" y="1790"/>
                  </a:moveTo>
                  <a:cubicBezTo>
                    <a:pt x="18478" y="1790"/>
                    <a:pt x="18660" y="1842"/>
                    <a:pt x="18836" y="1965"/>
                  </a:cubicBezTo>
                  <a:lnTo>
                    <a:pt x="18908" y="2001"/>
                  </a:lnTo>
                  <a:cubicBezTo>
                    <a:pt x="18943" y="2001"/>
                    <a:pt x="18979" y="2013"/>
                    <a:pt x="19015" y="2025"/>
                  </a:cubicBezTo>
                  <a:cubicBezTo>
                    <a:pt x="19086" y="2322"/>
                    <a:pt x="19027" y="2477"/>
                    <a:pt x="18800" y="2680"/>
                  </a:cubicBezTo>
                  <a:cubicBezTo>
                    <a:pt x="18598" y="2870"/>
                    <a:pt x="18336" y="3025"/>
                    <a:pt x="18110" y="3168"/>
                  </a:cubicBezTo>
                  <a:cubicBezTo>
                    <a:pt x="17790" y="3349"/>
                    <a:pt x="17431" y="3483"/>
                    <a:pt x="17060" y="3483"/>
                  </a:cubicBezTo>
                  <a:cubicBezTo>
                    <a:pt x="17017" y="3483"/>
                    <a:pt x="16974" y="3481"/>
                    <a:pt x="16931" y="3477"/>
                  </a:cubicBezTo>
                  <a:cubicBezTo>
                    <a:pt x="16812" y="3465"/>
                    <a:pt x="16562" y="3453"/>
                    <a:pt x="16502" y="3322"/>
                  </a:cubicBezTo>
                  <a:cubicBezTo>
                    <a:pt x="16431" y="3156"/>
                    <a:pt x="16657" y="2906"/>
                    <a:pt x="16752" y="2799"/>
                  </a:cubicBezTo>
                  <a:cubicBezTo>
                    <a:pt x="17117" y="2343"/>
                    <a:pt x="17704" y="1790"/>
                    <a:pt x="18296" y="1790"/>
                  </a:cubicBezTo>
                  <a:close/>
                  <a:moveTo>
                    <a:pt x="19765" y="1"/>
                  </a:moveTo>
                  <a:cubicBezTo>
                    <a:pt x="18157" y="620"/>
                    <a:pt x="13752" y="2275"/>
                    <a:pt x="11621" y="2513"/>
                  </a:cubicBezTo>
                  <a:lnTo>
                    <a:pt x="11609" y="2513"/>
                  </a:lnTo>
                  <a:cubicBezTo>
                    <a:pt x="11549" y="2513"/>
                    <a:pt x="5263" y="2560"/>
                    <a:pt x="1905" y="6073"/>
                  </a:cubicBezTo>
                  <a:cubicBezTo>
                    <a:pt x="941" y="7061"/>
                    <a:pt x="310" y="8252"/>
                    <a:pt x="0" y="9621"/>
                  </a:cubicBezTo>
                  <a:cubicBezTo>
                    <a:pt x="298" y="10692"/>
                    <a:pt x="846" y="11895"/>
                    <a:pt x="1751" y="13193"/>
                  </a:cubicBezTo>
                  <a:cubicBezTo>
                    <a:pt x="1751" y="13193"/>
                    <a:pt x="2584" y="9966"/>
                    <a:pt x="6620" y="6406"/>
                  </a:cubicBezTo>
                  <a:cubicBezTo>
                    <a:pt x="6620" y="6406"/>
                    <a:pt x="6636" y="6407"/>
                    <a:pt x="6666" y="6407"/>
                  </a:cubicBezTo>
                  <a:cubicBezTo>
                    <a:pt x="6964" y="6407"/>
                    <a:pt x="8677" y="6348"/>
                    <a:pt x="10537" y="5061"/>
                  </a:cubicBezTo>
                  <a:cubicBezTo>
                    <a:pt x="10537" y="5061"/>
                    <a:pt x="12712" y="4272"/>
                    <a:pt x="13585" y="4272"/>
                  </a:cubicBezTo>
                  <a:cubicBezTo>
                    <a:pt x="14205" y="4272"/>
                    <a:pt x="14166" y="4671"/>
                    <a:pt x="12216" y="6037"/>
                  </a:cubicBezTo>
                  <a:cubicBezTo>
                    <a:pt x="12216" y="6037"/>
                    <a:pt x="7001" y="9454"/>
                    <a:pt x="4453" y="11085"/>
                  </a:cubicBezTo>
                  <a:cubicBezTo>
                    <a:pt x="4453" y="11085"/>
                    <a:pt x="489" y="13276"/>
                    <a:pt x="2751" y="18408"/>
                  </a:cubicBezTo>
                  <a:cubicBezTo>
                    <a:pt x="2751" y="18408"/>
                    <a:pt x="2763" y="18586"/>
                    <a:pt x="2834" y="18884"/>
                  </a:cubicBezTo>
                  <a:cubicBezTo>
                    <a:pt x="3120" y="17217"/>
                    <a:pt x="3906" y="15526"/>
                    <a:pt x="5180" y="13859"/>
                  </a:cubicBezTo>
                  <a:cubicBezTo>
                    <a:pt x="6632" y="11954"/>
                    <a:pt x="8716" y="10049"/>
                    <a:pt x="11395" y="8216"/>
                  </a:cubicBezTo>
                  <a:cubicBezTo>
                    <a:pt x="15181" y="5608"/>
                    <a:pt x="19098" y="3858"/>
                    <a:pt x="20312" y="3346"/>
                  </a:cubicBezTo>
                  <a:cubicBezTo>
                    <a:pt x="20098" y="2144"/>
                    <a:pt x="19908" y="1013"/>
                    <a:pt x="197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6786849" y="3163413"/>
              <a:ext cx="512227" cy="849925"/>
            </a:xfrm>
            <a:custGeom>
              <a:avLst/>
              <a:gdLst/>
              <a:ahLst/>
              <a:cxnLst/>
              <a:rect l="l" t="t" r="r" b="b"/>
              <a:pathLst>
                <a:path w="14610" h="24242" extrusionOk="0">
                  <a:moveTo>
                    <a:pt x="11656" y="1940"/>
                  </a:moveTo>
                  <a:cubicBezTo>
                    <a:pt x="11795" y="1940"/>
                    <a:pt x="11928" y="1972"/>
                    <a:pt x="12070" y="1972"/>
                  </a:cubicBezTo>
                  <a:cubicBezTo>
                    <a:pt x="12106" y="1972"/>
                    <a:pt x="12143" y="1970"/>
                    <a:pt x="12180" y="1965"/>
                  </a:cubicBezTo>
                  <a:lnTo>
                    <a:pt x="12228" y="2024"/>
                  </a:lnTo>
                  <a:cubicBezTo>
                    <a:pt x="12235" y="2024"/>
                    <a:pt x="12241" y="2023"/>
                    <a:pt x="12248" y="2023"/>
                  </a:cubicBezTo>
                  <a:cubicBezTo>
                    <a:pt x="12476" y="2023"/>
                    <a:pt x="12441" y="2433"/>
                    <a:pt x="12383" y="2584"/>
                  </a:cubicBezTo>
                  <a:cubicBezTo>
                    <a:pt x="12299" y="2834"/>
                    <a:pt x="12038" y="3013"/>
                    <a:pt x="11847" y="3191"/>
                  </a:cubicBezTo>
                  <a:cubicBezTo>
                    <a:pt x="11526" y="3513"/>
                    <a:pt x="11097" y="3977"/>
                    <a:pt x="10656" y="4048"/>
                  </a:cubicBezTo>
                  <a:cubicBezTo>
                    <a:pt x="10587" y="4062"/>
                    <a:pt x="10515" y="4069"/>
                    <a:pt x="10443" y="4069"/>
                  </a:cubicBezTo>
                  <a:cubicBezTo>
                    <a:pt x="10072" y="4069"/>
                    <a:pt x="9722" y="3882"/>
                    <a:pt x="9942" y="3453"/>
                  </a:cubicBezTo>
                  <a:cubicBezTo>
                    <a:pt x="10156" y="3024"/>
                    <a:pt x="10466" y="2691"/>
                    <a:pt x="10835" y="2393"/>
                  </a:cubicBezTo>
                  <a:cubicBezTo>
                    <a:pt x="11037" y="2215"/>
                    <a:pt x="11204" y="2048"/>
                    <a:pt x="11466" y="1965"/>
                  </a:cubicBezTo>
                  <a:cubicBezTo>
                    <a:pt x="11531" y="1946"/>
                    <a:pt x="11594" y="1940"/>
                    <a:pt x="11656" y="1940"/>
                  </a:cubicBezTo>
                  <a:close/>
                  <a:moveTo>
                    <a:pt x="0" y="17991"/>
                  </a:moveTo>
                  <a:cubicBezTo>
                    <a:pt x="21" y="18022"/>
                    <a:pt x="43" y="18053"/>
                    <a:pt x="65" y="18085"/>
                  </a:cubicBezTo>
                  <a:lnTo>
                    <a:pt x="65" y="18085"/>
                  </a:lnTo>
                  <a:cubicBezTo>
                    <a:pt x="44" y="18053"/>
                    <a:pt x="22" y="18019"/>
                    <a:pt x="0" y="17991"/>
                  </a:cubicBezTo>
                  <a:close/>
                  <a:moveTo>
                    <a:pt x="65" y="18085"/>
                  </a:moveTo>
                  <a:lnTo>
                    <a:pt x="65" y="18085"/>
                  </a:lnTo>
                  <a:cubicBezTo>
                    <a:pt x="79" y="18106"/>
                    <a:pt x="93" y="18127"/>
                    <a:pt x="107" y="18145"/>
                  </a:cubicBezTo>
                  <a:cubicBezTo>
                    <a:pt x="107" y="18145"/>
                    <a:pt x="108" y="18145"/>
                    <a:pt x="108" y="18144"/>
                  </a:cubicBezTo>
                  <a:lnTo>
                    <a:pt x="108" y="18144"/>
                  </a:lnTo>
                  <a:cubicBezTo>
                    <a:pt x="93" y="18124"/>
                    <a:pt x="79" y="18105"/>
                    <a:pt x="65" y="18085"/>
                  </a:cubicBezTo>
                  <a:close/>
                  <a:moveTo>
                    <a:pt x="13014" y="0"/>
                  </a:moveTo>
                  <a:cubicBezTo>
                    <a:pt x="12002" y="572"/>
                    <a:pt x="9537" y="2072"/>
                    <a:pt x="7037" y="4513"/>
                  </a:cubicBezTo>
                  <a:cubicBezTo>
                    <a:pt x="4191" y="7299"/>
                    <a:pt x="751" y="11870"/>
                    <a:pt x="108" y="18144"/>
                  </a:cubicBezTo>
                  <a:lnTo>
                    <a:pt x="108" y="18144"/>
                  </a:lnTo>
                  <a:cubicBezTo>
                    <a:pt x="732" y="19006"/>
                    <a:pt x="1987" y="20211"/>
                    <a:pt x="4501" y="21682"/>
                  </a:cubicBezTo>
                  <a:cubicBezTo>
                    <a:pt x="4501" y="21682"/>
                    <a:pt x="2548" y="18776"/>
                    <a:pt x="5263" y="11764"/>
                  </a:cubicBezTo>
                  <a:cubicBezTo>
                    <a:pt x="5263" y="11764"/>
                    <a:pt x="7952" y="5876"/>
                    <a:pt x="10010" y="5876"/>
                  </a:cubicBezTo>
                  <a:cubicBezTo>
                    <a:pt x="10243" y="5876"/>
                    <a:pt x="10468" y="5952"/>
                    <a:pt x="10680" y="6120"/>
                  </a:cubicBezTo>
                  <a:cubicBezTo>
                    <a:pt x="10680" y="6120"/>
                    <a:pt x="12859" y="6930"/>
                    <a:pt x="8347" y="12538"/>
                  </a:cubicBezTo>
                  <a:cubicBezTo>
                    <a:pt x="8347" y="12538"/>
                    <a:pt x="5656" y="16740"/>
                    <a:pt x="5251" y="22432"/>
                  </a:cubicBezTo>
                  <a:cubicBezTo>
                    <a:pt x="5251" y="22432"/>
                    <a:pt x="6132" y="23372"/>
                    <a:pt x="7608" y="24241"/>
                  </a:cubicBezTo>
                  <a:cubicBezTo>
                    <a:pt x="7025" y="19610"/>
                    <a:pt x="8716" y="15300"/>
                    <a:pt x="10323" y="12383"/>
                  </a:cubicBezTo>
                  <a:cubicBezTo>
                    <a:pt x="12276" y="8882"/>
                    <a:pt x="14538" y="6573"/>
                    <a:pt x="14562" y="6549"/>
                  </a:cubicBezTo>
                  <a:lnTo>
                    <a:pt x="14609" y="6584"/>
                  </a:lnTo>
                  <a:cubicBezTo>
                    <a:pt x="14121" y="4703"/>
                    <a:pt x="13550" y="2382"/>
                    <a:pt x="130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594831" y="2990187"/>
              <a:ext cx="646226" cy="797335"/>
            </a:xfrm>
            <a:custGeom>
              <a:avLst/>
              <a:gdLst/>
              <a:ahLst/>
              <a:cxnLst/>
              <a:rect l="l" t="t" r="r" b="b"/>
              <a:pathLst>
                <a:path w="18432" h="22742" extrusionOk="0">
                  <a:moveTo>
                    <a:pt x="16190" y="1927"/>
                  </a:moveTo>
                  <a:cubicBezTo>
                    <a:pt x="16366" y="1927"/>
                    <a:pt x="16525" y="1979"/>
                    <a:pt x="16598" y="2120"/>
                  </a:cubicBezTo>
                  <a:lnTo>
                    <a:pt x="16669" y="2155"/>
                  </a:lnTo>
                  <a:cubicBezTo>
                    <a:pt x="16895" y="2250"/>
                    <a:pt x="17074" y="2441"/>
                    <a:pt x="17062" y="2727"/>
                  </a:cubicBezTo>
                  <a:cubicBezTo>
                    <a:pt x="17050" y="3108"/>
                    <a:pt x="16693" y="3346"/>
                    <a:pt x="16395" y="3501"/>
                  </a:cubicBezTo>
                  <a:cubicBezTo>
                    <a:pt x="15752" y="3822"/>
                    <a:pt x="15300" y="4275"/>
                    <a:pt x="14550" y="4358"/>
                  </a:cubicBezTo>
                  <a:cubicBezTo>
                    <a:pt x="14487" y="4367"/>
                    <a:pt x="14423" y="4372"/>
                    <a:pt x="14361" y="4372"/>
                  </a:cubicBezTo>
                  <a:cubicBezTo>
                    <a:pt x="14091" y="4372"/>
                    <a:pt x="13844" y="4276"/>
                    <a:pt x="13776" y="3977"/>
                  </a:cubicBezTo>
                  <a:cubicBezTo>
                    <a:pt x="13681" y="3548"/>
                    <a:pt x="14097" y="3263"/>
                    <a:pt x="14407" y="3036"/>
                  </a:cubicBezTo>
                  <a:cubicBezTo>
                    <a:pt x="14800" y="2739"/>
                    <a:pt x="15169" y="2405"/>
                    <a:pt x="15574" y="2108"/>
                  </a:cubicBezTo>
                  <a:cubicBezTo>
                    <a:pt x="15708" y="2014"/>
                    <a:pt x="15963" y="1927"/>
                    <a:pt x="16190" y="1927"/>
                  </a:cubicBezTo>
                  <a:close/>
                  <a:moveTo>
                    <a:pt x="17443" y="0"/>
                  </a:moveTo>
                  <a:cubicBezTo>
                    <a:pt x="16181" y="536"/>
                    <a:pt x="12347" y="2262"/>
                    <a:pt x="8621" y="4834"/>
                  </a:cubicBezTo>
                  <a:cubicBezTo>
                    <a:pt x="4894" y="7394"/>
                    <a:pt x="596" y="11287"/>
                    <a:pt x="108" y="15847"/>
                  </a:cubicBezTo>
                  <a:cubicBezTo>
                    <a:pt x="72" y="15752"/>
                    <a:pt x="36" y="15657"/>
                    <a:pt x="0" y="15562"/>
                  </a:cubicBezTo>
                  <a:lnTo>
                    <a:pt x="0" y="15562"/>
                  </a:lnTo>
                  <a:cubicBezTo>
                    <a:pt x="298" y="16467"/>
                    <a:pt x="1143" y="18050"/>
                    <a:pt x="3513" y="19503"/>
                  </a:cubicBezTo>
                  <a:cubicBezTo>
                    <a:pt x="3513" y="19503"/>
                    <a:pt x="3048" y="15371"/>
                    <a:pt x="5834" y="11204"/>
                  </a:cubicBezTo>
                  <a:cubicBezTo>
                    <a:pt x="5834" y="11204"/>
                    <a:pt x="6906" y="11097"/>
                    <a:pt x="8049" y="8835"/>
                  </a:cubicBezTo>
                  <a:cubicBezTo>
                    <a:pt x="8049" y="8835"/>
                    <a:pt x="9680" y="6882"/>
                    <a:pt x="10466" y="6608"/>
                  </a:cubicBezTo>
                  <a:cubicBezTo>
                    <a:pt x="10466" y="6608"/>
                    <a:pt x="11437" y="6094"/>
                    <a:pt x="11931" y="6094"/>
                  </a:cubicBezTo>
                  <a:cubicBezTo>
                    <a:pt x="12385" y="6094"/>
                    <a:pt x="12437" y="6527"/>
                    <a:pt x="10966" y="8192"/>
                  </a:cubicBezTo>
                  <a:lnTo>
                    <a:pt x="6799" y="12478"/>
                  </a:lnTo>
                  <a:cubicBezTo>
                    <a:pt x="6799" y="12478"/>
                    <a:pt x="3691" y="15788"/>
                    <a:pt x="4072" y="19931"/>
                  </a:cubicBezTo>
                  <a:lnTo>
                    <a:pt x="4977" y="21574"/>
                  </a:lnTo>
                  <a:cubicBezTo>
                    <a:pt x="4977" y="21574"/>
                    <a:pt x="4906" y="21991"/>
                    <a:pt x="5358" y="22741"/>
                  </a:cubicBezTo>
                  <a:cubicBezTo>
                    <a:pt x="5656" y="20157"/>
                    <a:pt x="6442" y="17669"/>
                    <a:pt x="7704" y="15335"/>
                  </a:cubicBezTo>
                  <a:cubicBezTo>
                    <a:pt x="8859" y="13168"/>
                    <a:pt x="10418" y="11133"/>
                    <a:pt x="12335" y="9251"/>
                  </a:cubicBezTo>
                  <a:cubicBezTo>
                    <a:pt x="14907" y="6739"/>
                    <a:pt x="17455" y="5215"/>
                    <a:pt x="18431" y="4679"/>
                  </a:cubicBezTo>
                  <a:cubicBezTo>
                    <a:pt x="18074" y="3096"/>
                    <a:pt x="17729" y="1512"/>
                    <a:pt x="174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562682" y="2585713"/>
              <a:ext cx="617407" cy="232588"/>
            </a:xfrm>
            <a:custGeom>
              <a:avLst/>
              <a:gdLst/>
              <a:ahLst/>
              <a:cxnLst/>
              <a:rect l="l" t="t" r="r" b="b"/>
              <a:pathLst>
                <a:path w="17610" h="6634" extrusionOk="0">
                  <a:moveTo>
                    <a:pt x="6561" y="0"/>
                  </a:moveTo>
                  <a:cubicBezTo>
                    <a:pt x="4644" y="95"/>
                    <a:pt x="2644" y="774"/>
                    <a:pt x="2620" y="3274"/>
                  </a:cubicBezTo>
                  <a:cubicBezTo>
                    <a:pt x="2620" y="3274"/>
                    <a:pt x="3455" y="2025"/>
                    <a:pt x="5380" y="2025"/>
                  </a:cubicBezTo>
                  <a:cubicBezTo>
                    <a:pt x="5941" y="2025"/>
                    <a:pt x="6594" y="2131"/>
                    <a:pt x="7347" y="2405"/>
                  </a:cubicBezTo>
                  <a:cubicBezTo>
                    <a:pt x="7347" y="2405"/>
                    <a:pt x="12978" y="4263"/>
                    <a:pt x="7478" y="4393"/>
                  </a:cubicBezTo>
                  <a:cubicBezTo>
                    <a:pt x="7478" y="4393"/>
                    <a:pt x="7047" y="4408"/>
                    <a:pt x="6444" y="4408"/>
                  </a:cubicBezTo>
                  <a:cubicBezTo>
                    <a:pt x="5138" y="4408"/>
                    <a:pt x="3024" y="4341"/>
                    <a:pt x="2739" y="3917"/>
                  </a:cubicBezTo>
                  <a:cubicBezTo>
                    <a:pt x="2739" y="3917"/>
                    <a:pt x="1215" y="4524"/>
                    <a:pt x="1" y="6060"/>
                  </a:cubicBezTo>
                  <a:cubicBezTo>
                    <a:pt x="1679" y="5334"/>
                    <a:pt x="3358" y="5144"/>
                    <a:pt x="4644" y="5144"/>
                  </a:cubicBezTo>
                  <a:cubicBezTo>
                    <a:pt x="6668" y="5144"/>
                    <a:pt x="8168" y="5584"/>
                    <a:pt x="8180" y="5584"/>
                  </a:cubicBezTo>
                  <a:cubicBezTo>
                    <a:pt x="11478" y="6443"/>
                    <a:pt x="14218" y="6634"/>
                    <a:pt x="15984" y="6634"/>
                  </a:cubicBezTo>
                  <a:cubicBezTo>
                    <a:pt x="16691" y="6634"/>
                    <a:pt x="17242" y="6603"/>
                    <a:pt x="17610" y="6572"/>
                  </a:cubicBezTo>
                  <a:cubicBezTo>
                    <a:pt x="17610" y="6477"/>
                    <a:pt x="17598" y="6382"/>
                    <a:pt x="17586" y="6287"/>
                  </a:cubicBezTo>
                  <a:cubicBezTo>
                    <a:pt x="14336" y="5560"/>
                    <a:pt x="9168" y="1953"/>
                    <a:pt x="6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6808129" y="2585292"/>
              <a:ext cx="370304" cy="211237"/>
            </a:xfrm>
            <a:custGeom>
              <a:avLst/>
              <a:gdLst/>
              <a:ahLst/>
              <a:cxnLst/>
              <a:rect l="l" t="t" r="r" b="b"/>
              <a:pathLst>
                <a:path w="10562" h="6025" extrusionOk="0">
                  <a:moveTo>
                    <a:pt x="1" y="0"/>
                  </a:moveTo>
                  <a:cubicBezTo>
                    <a:pt x="2656" y="1953"/>
                    <a:pt x="7501" y="5287"/>
                    <a:pt x="10561" y="6025"/>
                  </a:cubicBezTo>
                  <a:cubicBezTo>
                    <a:pt x="10561" y="5977"/>
                    <a:pt x="10561" y="5929"/>
                    <a:pt x="10561" y="5882"/>
                  </a:cubicBezTo>
                  <a:cubicBezTo>
                    <a:pt x="10347" y="5632"/>
                    <a:pt x="10073" y="5227"/>
                    <a:pt x="9728" y="4584"/>
                  </a:cubicBezTo>
                  <a:cubicBezTo>
                    <a:pt x="9728" y="4584"/>
                    <a:pt x="8931" y="283"/>
                    <a:pt x="4215" y="283"/>
                  </a:cubicBezTo>
                  <a:cubicBezTo>
                    <a:pt x="3839" y="283"/>
                    <a:pt x="3439" y="310"/>
                    <a:pt x="3013" y="369"/>
                  </a:cubicBezTo>
                  <a:cubicBezTo>
                    <a:pt x="3013" y="369"/>
                    <a:pt x="1596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41061" y="3402585"/>
              <a:ext cx="313507" cy="665018"/>
            </a:xfrm>
            <a:custGeom>
              <a:avLst/>
              <a:gdLst/>
              <a:ahLst/>
              <a:cxnLst/>
              <a:rect l="l" t="t" r="r" b="b"/>
              <a:pathLst>
                <a:path w="8942" h="18968" extrusionOk="0">
                  <a:moveTo>
                    <a:pt x="381" y="17431"/>
                  </a:moveTo>
                  <a:cubicBezTo>
                    <a:pt x="459" y="17480"/>
                    <a:pt x="528" y="17520"/>
                    <a:pt x="603" y="17559"/>
                  </a:cubicBezTo>
                  <a:lnTo>
                    <a:pt x="603" y="17559"/>
                  </a:lnTo>
                  <a:cubicBezTo>
                    <a:pt x="527" y="17517"/>
                    <a:pt x="454" y="17474"/>
                    <a:pt x="381" y="17431"/>
                  </a:cubicBezTo>
                  <a:close/>
                  <a:moveTo>
                    <a:pt x="7418" y="1"/>
                  </a:moveTo>
                  <a:cubicBezTo>
                    <a:pt x="6989" y="453"/>
                    <a:pt x="5025" y="2608"/>
                    <a:pt x="3310" y="5704"/>
                  </a:cubicBezTo>
                  <a:cubicBezTo>
                    <a:pt x="1691" y="8621"/>
                    <a:pt x="0" y="12955"/>
                    <a:pt x="655" y="17586"/>
                  </a:cubicBezTo>
                  <a:cubicBezTo>
                    <a:pt x="637" y="17577"/>
                    <a:pt x="620" y="17568"/>
                    <a:pt x="603" y="17559"/>
                  </a:cubicBezTo>
                  <a:lnTo>
                    <a:pt x="603" y="17559"/>
                  </a:lnTo>
                  <a:cubicBezTo>
                    <a:pt x="1318" y="17962"/>
                    <a:pt x="2157" y="18326"/>
                    <a:pt x="3084" y="18574"/>
                  </a:cubicBezTo>
                  <a:cubicBezTo>
                    <a:pt x="3084" y="18574"/>
                    <a:pt x="1012" y="16491"/>
                    <a:pt x="2477" y="11621"/>
                  </a:cubicBezTo>
                  <a:cubicBezTo>
                    <a:pt x="2477" y="11621"/>
                    <a:pt x="4432" y="5185"/>
                    <a:pt x="5977" y="5185"/>
                  </a:cubicBezTo>
                  <a:cubicBezTo>
                    <a:pt x="6133" y="5185"/>
                    <a:pt x="6285" y="5250"/>
                    <a:pt x="6430" y="5394"/>
                  </a:cubicBezTo>
                  <a:cubicBezTo>
                    <a:pt x="6430" y="5394"/>
                    <a:pt x="7727" y="6787"/>
                    <a:pt x="4322" y="10859"/>
                  </a:cubicBezTo>
                  <a:cubicBezTo>
                    <a:pt x="4322" y="10859"/>
                    <a:pt x="1798" y="13455"/>
                    <a:pt x="3513" y="18503"/>
                  </a:cubicBezTo>
                  <a:cubicBezTo>
                    <a:pt x="3513" y="18503"/>
                    <a:pt x="3919" y="18663"/>
                    <a:pt x="4596" y="18883"/>
                  </a:cubicBezTo>
                  <a:lnTo>
                    <a:pt x="4596" y="18883"/>
                  </a:lnTo>
                  <a:cubicBezTo>
                    <a:pt x="4251" y="15300"/>
                    <a:pt x="5310" y="12192"/>
                    <a:pt x="6346" y="10121"/>
                  </a:cubicBezTo>
                  <a:cubicBezTo>
                    <a:pt x="7358" y="8097"/>
                    <a:pt x="8501" y="6680"/>
                    <a:pt x="8942" y="6180"/>
                  </a:cubicBezTo>
                  <a:cubicBezTo>
                    <a:pt x="8799" y="5537"/>
                    <a:pt x="8656" y="4858"/>
                    <a:pt x="8513" y="4168"/>
                  </a:cubicBezTo>
                  <a:cubicBezTo>
                    <a:pt x="8513" y="4168"/>
                    <a:pt x="8049" y="2489"/>
                    <a:pt x="7418" y="1"/>
                  </a:cubicBezTo>
                  <a:close/>
                  <a:moveTo>
                    <a:pt x="4596" y="18883"/>
                  </a:moveTo>
                  <a:cubicBezTo>
                    <a:pt x="4596" y="18884"/>
                    <a:pt x="4596" y="18884"/>
                    <a:pt x="4596" y="18884"/>
                  </a:cubicBezTo>
                  <a:cubicBezTo>
                    <a:pt x="4679" y="18920"/>
                    <a:pt x="4763" y="18943"/>
                    <a:pt x="4858" y="18967"/>
                  </a:cubicBezTo>
                  <a:cubicBezTo>
                    <a:pt x="4767" y="18939"/>
                    <a:pt x="4679" y="18911"/>
                    <a:pt x="4596" y="188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7445956" y="3871777"/>
              <a:ext cx="160329" cy="238794"/>
            </a:xfrm>
            <a:custGeom>
              <a:avLst/>
              <a:gdLst/>
              <a:ahLst/>
              <a:cxnLst/>
              <a:rect l="l" t="t" r="r" b="b"/>
              <a:pathLst>
                <a:path w="4573" h="6811" extrusionOk="0">
                  <a:moveTo>
                    <a:pt x="0" y="0"/>
                  </a:moveTo>
                  <a:lnTo>
                    <a:pt x="0" y="0"/>
                  </a:lnTo>
                  <a:cubicBezTo>
                    <a:pt x="738" y="2370"/>
                    <a:pt x="1596" y="4798"/>
                    <a:pt x="2489" y="6811"/>
                  </a:cubicBezTo>
                  <a:cubicBezTo>
                    <a:pt x="2501" y="6739"/>
                    <a:pt x="2655" y="6370"/>
                    <a:pt x="4572" y="5406"/>
                  </a:cubicBezTo>
                  <a:lnTo>
                    <a:pt x="4572" y="5406"/>
                  </a:lnTo>
                  <a:cubicBezTo>
                    <a:pt x="4501" y="5441"/>
                    <a:pt x="4441" y="5465"/>
                    <a:pt x="4382" y="5501"/>
                  </a:cubicBezTo>
                  <a:cubicBezTo>
                    <a:pt x="2786" y="1738"/>
                    <a:pt x="941" y="44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7350351" y="3519471"/>
              <a:ext cx="392427" cy="541011"/>
            </a:xfrm>
            <a:custGeom>
              <a:avLst/>
              <a:gdLst/>
              <a:ahLst/>
              <a:cxnLst/>
              <a:rect l="l" t="t" r="r" b="b"/>
              <a:pathLst>
                <a:path w="11193" h="15431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274"/>
                    <a:pt x="132" y="536"/>
                    <a:pt x="191" y="810"/>
                  </a:cubicBezTo>
                  <a:cubicBezTo>
                    <a:pt x="191" y="810"/>
                    <a:pt x="1179" y="5072"/>
                    <a:pt x="2620" y="9704"/>
                  </a:cubicBezTo>
                  <a:cubicBezTo>
                    <a:pt x="3549" y="10061"/>
                    <a:pt x="5585" y="11287"/>
                    <a:pt x="7347" y="15431"/>
                  </a:cubicBezTo>
                  <a:cubicBezTo>
                    <a:pt x="7776" y="15216"/>
                    <a:pt x="8287" y="14966"/>
                    <a:pt x="8919" y="14693"/>
                  </a:cubicBezTo>
                  <a:cubicBezTo>
                    <a:pt x="8919" y="14693"/>
                    <a:pt x="7014" y="11073"/>
                    <a:pt x="5239" y="9978"/>
                  </a:cubicBezTo>
                  <a:cubicBezTo>
                    <a:pt x="5239" y="9978"/>
                    <a:pt x="2644" y="7454"/>
                    <a:pt x="3442" y="5775"/>
                  </a:cubicBezTo>
                  <a:cubicBezTo>
                    <a:pt x="3442" y="5775"/>
                    <a:pt x="3526" y="5596"/>
                    <a:pt x="3781" y="5596"/>
                  </a:cubicBezTo>
                  <a:cubicBezTo>
                    <a:pt x="4210" y="5596"/>
                    <a:pt x="5119" y="6101"/>
                    <a:pt x="6918" y="8811"/>
                  </a:cubicBezTo>
                  <a:cubicBezTo>
                    <a:pt x="6918" y="8811"/>
                    <a:pt x="9478" y="11395"/>
                    <a:pt x="9204" y="13847"/>
                  </a:cubicBezTo>
                  <a:cubicBezTo>
                    <a:pt x="9204" y="13847"/>
                    <a:pt x="10264" y="13216"/>
                    <a:pt x="11193" y="12073"/>
                  </a:cubicBezTo>
                  <a:cubicBezTo>
                    <a:pt x="8430" y="6942"/>
                    <a:pt x="5585" y="3953"/>
                    <a:pt x="3644" y="2334"/>
                  </a:cubicBezTo>
                  <a:cubicBezTo>
                    <a:pt x="1810" y="798"/>
                    <a:pt x="429" y="17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743571" y="3935620"/>
              <a:ext cx="5049" cy="6732"/>
            </a:xfrm>
            <a:custGeom>
              <a:avLst/>
              <a:gdLst/>
              <a:ahLst/>
              <a:cxnLst/>
              <a:rect l="l" t="t" r="r" b="b"/>
              <a:pathLst>
                <a:path w="144" h="192" extrusionOk="0">
                  <a:moveTo>
                    <a:pt x="143" y="1"/>
                  </a:moveTo>
                  <a:cubicBezTo>
                    <a:pt x="96" y="72"/>
                    <a:pt x="48" y="132"/>
                    <a:pt x="0" y="191"/>
                  </a:cubicBezTo>
                  <a:cubicBezTo>
                    <a:pt x="48" y="132"/>
                    <a:pt x="96" y="72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7198826" y="3630502"/>
              <a:ext cx="315610" cy="484038"/>
            </a:xfrm>
            <a:custGeom>
              <a:avLst/>
              <a:gdLst/>
              <a:ahLst/>
              <a:cxnLst/>
              <a:rect l="l" t="t" r="r" b="b"/>
              <a:pathLst>
                <a:path w="9002" h="13806" extrusionOk="0">
                  <a:moveTo>
                    <a:pt x="4513" y="0"/>
                  </a:moveTo>
                  <a:cubicBezTo>
                    <a:pt x="4013" y="596"/>
                    <a:pt x="2989" y="1917"/>
                    <a:pt x="2084" y="3751"/>
                  </a:cubicBezTo>
                  <a:cubicBezTo>
                    <a:pt x="1060" y="5811"/>
                    <a:pt x="1" y="8906"/>
                    <a:pt x="370" y="12478"/>
                  </a:cubicBezTo>
                  <a:cubicBezTo>
                    <a:pt x="2036" y="13016"/>
                    <a:pt x="4991" y="13806"/>
                    <a:pt x="7886" y="13806"/>
                  </a:cubicBezTo>
                  <a:cubicBezTo>
                    <a:pt x="8260" y="13806"/>
                    <a:pt x="8633" y="13793"/>
                    <a:pt x="9002" y="13764"/>
                  </a:cubicBezTo>
                  <a:cubicBezTo>
                    <a:pt x="7895" y="11811"/>
                    <a:pt x="6275" y="7882"/>
                    <a:pt x="45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7252256" y="3051505"/>
              <a:ext cx="742641" cy="883337"/>
            </a:xfrm>
            <a:custGeom>
              <a:avLst/>
              <a:gdLst/>
              <a:ahLst/>
              <a:cxnLst/>
              <a:rect l="l" t="t" r="r" b="b"/>
              <a:pathLst>
                <a:path w="21182" h="25195" extrusionOk="0">
                  <a:moveTo>
                    <a:pt x="2473" y="1162"/>
                  </a:moveTo>
                  <a:cubicBezTo>
                    <a:pt x="2660" y="1162"/>
                    <a:pt x="2841" y="1181"/>
                    <a:pt x="2965" y="1192"/>
                  </a:cubicBezTo>
                  <a:lnTo>
                    <a:pt x="3073" y="1263"/>
                  </a:lnTo>
                  <a:cubicBezTo>
                    <a:pt x="3092" y="1259"/>
                    <a:pt x="3115" y="1257"/>
                    <a:pt x="3140" y="1257"/>
                  </a:cubicBezTo>
                  <a:cubicBezTo>
                    <a:pt x="3446" y="1257"/>
                    <a:pt x="4152" y="1567"/>
                    <a:pt x="4251" y="1775"/>
                  </a:cubicBezTo>
                  <a:cubicBezTo>
                    <a:pt x="4456" y="2276"/>
                    <a:pt x="3652" y="2365"/>
                    <a:pt x="3186" y="2365"/>
                  </a:cubicBezTo>
                  <a:cubicBezTo>
                    <a:pt x="3109" y="2365"/>
                    <a:pt x="3042" y="2362"/>
                    <a:pt x="2989" y="2359"/>
                  </a:cubicBezTo>
                  <a:cubicBezTo>
                    <a:pt x="2596" y="2335"/>
                    <a:pt x="1775" y="2133"/>
                    <a:pt x="1703" y="1680"/>
                  </a:cubicBezTo>
                  <a:cubicBezTo>
                    <a:pt x="1638" y="1249"/>
                    <a:pt x="2069" y="1162"/>
                    <a:pt x="2473" y="1162"/>
                  </a:cubicBezTo>
                  <a:close/>
                  <a:moveTo>
                    <a:pt x="220" y="0"/>
                  </a:moveTo>
                  <a:cubicBezTo>
                    <a:pt x="142" y="0"/>
                    <a:pt x="69" y="1"/>
                    <a:pt x="1" y="1"/>
                  </a:cubicBezTo>
                  <a:cubicBezTo>
                    <a:pt x="275" y="1573"/>
                    <a:pt x="596" y="3347"/>
                    <a:pt x="989" y="5300"/>
                  </a:cubicBezTo>
                  <a:cubicBezTo>
                    <a:pt x="1906" y="5454"/>
                    <a:pt x="4347" y="5990"/>
                    <a:pt x="7240" y="7431"/>
                  </a:cubicBezTo>
                  <a:cubicBezTo>
                    <a:pt x="10347" y="8978"/>
                    <a:pt x="14573" y="11931"/>
                    <a:pt x="17680" y="17275"/>
                  </a:cubicBezTo>
                  <a:lnTo>
                    <a:pt x="17680" y="17275"/>
                  </a:lnTo>
                  <a:cubicBezTo>
                    <a:pt x="18115" y="16158"/>
                    <a:pt x="18473" y="14914"/>
                    <a:pt x="18551" y="13717"/>
                  </a:cubicBezTo>
                  <a:cubicBezTo>
                    <a:pt x="18551" y="13717"/>
                    <a:pt x="15574" y="8753"/>
                    <a:pt x="9597" y="6514"/>
                  </a:cubicBezTo>
                  <a:cubicBezTo>
                    <a:pt x="9597" y="6514"/>
                    <a:pt x="3882" y="4704"/>
                    <a:pt x="4597" y="3478"/>
                  </a:cubicBezTo>
                  <a:cubicBezTo>
                    <a:pt x="4597" y="3478"/>
                    <a:pt x="4852" y="3060"/>
                    <a:pt x="5718" y="3060"/>
                  </a:cubicBezTo>
                  <a:cubicBezTo>
                    <a:pt x="6336" y="3060"/>
                    <a:pt x="7264" y="3273"/>
                    <a:pt x="8633" y="4002"/>
                  </a:cubicBezTo>
                  <a:cubicBezTo>
                    <a:pt x="8633" y="4002"/>
                    <a:pt x="10835" y="5324"/>
                    <a:pt x="14491" y="7145"/>
                  </a:cubicBezTo>
                  <a:cubicBezTo>
                    <a:pt x="14491" y="7145"/>
                    <a:pt x="19253" y="9776"/>
                    <a:pt x="18932" y="13170"/>
                  </a:cubicBezTo>
                  <a:cubicBezTo>
                    <a:pt x="18932" y="13170"/>
                    <a:pt x="21182" y="11289"/>
                    <a:pt x="20372" y="7383"/>
                  </a:cubicBezTo>
                  <a:cubicBezTo>
                    <a:pt x="16027" y="3335"/>
                    <a:pt x="10776" y="1537"/>
                    <a:pt x="7025" y="752"/>
                  </a:cubicBezTo>
                  <a:cubicBezTo>
                    <a:pt x="3981" y="102"/>
                    <a:pt x="1452" y="0"/>
                    <a:pt x="220" y="0"/>
                  </a:cubicBezTo>
                  <a:close/>
                  <a:moveTo>
                    <a:pt x="17680" y="17275"/>
                  </a:moveTo>
                  <a:lnTo>
                    <a:pt x="17680" y="17275"/>
                  </a:lnTo>
                  <a:cubicBezTo>
                    <a:pt x="17667" y="17307"/>
                    <a:pt x="17655" y="17339"/>
                    <a:pt x="17642" y="17372"/>
                  </a:cubicBezTo>
                  <a:lnTo>
                    <a:pt x="17642" y="17372"/>
                  </a:lnTo>
                  <a:cubicBezTo>
                    <a:pt x="17655" y="17340"/>
                    <a:pt x="17668" y="17309"/>
                    <a:pt x="17682" y="17277"/>
                  </a:cubicBezTo>
                  <a:cubicBezTo>
                    <a:pt x="17681" y="17276"/>
                    <a:pt x="17681" y="17276"/>
                    <a:pt x="17680" y="17275"/>
                  </a:cubicBezTo>
                  <a:close/>
                  <a:moveTo>
                    <a:pt x="1049" y="5585"/>
                  </a:moveTo>
                  <a:lnTo>
                    <a:pt x="1049" y="5585"/>
                  </a:lnTo>
                  <a:cubicBezTo>
                    <a:pt x="1513" y="7848"/>
                    <a:pt x="2061" y="10348"/>
                    <a:pt x="2727" y="13063"/>
                  </a:cubicBezTo>
                  <a:lnTo>
                    <a:pt x="2727" y="13051"/>
                  </a:lnTo>
                  <a:cubicBezTo>
                    <a:pt x="2787" y="13063"/>
                    <a:pt x="4335" y="13586"/>
                    <a:pt x="6597" y="15468"/>
                  </a:cubicBezTo>
                  <a:cubicBezTo>
                    <a:pt x="8549" y="17099"/>
                    <a:pt x="11407" y="20075"/>
                    <a:pt x="14169" y="25195"/>
                  </a:cubicBezTo>
                  <a:cubicBezTo>
                    <a:pt x="14824" y="24350"/>
                    <a:pt x="15372" y="23254"/>
                    <a:pt x="15431" y="21945"/>
                  </a:cubicBezTo>
                  <a:cubicBezTo>
                    <a:pt x="15431" y="21945"/>
                    <a:pt x="13336" y="17789"/>
                    <a:pt x="8859" y="14801"/>
                  </a:cubicBezTo>
                  <a:cubicBezTo>
                    <a:pt x="8859" y="14801"/>
                    <a:pt x="4418" y="12253"/>
                    <a:pt x="4478" y="10312"/>
                  </a:cubicBezTo>
                  <a:cubicBezTo>
                    <a:pt x="4478" y="10312"/>
                    <a:pt x="4566" y="9352"/>
                    <a:pt x="5349" y="9352"/>
                  </a:cubicBezTo>
                  <a:cubicBezTo>
                    <a:pt x="5855" y="9352"/>
                    <a:pt x="6649" y="9751"/>
                    <a:pt x="7895" y="11062"/>
                  </a:cubicBezTo>
                  <a:cubicBezTo>
                    <a:pt x="7895" y="11062"/>
                    <a:pt x="14062" y="16170"/>
                    <a:pt x="15753" y="21052"/>
                  </a:cubicBezTo>
                  <a:cubicBezTo>
                    <a:pt x="15753" y="21052"/>
                    <a:pt x="16822" y="19443"/>
                    <a:pt x="17642" y="17372"/>
                  </a:cubicBezTo>
                  <a:lnTo>
                    <a:pt x="17642" y="17372"/>
                  </a:lnTo>
                  <a:cubicBezTo>
                    <a:pt x="17612" y="17446"/>
                    <a:pt x="17584" y="17520"/>
                    <a:pt x="17551" y="17587"/>
                  </a:cubicBezTo>
                  <a:cubicBezTo>
                    <a:pt x="14467" y="12181"/>
                    <a:pt x="10228" y="9217"/>
                    <a:pt x="7121" y="7669"/>
                  </a:cubicBezTo>
                  <a:cubicBezTo>
                    <a:pt x="4358" y="6288"/>
                    <a:pt x="2013" y="5752"/>
                    <a:pt x="1049" y="55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7748585" y="3934813"/>
              <a:ext cx="876" cy="1262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" y="12"/>
                    <a:pt x="0" y="24"/>
                    <a:pt x="0" y="36"/>
                  </a:cubicBezTo>
                  <a:cubicBezTo>
                    <a:pt x="0" y="24"/>
                    <a:pt x="12" y="12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7742730" y="394231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3" y="12"/>
                    <a:pt x="13" y="0"/>
                    <a:pt x="13" y="0"/>
                  </a:cubicBezTo>
                  <a:cubicBezTo>
                    <a:pt x="13" y="0"/>
                    <a:pt x="13" y="12"/>
                    <a:pt x="1" y="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7722711" y="2608256"/>
              <a:ext cx="1262" cy="126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cubicBezTo>
                    <a:pt x="24" y="24"/>
                    <a:pt x="12" y="12"/>
                    <a:pt x="0" y="0"/>
                  </a:cubicBezTo>
                  <a:cubicBezTo>
                    <a:pt x="12" y="12"/>
                    <a:pt x="24" y="24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7940602" y="2966382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12" y="1"/>
                    <a:pt x="12" y="12"/>
                    <a:pt x="12" y="24"/>
                  </a:cubicBezTo>
                  <a:cubicBezTo>
                    <a:pt x="12" y="12"/>
                    <a:pt x="12" y="1"/>
                    <a:pt x="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7966055" y="3309503"/>
              <a:ext cx="456" cy="876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0" y="12"/>
                    <a:pt x="0" y="12"/>
                    <a:pt x="0" y="0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7943933" y="298307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7711001" y="2597388"/>
              <a:ext cx="1718" cy="1718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36" y="36"/>
                    <a:pt x="48" y="48"/>
                  </a:cubicBezTo>
                  <a:cubicBezTo>
                    <a:pt x="36" y="36"/>
                    <a:pt x="25" y="2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499889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50" y="888750"/>
            <a:ext cx="84582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14450" y="2594800"/>
            <a:ext cx="8458200" cy="6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■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■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○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■"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bit.ly/3A1uf1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"/>
          <p:cNvSpPr/>
          <p:nvPr/>
        </p:nvSpPr>
        <p:spPr>
          <a:xfrm flipH="1">
            <a:off x="-820700" y="-1949375"/>
            <a:ext cx="6834955" cy="5962153"/>
          </a:xfrm>
          <a:custGeom>
            <a:avLst/>
            <a:gdLst/>
            <a:ahLst/>
            <a:cxnLst/>
            <a:rect l="l" t="t" r="r" b="b"/>
            <a:pathLst>
              <a:path w="48114" h="41970" extrusionOk="0">
                <a:moveTo>
                  <a:pt x="25790" y="1"/>
                </a:moveTo>
                <a:lnTo>
                  <a:pt x="25790" y="1"/>
                </a:lnTo>
                <a:cubicBezTo>
                  <a:pt x="26468" y="560"/>
                  <a:pt x="27076" y="1263"/>
                  <a:pt x="27611" y="1917"/>
                </a:cubicBezTo>
                <a:cubicBezTo>
                  <a:pt x="28742" y="3287"/>
                  <a:pt x="30016" y="4680"/>
                  <a:pt x="31433" y="5775"/>
                </a:cubicBezTo>
                <a:cubicBezTo>
                  <a:pt x="32564" y="6644"/>
                  <a:pt x="33850" y="7359"/>
                  <a:pt x="35208" y="7811"/>
                </a:cubicBezTo>
                <a:cubicBezTo>
                  <a:pt x="35850" y="8025"/>
                  <a:pt x="36410" y="8121"/>
                  <a:pt x="37005" y="8156"/>
                </a:cubicBezTo>
                <a:cubicBezTo>
                  <a:pt x="36303" y="8716"/>
                  <a:pt x="35577" y="9335"/>
                  <a:pt x="34838" y="9990"/>
                </a:cubicBezTo>
                <a:cubicBezTo>
                  <a:pt x="34827" y="9978"/>
                  <a:pt x="34815" y="9966"/>
                  <a:pt x="34803" y="9954"/>
                </a:cubicBezTo>
                <a:cubicBezTo>
                  <a:pt x="34803" y="9978"/>
                  <a:pt x="34803" y="10002"/>
                  <a:pt x="34803" y="10026"/>
                </a:cubicBezTo>
                <a:cubicBezTo>
                  <a:pt x="34684" y="10121"/>
                  <a:pt x="34576" y="10216"/>
                  <a:pt x="34457" y="10323"/>
                </a:cubicBezTo>
                <a:cubicBezTo>
                  <a:pt x="34267" y="10502"/>
                  <a:pt x="34065" y="10704"/>
                  <a:pt x="33862" y="10895"/>
                </a:cubicBezTo>
                <a:cubicBezTo>
                  <a:pt x="33612" y="10514"/>
                  <a:pt x="33469" y="10049"/>
                  <a:pt x="33279" y="9609"/>
                </a:cubicBezTo>
                <a:cubicBezTo>
                  <a:pt x="32862" y="8680"/>
                  <a:pt x="32160" y="7966"/>
                  <a:pt x="31398" y="7323"/>
                </a:cubicBezTo>
                <a:cubicBezTo>
                  <a:pt x="29290" y="5549"/>
                  <a:pt x="26409" y="4894"/>
                  <a:pt x="23694" y="4882"/>
                </a:cubicBezTo>
                <a:cubicBezTo>
                  <a:pt x="22706" y="4882"/>
                  <a:pt x="21765" y="5180"/>
                  <a:pt x="20801" y="5335"/>
                </a:cubicBezTo>
                <a:cubicBezTo>
                  <a:pt x="20849" y="5358"/>
                  <a:pt x="20908" y="5394"/>
                  <a:pt x="20956" y="5418"/>
                </a:cubicBezTo>
                <a:cubicBezTo>
                  <a:pt x="21682" y="5775"/>
                  <a:pt x="22396" y="5942"/>
                  <a:pt x="23170" y="6085"/>
                </a:cubicBezTo>
                <a:cubicBezTo>
                  <a:pt x="25266" y="6466"/>
                  <a:pt x="27052" y="7359"/>
                  <a:pt x="28814" y="8573"/>
                </a:cubicBezTo>
                <a:cubicBezTo>
                  <a:pt x="29754" y="9216"/>
                  <a:pt x="30659" y="9859"/>
                  <a:pt x="31683" y="10359"/>
                </a:cubicBezTo>
                <a:cubicBezTo>
                  <a:pt x="32386" y="10704"/>
                  <a:pt x="33017" y="10919"/>
                  <a:pt x="33719" y="11026"/>
                </a:cubicBezTo>
                <a:cubicBezTo>
                  <a:pt x="32898" y="11823"/>
                  <a:pt x="32052" y="12645"/>
                  <a:pt x="31195" y="13502"/>
                </a:cubicBezTo>
                <a:cubicBezTo>
                  <a:pt x="31183" y="13502"/>
                  <a:pt x="31183" y="13490"/>
                  <a:pt x="31183" y="13478"/>
                </a:cubicBezTo>
                <a:cubicBezTo>
                  <a:pt x="30921" y="13038"/>
                  <a:pt x="30624" y="12574"/>
                  <a:pt x="30314" y="12169"/>
                </a:cubicBezTo>
                <a:cubicBezTo>
                  <a:pt x="28921" y="10311"/>
                  <a:pt x="26659" y="9335"/>
                  <a:pt x="24456" y="8883"/>
                </a:cubicBezTo>
                <a:cubicBezTo>
                  <a:pt x="23523" y="8699"/>
                  <a:pt x="22573" y="8573"/>
                  <a:pt x="21633" y="8573"/>
                </a:cubicBezTo>
                <a:cubicBezTo>
                  <a:pt x="20931" y="8573"/>
                  <a:pt x="20233" y="8643"/>
                  <a:pt x="19551" y="8811"/>
                </a:cubicBezTo>
                <a:cubicBezTo>
                  <a:pt x="18944" y="8966"/>
                  <a:pt x="18324" y="9085"/>
                  <a:pt x="17729" y="9252"/>
                </a:cubicBezTo>
                <a:cubicBezTo>
                  <a:pt x="17717" y="9264"/>
                  <a:pt x="17705" y="9264"/>
                  <a:pt x="17682" y="9276"/>
                </a:cubicBezTo>
                <a:cubicBezTo>
                  <a:pt x="18098" y="9371"/>
                  <a:pt x="18515" y="9466"/>
                  <a:pt x="18896" y="9597"/>
                </a:cubicBezTo>
                <a:cubicBezTo>
                  <a:pt x="19896" y="9930"/>
                  <a:pt x="20860" y="10323"/>
                  <a:pt x="21813" y="10740"/>
                </a:cubicBezTo>
                <a:cubicBezTo>
                  <a:pt x="22742" y="11157"/>
                  <a:pt x="23516" y="11788"/>
                  <a:pt x="24337" y="12359"/>
                </a:cubicBezTo>
                <a:cubicBezTo>
                  <a:pt x="25123" y="12883"/>
                  <a:pt x="25992" y="13193"/>
                  <a:pt x="26885" y="13538"/>
                </a:cubicBezTo>
                <a:cubicBezTo>
                  <a:pt x="27992" y="13967"/>
                  <a:pt x="29004" y="14038"/>
                  <a:pt x="30171" y="14121"/>
                </a:cubicBezTo>
                <a:cubicBezTo>
                  <a:pt x="30290" y="14121"/>
                  <a:pt x="30421" y="14133"/>
                  <a:pt x="30540" y="14133"/>
                </a:cubicBezTo>
                <a:cubicBezTo>
                  <a:pt x="30124" y="14550"/>
                  <a:pt x="29707" y="14967"/>
                  <a:pt x="29266" y="15383"/>
                </a:cubicBezTo>
                <a:cubicBezTo>
                  <a:pt x="29052" y="15586"/>
                  <a:pt x="28838" y="15788"/>
                  <a:pt x="28623" y="16003"/>
                </a:cubicBezTo>
                <a:cubicBezTo>
                  <a:pt x="27826" y="15574"/>
                  <a:pt x="26968" y="15229"/>
                  <a:pt x="26111" y="14895"/>
                </a:cubicBezTo>
                <a:cubicBezTo>
                  <a:pt x="23016" y="13693"/>
                  <a:pt x="19837" y="12669"/>
                  <a:pt x="16717" y="11633"/>
                </a:cubicBezTo>
                <a:cubicBezTo>
                  <a:pt x="14800" y="10990"/>
                  <a:pt x="12812" y="10847"/>
                  <a:pt x="10824" y="10764"/>
                </a:cubicBezTo>
                <a:lnTo>
                  <a:pt x="10824" y="10764"/>
                </a:lnTo>
                <a:cubicBezTo>
                  <a:pt x="10871" y="10811"/>
                  <a:pt x="10919" y="10835"/>
                  <a:pt x="10966" y="10883"/>
                </a:cubicBezTo>
                <a:cubicBezTo>
                  <a:pt x="11693" y="11466"/>
                  <a:pt x="12431" y="11954"/>
                  <a:pt x="13229" y="12431"/>
                </a:cubicBezTo>
                <a:cubicBezTo>
                  <a:pt x="14717" y="13300"/>
                  <a:pt x="16336" y="13967"/>
                  <a:pt x="17836" y="14848"/>
                </a:cubicBezTo>
                <a:cubicBezTo>
                  <a:pt x="19682" y="15931"/>
                  <a:pt x="22134" y="16169"/>
                  <a:pt x="24230" y="16360"/>
                </a:cubicBezTo>
                <a:cubicBezTo>
                  <a:pt x="24647" y="16397"/>
                  <a:pt x="25066" y="16411"/>
                  <a:pt x="25485" y="16411"/>
                </a:cubicBezTo>
                <a:cubicBezTo>
                  <a:pt x="26418" y="16411"/>
                  <a:pt x="27357" y="16341"/>
                  <a:pt x="28302" y="16300"/>
                </a:cubicBezTo>
                <a:lnTo>
                  <a:pt x="28302" y="16300"/>
                </a:lnTo>
                <a:cubicBezTo>
                  <a:pt x="27242" y="17300"/>
                  <a:pt x="26194" y="18241"/>
                  <a:pt x="25171" y="19110"/>
                </a:cubicBezTo>
                <a:cubicBezTo>
                  <a:pt x="23873" y="18527"/>
                  <a:pt x="22599" y="17896"/>
                  <a:pt x="21289" y="17336"/>
                </a:cubicBezTo>
                <a:cubicBezTo>
                  <a:pt x="18682" y="16229"/>
                  <a:pt x="16146" y="15681"/>
                  <a:pt x="13407" y="15169"/>
                </a:cubicBezTo>
                <a:cubicBezTo>
                  <a:pt x="12481" y="14987"/>
                  <a:pt x="11505" y="14862"/>
                  <a:pt x="10548" y="14862"/>
                </a:cubicBezTo>
                <a:cubicBezTo>
                  <a:pt x="10187" y="14862"/>
                  <a:pt x="9830" y="14880"/>
                  <a:pt x="9478" y="14919"/>
                </a:cubicBezTo>
                <a:cubicBezTo>
                  <a:pt x="8942" y="14967"/>
                  <a:pt x="8323" y="15157"/>
                  <a:pt x="7692" y="15300"/>
                </a:cubicBezTo>
                <a:cubicBezTo>
                  <a:pt x="7990" y="15324"/>
                  <a:pt x="8276" y="15383"/>
                  <a:pt x="8585" y="15502"/>
                </a:cubicBezTo>
                <a:cubicBezTo>
                  <a:pt x="9621" y="15907"/>
                  <a:pt x="10597" y="16669"/>
                  <a:pt x="11621" y="17205"/>
                </a:cubicBezTo>
                <a:cubicBezTo>
                  <a:pt x="14690" y="18786"/>
                  <a:pt x="18294" y="19921"/>
                  <a:pt x="21770" y="19921"/>
                </a:cubicBezTo>
                <a:cubicBezTo>
                  <a:pt x="22690" y="19921"/>
                  <a:pt x="23602" y="19842"/>
                  <a:pt x="24492" y="19670"/>
                </a:cubicBezTo>
                <a:lnTo>
                  <a:pt x="24492" y="19670"/>
                </a:lnTo>
                <a:cubicBezTo>
                  <a:pt x="24289" y="19824"/>
                  <a:pt x="24099" y="19991"/>
                  <a:pt x="23897" y="20134"/>
                </a:cubicBezTo>
                <a:cubicBezTo>
                  <a:pt x="23051" y="20801"/>
                  <a:pt x="22218" y="21396"/>
                  <a:pt x="21420" y="21932"/>
                </a:cubicBezTo>
                <a:cubicBezTo>
                  <a:pt x="21396" y="21908"/>
                  <a:pt x="21361" y="21884"/>
                  <a:pt x="21337" y="21860"/>
                </a:cubicBezTo>
                <a:cubicBezTo>
                  <a:pt x="21111" y="21634"/>
                  <a:pt x="20908" y="21420"/>
                  <a:pt x="20634" y="21253"/>
                </a:cubicBezTo>
                <a:cubicBezTo>
                  <a:pt x="20039" y="20872"/>
                  <a:pt x="19301" y="20598"/>
                  <a:pt x="18610" y="20360"/>
                </a:cubicBezTo>
                <a:cubicBezTo>
                  <a:pt x="16539" y="19682"/>
                  <a:pt x="14288" y="19122"/>
                  <a:pt x="12133" y="18836"/>
                </a:cubicBezTo>
                <a:cubicBezTo>
                  <a:pt x="10865" y="18664"/>
                  <a:pt x="9606" y="18385"/>
                  <a:pt x="8313" y="18385"/>
                </a:cubicBezTo>
                <a:cubicBezTo>
                  <a:pt x="8174" y="18385"/>
                  <a:pt x="8035" y="18389"/>
                  <a:pt x="7895" y="18396"/>
                </a:cubicBezTo>
                <a:cubicBezTo>
                  <a:pt x="6609" y="18455"/>
                  <a:pt x="5418" y="18693"/>
                  <a:pt x="4180" y="18955"/>
                </a:cubicBezTo>
                <a:cubicBezTo>
                  <a:pt x="4049" y="18979"/>
                  <a:pt x="3918" y="19015"/>
                  <a:pt x="3775" y="19039"/>
                </a:cubicBezTo>
                <a:cubicBezTo>
                  <a:pt x="4323" y="19312"/>
                  <a:pt x="4835" y="19634"/>
                  <a:pt x="5132" y="19789"/>
                </a:cubicBezTo>
                <a:cubicBezTo>
                  <a:pt x="6716" y="20586"/>
                  <a:pt x="8240" y="21503"/>
                  <a:pt x="9954" y="22003"/>
                </a:cubicBezTo>
                <a:cubicBezTo>
                  <a:pt x="11574" y="22480"/>
                  <a:pt x="13110" y="22849"/>
                  <a:pt x="14800" y="23075"/>
                </a:cubicBezTo>
                <a:cubicBezTo>
                  <a:pt x="15221" y="23127"/>
                  <a:pt x="15642" y="23150"/>
                  <a:pt x="16062" y="23150"/>
                </a:cubicBezTo>
                <a:cubicBezTo>
                  <a:pt x="17068" y="23150"/>
                  <a:pt x="18071" y="23020"/>
                  <a:pt x="19063" y="22861"/>
                </a:cubicBezTo>
                <a:cubicBezTo>
                  <a:pt x="19396" y="22813"/>
                  <a:pt x="19777" y="22777"/>
                  <a:pt x="20182" y="22718"/>
                </a:cubicBezTo>
                <a:lnTo>
                  <a:pt x="20182" y="22718"/>
                </a:lnTo>
                <a:cubicBezTo>
                  <a:pt x="19789" y="22944"/>
                  <a:pt x="19408" y="23158"/>
                  <a:pt x="19051" y="23361"/>
                </a:cubicBezTo>
                <a:cubicBezTo>
                  <a:pt x="18289" y="23765"/>
                  <a:pt x="17586" y="24099"/>
                  <a:pt x="16967" y="24373"/>
                </a:cubicBezTo>
                <a:cubicBezTo>
                  <a:pt x="16527" y="24170"/>
                  <a:pt x="16086" y="24004"/>
                  <a:pt x="15753" y="23896"/>
                </a:cubicBezTo>
                <a:cubicBezTo>
                  <a:pt x="14860" y="23623"/>
                  <a:pt x="13883" y="23444"/>
                  <a:pt x="12955" y="23325"/>
                </a:cubicBezTo>
                <a:cubicBezTo>
                  <a:pt x="11683" y="23160"/>
                  <a:pt x="10407" y="23066"/>
                  <a:pt x="9124" y="23066"/>
                </a:cubicBezTo>
                <a:cubicBezTo>
                  <a:pt x="8364" y="23066"/>
                  <a:pt x="7601" y="23099"/>
                  <a:pt x="6835" y="23170"/>
                </a:cubicBezTo>
                <a:cubicBezTo>
                  <a:pt x="6061" y="23242"/>
                  <a:pt x="5275" y="23325"/>
                  <a:pt x="4513" y="23503"/>
                </a:cubicBezTo>
                <a:cubicBezTo>
                  <a:pt x="3704" y="23694"/>
                  <a:pt x="3001" y="24111"/>
                  <a:pt x="2227" y="24396"/>
                </a:cubicBezTo>
                <a:cubicBezTo>
                  <a:pt x="1489" y="24670"/>
                  <a:pt x="751" y="25016"/>
                  <a:pt x="1" y="25242"/>
                </a:cubicBezTo>
                <a:cubicBezTo>
                  <a:pt x="167" y="25277"/>
                  <a:pt x="334" y="25301"/>
                  <a:pt x="501" y="25325"/>
                </a:cubicBezTo>
                <a:cubicBezTo>
                  <a:pt x="1870" y="25563"/>
                  <a:pt x="3120" y="26099"/>
                  <a:pt x="4549" y="26123"/>
                </a:cubicBezTo>
                <a:cubicBezTo>
                  <a:pt x="4632" y="26125"/>
                  <a:pt x="4714" y="26126"/>
                  <a:pt x="4797" y="26126"/>
                </a:cubicBezTo>
                <a:cubicBezTo>
                  <a:pt x="7187" y="26126"/>
                  <a:pt x="9366" y="25310"/>
                  <a:pt x="11657" y="24885"/>
                </a:cubicBezTo>
                <a:cubicBezTo>
                  <a:pt x="12329" y="24760"/>
                  <a:pt x="13024" y="24708"/>
                  <a:pt x="13719" y="24708"/>
                </a:cubicBezTo>
                <a:cubicBezTo>
                  <a:pt x="14156" y="24708"/>
                  <a:pt x="14594" y="24729"/>
                  <a:pt x="15026" y="24766"/>
                </a:cubicBezTo>
                <a:cubicBezTo>
                  <a:pt x="15265" y="24789"/>
                  <a:pt x="15550" y="24813"/>
                  <a:pt x="15872" y="24825"/>
                </a:cubicBezTo>
                <a:cubicBezTo>
                  <a:pt x="15419" y="25004"/>
                  <a:pt x="15050" y="25135"/>
                  <a:pt x="14764" y="25242"/>
                </a:cubicBezTo>
                <a:cubicBezTo>
                  <a:pt x="14400" y="25187"/>
                  <a:pt x="14014" y="25146"/>
                  <a:pt x="13644" y="25146"/>
                </a:cubicBezTo>
                <a:cubicBezTo>
                  <a:pt x="13532" y="25146"/>
                  <a:pt x="13420" y="25150"/>
                  <a:pt x="13312" y="25158"/>
                </a:cubicBezTo>
                <a:cubicBezTo>
                  <a:pt x="12967" y="25194"/>
                  <a:pt x="12657" y="25349"/>
                  <a:pt x="12324" y="25420"/>
                </a:cubicBezTo>
                <a:cubicBezTo>
                  <a:pt x="11824" y="25539"/>
                  <a:pt x="11347" y="25658"/>
                  <a:pt x="10871" y="25825"/>
                </a:cubicBezTo>
                <a:cubicBezTo>
                  <a:pt x="9776" y="26194"/>
                  <a:pt x="8907" y="26718"/>
                  <a:pt x="7942" y="27361"/>
                </a:cubicBezTo>
                <a:cubicBezTo>
                  <a:pt x="6775" y="28147"/>
                  <a:pt x="5716" y="29326"/>
                  <a:pt x="5478" y="30766"/>
                </a:cubicBezTo>
                <a:cubicBezTo>
                  <a:pt x="5370" y="31350"/>
                  <a:pt x="5311" y="31945"/>
                  <a:pt x="5192" y="32528"/>
                </a:cubicBezTo>
                <a:cubicBezTo>
                  <a:pt x="5180" y="32612"/>
                  <a:pt x="5156" y="32707"/>
                  <a:pt x="5144" y="32802"/>
                </a:cubicBezTo>
                <a:cubicBezTo>
                  <a:pt x="5192" y="32766"/>
                  <a:pt x="5251" y="32731"/>
                  <a:pt x="5299" y="32683"/>
                </a:cubicBezTo>
                <a:cubicBezTo>
                  <a:pt x="6240" y="31957"/>
                  <a:pt x="7383" y="31659"/>
                  <a:pt x="8478" y="31231"/>
                </a:cubicBezTo>
                <a:cubicBezTo>
                  <a:pt x="9252" y="30921"/>
                  <a:pt x="10097" y="30885"/>
                  <a:pt x="10871" y="30564"/>
                </a:cubicBezTo>
                <a:cubicBezTo>
                  <a:pt x="11526" y="30290"/>
                  <a:pt x="12264" y="30052"/>
                  <a:pt x="12824" y="29599"/>
                </a:cubicBezTo>
                <a:cubicBezTo>
                  <a:pt x="13657" y="28933"/>
                  <a:pt x="14443" y="27944"/>
                  <a:pt x="14836" y="26932"/>
                </a:cubicBezTo>
                <a:cubicBezTo>
                  <a:pt x="15038" y="26444"/>
                  <a:pt x="15074" y="25944"/>
                  <a:pt x="15134" y="25432"/>
                </a:cubicBezTo>
                <a:cubicBezTo>
                  <a:pt x="15265" y="25408"/>
                  <a:pt x="15407" y="25385"/>
                  <a:pt x="15574" y="25349"/>
                </a:cubicBezTo>
                <a:cubicBezTo>
                  <a:pt x="16491" y="25099"/>
                  <a:pt x="17824" y="24718"/>
                  <a:pt x="19360" y="23968"/>
                </a:cubicBezTo>
                <a:cubicBezTo>
                  <a:pt x="19491" y="23908"/>
                  <a:pt x="19622" y="23837"/>
                  <a:pt x="19753" y="23777"/>
                </a:cubicBezTo>
                <a:lnTo>
                  <a:pt x="19753" y="23777"/>
                </a:lnTo>
                <a:cubicBezTo>
                  <a:pt x="19003" y="24646"/>
                  <a:pt x="18193" y="25635"/>
                  <a:pt x="17812" y="26194"/>
                </a:cubicBezTo>
                <a:cubicBezTo>
                  <a:pt x="16812" y="27671"/>
                  <a:pt x="16038" y="29623"/>
                  <a:pt x="15657" y="31362"/>
                </a:cubicBezTo>
                <a:cubicBezTo>
                  <a:pt x="15479" y="32219"/>
                  <a:pt x="15265" y="33171"/>
                  <a:pt x="15265" y="34029"/>
                </a:cubicBezTo>
                <a:cubicBezTo>
                  <a:pt x="15265" y="34838"/>
                  <a:pt x="15193" y="35767"/>
                  <a:pt x="15372" y="36541"/>
                </a:cubicBezTo>
                <a:cubicBezTo>
                  <a:pt x="15431" y="36815"/>
                  <a:pt x="15503" y="37088"/>
                  <a:pt x="15574" y="37350"/>
                </a:cubicBezTo>
                <a:cubicBezTo>
                  <a:pt x="15622" y="37196"/>
                  <a:pt x="15669" y="37053"/>
                  <a:pt x="15729" y="36922"/>
                </a:cubicBezTo>
                <a:cubicBezTo>
                  <a:pt x="16836" y="34088"/>
                  <a:pt x="18765" y="31659"/>
                  <a:pt x="19991" y="28861"/>
                </a:cubicBezTo>
                <a:cubicBezTo>
                  <a:pt x="20575" y="27540"/>
                  <a:pt x="21230" y="26075"/>
                  <a:pt x="21182" y="24611"/>
                </a:cubicBezTo>
                <a:cubicBezTo>
                  <a:pt x="21170" y="24194"/>
                  <a:pt x="21099" y="23646"/>
                  <a:pt x="20956" y="23134"/>
                </a:cubicBezTo>
                <a:cubicBezTo>
                  <a:pt x="21884" y="22610"/>
                  <a:pt x="22861" y="21991"/>
                  <a:pt x="23861" y="21277"/>
                </a:cubicBezTo>
                <a:lnTo>
                  <a:pt x="23861" y="21277"/>
                </a:lnTo>
                <a:cubicBezTo>
                  <a:pt x="23587" y="21682"/>
                  <a:pt x="23337" y="22099"/>
                  <a:pt x="23075" y="22503"/>
                </a:cubicBezTo>
                <a:cubicBezTo>
                  <a:pt x="22182" y="23920"/>
                  <a:pt x="21622" y="25670"/>
                  <a:pt x="21158" y="27290"/>
                </a:cubicBezTo>
                <a:cubicBezTo>
                  <a:pt x="20860" y="28314"/>
                  <a:pt x="20813" y="29468"/>
                  <a:pt x="20682" y="30540"/>
                </a:cubicBezTo>
                <a:cubicBezTo>
                  <a:pt x="20563" y="31469"/>
                  <a:pt x="20384" y="32385"/>
                  <a:pt x="20408" y="33326"/>
                </a:cubicBezTo>
                <a:cubicBezTo>
                  <a:pt x="20420" y="34064"/>
                  <a:pt x="20658" y="34791"/>
                  <a:pt x="20730" y="35529"/>
                </a:cubicBezTo>
                <a:cubicBezTo>
                  <a:pt x="20777" y="36065"/>
                  <a:pt x="20956" y="36612"/>
                  <a:pt x="21170" y="37088"/>
                </a:cubicBezTo>
                <a:cubicBezTo>
                  <a:pt x="21265" y="37291"/>
                  <a:pt x="21420" y="37577"/>
                  <a:pt x="21587" y="37874"/>
                </a:cubicBezTo>
                <a:cubicBezTo>
                  <a:pt x="21825" y="36696"/>
                  <a:pt x="22504" y="35195"/>
                  <a:pt x="22611" y="34862"/>
                </a:cubicBezTo>
                <a:cubicBezTo>
                  <a:pt x="22944" y="33909"/>
                  <a:pt x="23420" y="33005"/>
                  <a:pt x="23587" y="31993"/>
                </a:cubicBezTo>
                <a:cubicBezTo>
                  <a:pt x="23742" y="31064"/>
                  <a:pt x="23813" y="30052"/>
                  <a:pt x="23801" y="29111"/>
                </a:cubicBezTo>
                <a:cubicBezTo>
                  <a:pt x="23789" y="27540"/>
                  <a:pt x="23420" y="25920"/>
                  <a:pt x="23861" y="24408"/>
                </a:cubicBezTo>
                <a:cubicBezTo>
                  <a:pt x="24111" y="23563"/>
                  <a:pt x="24647" y="22682"/>
                  <a:pt x="24682" y="21801"/>
                </a:cubicBezTo>
                <a:cubicBezTo>
                  <a:pt x="24682" y="21575"/>
                  <a:pt x="24694" y="21122"/>
                  <a:pt x="24635" y="20694"/>
                </a:cubicBezTo>
                <a:cubicBezTo>
                  <a:pt x="24873" y="20515"/>
                  <a:pt x="25123" y="20324"/>
                  <a:pt x="25361" y="20134"/>
                </a:cubicBezTo>
                <a:lnTo>
                  <a:pt x="25361" y="20134"/>
                </a:lnTo>
                <a:cubicBezTo>
                  <a:pt x="25349" y="20182"/>
                  <a:pt x="25337" y="20217"/>
                  <a:pt x="25325" y="20265"/>
                </a:cubicBezTo>
                <a:cubicBezTo>
                  <a:pt x="25051" y="21837"/>
                  <a:pt x="24932" y="23527"/>
                  <a:pt x="24885" y="25123"/>
                </a:cubicBezTo>
                <a:cubicBezTo>
                  <a:pt x="24849" y="26730"/>
                  <a:pt x="24992" y="28337"/>
                  <a:pt x="24980" y="29957"/>
                </a:cubicBezTo>
                <a:cubicBezTo>
                  <a:pt x="24956" y="31862"/>
                  <a:pt x="25159" y="33695"/>
                  <a:pt x="25325" y="35576"/>
                </a:cubicBezTo>
                <a:cubicBezTo>
                  <a:pt x="25456" y="36993"/>
                  <a:pt x="26314" y="38422"/>
                  <a:pt x="27099" y="39589"/>
                </a:cubicBezTo>
                <a:cubicBezTo>
                  <a:pt x="27552" y="40256"/>
                  <a:pt x="28052" y="40863"/>
                  <a:pt x="28647" y="41422"/>
                </a:cubicBezTo>
                <a:cubicBezTo>
                  <a:pt x="28802" y="41565"/>
                  <a:pt x="29100" y="41756"/>
                  <a:pt x="29421" y="41970"/>
                </a:cubicBezTo>
                <a:cubicBezTo>
                  <a:pt x="29362" y="41541"/>
                  <a:pt x="29469" y="41077"/>
                  <a:pt x="29445" y="40648"/>
                </a:cubicBezTo>
                <a:cubicBezTo>
                  <a:pt x="29409" y="40041"/>
                  <a:pt x="29457" y="39494"/>
                  <a:pt x="29528" y="38898"/>
                </a:cubicBezTo>
                <a:cubicBezTo>
                  <a:pt x="29671" y="37624"/>
                  <a:pt x="29504" y="36172"/>
                  <a:pt x="29290" y="34910"/>
                </a:cubicBezTo>
                <a:cubicBezTo>
                  <a:pt x="29088" y="33671"/>
                  <a:pt x="28885" y="32516"/>
                  <a:pt x="28290" y="31397"/>
                </a:cubicBezTo>
                <a:cubicBezTo>
                  <a:pt x="27457" y="29873"/>
                  <a:pt x="26992" y="28373"/>
                  <a:pt x="26873" y="26635"/>
                </a:cubicBezTo>
                <a:cubicBezTo>
                  <a:pt x="26766" y="25242"/>
                  <a:pt x="27004" y="23861"/>
                  <a:pt x="26933" y="22456"/>
                </a:cubicBezTo>
                <a:cubicBezTo>
                  <a:pt x="26873" y="21527"/>
                  <a:pt x="26683" y="20789"/>
                  <a:pt x="26314" y="19943"/>
                </a:cubicBezTo>
                <a:cubicBezTo>
                  <a:pt x="26242" y="19801"/>
                  <a:pt x="26171" y="19670"/>
                  <a:pt x="26099" y="19551"/>
                </a:cubicBezTo>
                <a:cubicBezTo>
                  <a:pt x="26433" y="19265"/>
                  <a:pt x="26778" y="18979"/>
                  <a:pt x="27123" y="18681"/>
                </a:cubicBezTo>
                <a:cubicBezTo>
                  <a:pt x="27159" y="19134"/>
                  <a:pt x="27254" y="19586"/>
                  <a:pt x="27337" y="20003"/>
                </a:cubicBezTo>
                <a:cubicBezTo>
                  <a:pt x="27576" y="21051"/>
                  <a:pt x="27528" y="22015"/>
                  <a:pt x="27540" y="23099"/>
                </a:cubicBezTo>
                <a:cubicBezTo>
                  <a:pt x="27564" y="25647"/>
                  <a:pt x="27885" y="28337"/>
                  <a:pt x="29350" y="30516"/>
                </a:cubicBezTo>
                <a:cubicBezTo>
                  <a:pt x="29814" y="31219"/>
                  <a:pt x="30528" y="31802"/>
                  <a:pt x="31159" y="32362"/>
                </a:cubicBezTo>
                <a:cubicBezTo>
                  <a:pt x="31207" y="32397"/>
                  <a:pt x="31255" y="32433"/>
                  <a:pt x="31302" y="32469"/>
                </a:cubicBezTo>
                <a:cubicBezTo>
                  <a:pt x="31255" y="32195"/>
                  <a:pt x="31231" y="31933"/>
                  <a:pt x="31195" y="31731"/>
                </a:cubicBezTo>
                <a:cubicBezTo>
                  <a:pt x="31005" y="30647"/>
                  <a:pt x="31124" y="29540"/>
                  <a:pt x="31040" y="28445"/>
                </a:cubicBezTo>
                <a:cubicBezTo>
                  <a:pt x="30921" y="26968"/>
                  <a:pt x="30528" y="25480"/>
                  <a:pt x="30219" y="24039"/>
                </a:cubicBezTo>
                <a:cubicBezTo>
                  <a:pt x="29897" y="22503"/>
                  <a:pt x="29385" y="21063"/>
                  <a:pt x="28671" y="19670"/>
                </a:cubicBezTo>
                <a:cubicBezTo>
                  <a:pt x="28373" y="19098"/>
                  <a:pt x="27980" y="18681"/>
                  <a:pt x="27528" y="18312"/>
                </a:cubicBezTo>
                <a:cubicBezTo>
                  <a:pt x="28207" y="17717"/>
                  <a:pt x="28897" y="17074"/>
                  <a:pt x="29576" y="16419"/>
                </a:cubicBezTo>
                <a:cubicBezTo>
                  <a:pt x="29588" y="16824"/>
                  <a:pt x="29635" y="17241"/>
                  <a:pt x="29635" y="17622"/>
                </a:cubicBezTo>
                <a:cubicBezTo>
                  <a:pt x="29623" y="18277"/>
                  <a:pt x="29659" y="18943"/>
                  <a:pt x="29814" y="19574"/>
                </a:cubicBezTo>
                <a:cubicBezTo>
                  <a:pt x="30088" y="20705"/>
                  <a:pt x="30326" y="21860"/>
                  <a:pt x="30552" y="23027"/>
                </a:cubicBezTo>
                <a:cubicBezTo>
                  <a:pt x="30814" y="24385"/>
                  <a:pt x="31100" y="25611"/>
                  <a:pt x="31695" y="26885"/>
                </a:cubicBezTo>
                <a:cubicBezTo>
                  <a:pt x="32279" y="28183"/>
                  <a:pt x="33064" y="29123"/>
                  <a:pt x="33945" y="30219"/>
                </a:cubicBezTo>
                <a:cubicBezTo>
                  <a:pt x="34446" y="30861"/>
                  <a:pt x="34969" y="31493"/>
                  <a:pt x="35458" y="32147"/>
                </a:cubicBezTo>
                <a:cubicBezTo>
                  <a:pt x="35517" y="32231"/>
                  <a:pt x="35589" y="32326"/>
                  <a:pt x="35660" y="32409"/>
                </a:cubicBezTo>
                <a:cubicBezTo>
                  <a:pt x="35660" y="32326"/>
                  <a:pt x="35660" y="32243"/>
                  <a:pt x="35660" y="32183"/>
                </a:cubicBezTo>
                <a:cubicBezTo>
                  <a:pt x="35589" y="31159"/>
                  <a:pt x="35422" y="30147"/>
                  <a:pt x="35303" y="29123"/>
                </a:cubicBezTo>
                <a:cubicBezTo>
                  <a:pt x="35088" y="27194"/>
                  <a:pt x="34386" y="25408"/>
                  <a:pt x="33826" y="23551"/>
                </a:cubicBezTo>
                <a:cubicBezTo>
                  <a:pt x="33362" y="22015"/>
                  <a:pt x="33005" y="20444"/>
                  <a:pt x="32481" y="18931"/>
                </a:cubicBezTo>
                <a:cubicBezTo>
                  <a:pt x="32136" y="17896"/>
                  <a:pt x="31743" y="17217"/>
                  <a:pt x="30838" y="16574"/>
                </a:cubicBezTo>
                <a:cubicBezTo>
                  <a:pt x="30719" y="16479"/>
                  <a:pt x="30350" y="16276"/>
                  <a:pt x="29945" y="16086"/>
                </a:cubicBezTo>
                <a:cubicBezTo>
                  <a:pt x="29945" y="16086"/>
                  <a:pt x="29945" y="16086"/>
                  <a:pt x="29945" y="16074"/>
                </a:cubicBezTo>
                <a:cubicBezTo>
                  <a:pt x="30719" y="15348"/>
                  <a:pt x="31457" y="14609"/>
                  <a:pt x="32171" y="13883"/>
                </a:cubicBezTo>
                <a:cubicBezTo>
                  <a:pt x="32171" y="14443"/>
                  <a:pt x="32219" y="14990"/>
                  <a:pt x="32255" y="15491"/>
                </a:cubicBezTo>
                <a:cubicBezTo>
                  <a:pt x="32326" y="16681"/>
                  <a:pt x="32898" y="17788"/>
                  <a:pt x="33493" y="18789"/>
                </a:cubicBezTo>
                <a:cubicBezTo>
                  <a:pt x="34338" y="20182"/>
                  <a:pt x="35672" y="21527"/>
                  <a:pt x="36993" y="22444"/>
                </a:cubicBezTo>
                <a:cubicBezTo>
                  <a:pt x="37982" y="23122"/>
                  <a:pt x="39006" y="23575"/>
                  <a:pt x="39958" y="24313"/>
                </a:cubicBezTo>
                <a:cubicBezTo>
                  <a:pt x="40887" y="25027"/>
                  <a:pt x="41851" y="25694"/>
                  <a:pt x="42720" y="26480"/>
                </a:cubicBezTo>
                <a:cubicBezTo>
                  <a:pt x="42530" y="25766"/>
                  <a:pt x="42411" y="25039"/>
                  <a:pt x="42196" y="24337"/>
                </a:cubicBezTo>
                <a:cubicBezTo>
                  <a:pt x="41601" y="22491"/>
                  <a:pt x="40827" y="20860"/>
                  <a:pt x="39470" y="19479"/>
                </a:cubicBezTo>
                <a:cubicBezTo>
                  <a:pt x="37910" y="17919"/>
                  <a:pt x="35910" y="16955"/>
                  <a:pt x="34553" y="15205"/>
                </a:cubicBezTo>
                <a:cubicBezTo>
                  <a:pt x="34136" y="14669"/>
                  <a:pt x="33684" y="14145"/>
                  <a:pt x="33160" y="13705"/>
                </a:cubicBezTo>
                <a:cubicBezTo>
                  <a:pt x="33017" y="13586"/>
                  <a:pt x="32862" y="13466"/>
                  <a:pt x="32695" y="13359"/>
                </a:cubicBezTo>
                <a:cubicBezTo>
                  <a:pt x="33410" y="12633"/>
                  <a:pt x="34088" y="11943"/>
                  <a:pt x="34755" y="11288"/>
                </a:cubicBezTo>
                <a:cubicBezTo>
                  <a:pt x="34779" y="11823"/>
                  <a:pt x="34827" y="12347"/>
                  <a:pt x="34886" y="12752"/>
                </a:cubicBezTo>
                <a:cubicBezTo>
                  <a:pt x="35041" y="13931"/>
                  <a:pt x="35434" y="14931"/>
                  <a:pt x="36267" y="15788"/>
                </a:cubicBezTo>
                <a:cubicBezTo>
                  <a:pt x="37541" y="17110"/>
                  <a:pt x="39256" y="17717"/>
                  <a:pt x="40577" y="18943"/>
                </a:cubicBezTo>
                <a:cubicBezTo>
                  <a:pt x="41518" y="19813"/>
                  <a:pt x="42447" y="20467"/>
                  <a:pt x="43601" y="20979"/>
                </a:cubicBezTo>
                <a:cubicBezTo>
                  <a:pt x="43887" y="21098"/>
                  <a:pt x="44411" y="21301"/>
                  <a:pt x="44935" y="21551"/>
                </a:cubicBezTo>
                <a:cubicBezTo>
                  <a:pt x="44625" y="21039"/>
                  <a:pt x="44363" y="20527"/>
                  <a:pt x="44173" y="20253"/>
                </a:cubicBezTo>
                <a:cubicBezTo>
                  <a:pt x="43185" y="18812"/>
                  <a:pt x="42185" y="17384"/>
                  <a:pt x="41208" y="15943"/>
                </a:cubicBezTo>
                <a:cubicBezTo>
                  <a:pt x="40482" y="14883"/>
                  <a:pt x="39565" y="13967"/>
                  <a:pt x="38565" y="13193"/>
                </a:cubicBezTo>
                <a:cubicBezTo>
                  <a:pt x="37827" y="12609"/>
                  <a:pt x="37065" y="12216"/>
                  <a:pt x="36374" y="11585"/>
                </a:cubicBezTo>
                <a:cubicBezTo>
                  <a:pt x="36041" y="11276"/>
                  <a:pt x="35719" y="10978"/>
                  <a:pt x="35398" y="10669"/>
                </a:cubicBezTo>
                <a:cubicBezTo>
                  <a:pt x="36124" y="10002"/>
                  <a:pt x="36815" y="9371"/>
                  <a:pt x="37494" y="8799"/>
                </a:cubicBezTo>
                <a:lnTo>
                  <a:pt x="37494" y="8799"/>
                </a:lnTo>
                <a:cubicBezTo>
                  <a:pt x="37363" y="9752"/>
                  <a:pt x="37779" y="10764"/>
                  <a:pt x="38363" y="11526"/>
                </a:cubicBezTo>
                <a:cubicBezTo>
                  <a:pt x="38732" y="12002"/>
                  <a:pt x="39148" y="12526"/>
                  <a:pt x="39601" y="12931"/>
                </a:cubicBezTo>
                <a:cubicBezTo>
                  <a:pt x="40018" y="13312"/>
                  <a:pt x="40530" y="13478"/>
                  <a:pt x="40970" y="13836"/>
                </a:cubicBezTo>
                <a:cubicBezTo>
                  <a:pt x="42018" y="14693"/>
                  <a:pt x="42423" y="16110"/>
                  <a:pt x="43423" y="17038"/>
                </a:cubicBezTo>
                <a:cubicBezTo>
                  <a:pt x="44435" y="17967"/>
                  <a:pt x="45625" y="18396"/>
                  <a:pt x="46888" y="18896"/>
                </a:cubicBezTo>
                <a:cubicBezTo>
                  <a:pt x="47114" y="18979"/>
                  <a:pt x="47602" y="19193"/>
                  <a:pt x="48114" y="19455"/>
                </a:cubicBezTo>
                <a:cubicBezTo>
                  <a:pt x="47888" y="18884"/>
                  <a:pt x="47733" y="18289"/>
                  <a:pt x="47602" y="17931"/>
                </a:cubicBezTo>
                <a:cubicBezTo>
                  <a:pt x="47030" y="16407"/>
                  <a:pt x="46197" y="14836"/>
                  <a:pt x="45114" y="13597"/>
                </a:cubicBezTo>
                <a:cubicBezTo>
                  <a:pt x="44637" y="13050"/>
                  <a:pt x="44125" y="12514"/>
                  <a:pt x="43697" y="11919"/>
                </a:cubicBezTo>
                <a:cubicBezTo>
                  <a:pt x="43280" y="11335"/>
                  <a:pt x="43078" y="10645"/>
                  <a:pt x="42589" y="10097"/>
                </a:cubicBezTo>
                <a:cubicBezTo>
                  <a:pt x="41815" y="9240"/>
                  <a:pt x="41149" y="8752"/>
                  <a:pt x="40006" y="8704"/>
                </a:cubicBezTo>
                <a:cubicBezTo>
                  <a:pt x="39387" y="8692"/>
                  <a:pt x="38601" y="8656"/>
                  <a:pt x="37875" y="8466"/>
                </a:cubicBezTo>
                <a:cubicBezTo>
                  <a:pt x="38446" y="8002"/>
                  <a:pt x="39006" y="7561"/>
                  <a:pt x="39529" y="7180"/>
                </a:cubicBezTo>
                <a:cubicBezTo>
                  <a:pt x="40863" y="6204"/>
                  <a:pt x="42042" y="5549"/>
                  <a:pt x="42899" y="5239"/>
                </a:cubicBezTo>
                <a:cubicBezTo>
                  <a:pt x="43756" y="4930"/>
                  <a:pt x="44280" y="4942"/>
                  <a:pt x="44292" y="4858"/>
                </a:cubicBezTo>
                <a:cubicBezTo>
                  <a:pt x="44299" y="4830"/>
                  <a:pt x="44104" y="4762"/>
                  <a:pt x="43738" y="4762"/>
                </a:cubicBezTo>
                <a:cubicBezTo>
                  <a:pt x="43495" y="4762"/>
                  <a:pt x="43176" y="4792"/>
                  <a:pt x="42792" y="4882"/>
                </a:cubicBezTo>
                <a:cubicBezTo>
                  <a:pt x="41839" y="5096"/>
                  <a:pt x="40565" y="5680"/>
                  <a:pt x="39137" y="6609"/>
                </a:cubicBezTo>
                <a:cubicBezTo>
                  <a:pt x="38613" y="6954"/>
                  <a:pt x="38077" y="7347"/>
                  <a:pt x="37517" y="7763"/>
                </a:cubicBezTo>
                <a:cubicBezTo>
                  <a:pt x="37505" y="7632"/>
                  <a:pt x="37482" y="7501"/>
                  <a:pt x="37458" y="7371"/>
                </a:cubicBezTo>
                <a:cubicBezTo>
                  <a:pt x="37315" y="6632"/>
                  <a:pt x="36886" y="5954"/>
                  <a:pt x="36458" y="5346"/>
                </a:cubicBezTo>
                <a:cubicBezTo>
                  <a:pt x="35291" y="3656"/>
                  <a:pt x="33386" y="2870"/>
                  <a:pt x="31505" y="2239"/>
                </a:cubicBezTo>
                <a:cubicBezTo>
                  <a:pt x="30207" y="1798"/>
                  <a:pt x="28969" y="1203"/>
                  <a:pt x="27695" y="703"/>
                </a:cubicBezTo>
                <a:cubicBezTo>
                  <a:pt x="27064" y="465"/>
                  <a:pt x="26433" y="191"/>
                  <a:pt x="25790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40"/>
          <p:cNvSpPr txBox="1"/>
          <p:nvPr>
            <p:ph type="ctrTitle"/>
          </p:nvPr>
        </p:nvSpPr>
        <p:spPr>
          <a:xfrm>
            <a:off x="1038225" y="4503420"/>
            <a:ext cx="7569835" cy="394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Dasar-Dasar Pemograman</a:t>
            </a:r>
            <a:endParaRPr lang="en-US" altLang="en-GB"/>
          </a:p>
        </p:txBody>
      </p:sp>
      <p:sp>
        <p:nvSpPr>
          <p:cNvPr id="588" name="Google Shape;588;p40"/>
          <p:cNvSpPr txBox="1"/>
          <p:nvPr>
            <p:ph type="subTitle" idx="1"/>
          </p:nvPr>
        </p:nvSpPr>
        <p:spPr>
          <a:xfrm>
            <a:off x="907475" y="8431775"/>
            <a:ext cx="8472000" cy="6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Menampilkan segitiga dari bintang[*]</a:t>
            </a:r>
            <a:endParaRPr lang="en-US" altLang="en-GB"/>
          </a:p>
        </p:txBody>
      </p:sp>
      <p:sp>
        <p:nvSpPr>
          <p:cNvPr id="589" name="Google Shape;589;p40"/>
          <p:cNvSpPr txBox="1"/>
          <p:nvPr/>
        </p:nvSpPr>
        <p:spPr>
          <a:xfrm>
            <a:off x="907500" y="9372600"/>
            <a:ext cx="8472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latin typeface="Montserrat"/>
                <a:ea typeface="Montserrat"/>
                <a:cs typeface="Montserrat"/>
                <a:sym typeface="Montserrat"/>
              </a:rPr>
              <a:t>https://github.com/fanianabel/program-yang-menampilkan-segitiga.git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6082315" y="9"/>
            <a:ext cx="4204641" cy="3289663"/>
            <a:chOff x="624475" y="2404108"/>
            <a:chExt cx="1189297" cy="930492"/>
          </a:xfrm>
        </p:grpSpPr>
        <p:sp>
          <p:nvSpPr>
            <p:cNvPr id="591" name="Google Shape;591;p40"/>
            <p:cNvSpPr/>
            <p:nvPr/>
          </p:nvSpPr>
          <p:spPr>
            <a:xfrm>
              <a:off x="624475" y="2479239"/>
              <a:ext cx="854938" cy="855359"/>
            </a:xfrm>
            <a:custGeom>
              <a:avLst/>
              <a:gdLst/>
              <a:ahLst/>
              <a:cxnLst/>
              <a:rect l="l" t="t" r="r" b="b"/>
              <a:pathLst>
                <a:path w="24385" h="24397" extrusionOk="0">
                  <a:moveTo>
                    <a:pt x="0" y="1"/>
                  </a:moveTo>
                  <a:lnTo>
                    <a:pt x="0" y="2358"/>
                  </a:lnTo>
                  <a:lnTo>
                    <a:pt x="22027" y="24397"/>
                  </a:lnTo>
                  <a:lnTo>
                    <a:pt x="24384" y="24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24475" y="2619930"/>
              <a:ext cx="714242" cy="714663"/>
            </a:xfrm>
            <a:custGeom>
              <a:avLst/>
              <a:gdLst/>
              <a:ahLst/>
              <a:cxnLst/>
              <a:rect l="l" t="t" r="r" b="b"/>
              <a:pathLst>
                <a:path w="20372" h="20384" extrusionOk="0">
                  <a:moveTo>
                    <a:pt x="0" y="0"/>
                  </a:moveTo>
                  <a:lnTo>
                    <a:pt x="0" y="2358"/>
                  </a:lnTo>
                  <a:lnTo>
                    <a:pt x="18014" y="20384"/>
                  </a:lnTo>
                  <a:lnTo>
                    <a:pt x="20372" y="20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624475" y="2404108"/>
              <a:ext cx="995599" cy="930492"/>
            </a:xfrm>
            <a:custGeom>
              <a:avLst/>
              <a:gdLst/>
              <a:ahLst/>
              <a:cxnLst/>
              <a:rect l="l" t="t" r="r" b="b"/>
              <a:pathLst>
                <a:path w="28397" h="26540" extrusionOk="0">
                  <a:moveTo>
                    <a:pt x="0" y="1"/>
                  </a:moveTo>
                  <a:lnTo>
                    <a:pt x="0" y="489"/>
                  </a:lnTo>
                  <a:lnTo>
                    <a:pt x="26039" y="26540"/>
                  </a:lnTo>
                  <a:lnTo>
                    <a:pt x="28397" y="26540"/>
                  </a:lnTo>
                  <a:lnTo>
                    <a:pt x="1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624475" y="2901278"/>
              <a:ext cx="432921" cy="433307"/>
            </a:xfrm>
            <a:custGeom>
              <a:avLst/>
              <a:gdLst/>
              <a:ahLst/>
              <a:cxnLst/>
              <a:rect l="l" t="t" r="r" b="b"/>
              <a:pathLst>
                <a:path w="12348" h="12359" extrusionOk="0">
                  <a:moveTo>
                    <a:pt x="0" y="0"/>
                  </a:moveTo>
                  <a:lnTo>
                    <a:pt x="0" y="2358"/>
                  </a:lnTo>
                  <a:lnTo>
                    <a:pt x="9990" y="12359"/>
                  </a:lnTo>
                  <a:lnTo>
                    <a:pt x="12347" y="1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24475" y="3041934"/>
              <a:ext cx="292225" cy="292646"/>
            </a:xfrm>
            <a:custGeom>
              <a:avLst/>
              <a:gdLst/>
              <a:ahLst/>
              <a:cxnLst/>
              <a:rect l="l" t="t" r="r" b="b"/>
              <a:pathLst>
                <a:path w="8335" h="8347" extrusionOk="0">
                  <a:moveTo>
                    <a:pt x="0" y="1"/>
                  </a:moveTo>
                  <a:lnTo>
                    <a:pt x="0" y="2358"/>
                  </a:lnTo>
                  <a:lnTo>
                    <a:pt x="5977" y="8347"/>
                  </a:lnTo>
                  <a:lnTo>
                    <a:pt x="8335" y="8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48023" y="2404108"/>
              <a:ext cx="1012743" cy="930492"/>
            </a:xfrm>
            <a:custGeom>
              <a:avLst/>
              <a:gdLst/>
              <a:ahLst/>
              <a:cxnLst/>
              <a:rect l="l" t="t" r="r" b="b"/>
              <a:pathLst>
                <a:path w="28886" h="26540" extrusionOk="0">
                  <a:moveTo>
                    <a:pt x="1" y="1"/>
                  </a:moveTo>
                  <a:lnTo>
                    <a:pt x="26528" y="26540"/>
                  </a:lnTo>
                  <a:lnTo>
                    <a:pt x="28885" y="26540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24475" y="2760587"/>
              <a:ext cx="573582" cy="574002"/>
            </a:xfrm>
            <a:custGeom>
              <a:avLst/>
              <a:gdLst/>
              <a:ahLst/>
              <a:cxnLst/>
              <a:rect l="l" t="t" r="r" b="b"/>
              <a:pathLst>
                <a:path w="16360" h="16372" extrusionOk="0">
                  <a:moveTo>
                    <a:pt x="0" y="1"/>
                  </a:moveTo>
                  <a:lnTo>
                    <a:pt x="0" y="2358"/>
                  </a:lnTo>
                  <a:lnTo>
                    <a:pt x="14002" y="16372"/>
                  </a:lnTo>
                  <a:lnTo>
                    <a:pt x="16360" y="163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732301" y="2404108"/>
              <a:ext cx="81444" cy="81444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1"/>
                  </a:move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591645" y="2404108"/>
              <a:ext cx="222105" cy="222105"/>
            </a:xfrm>
            <a:custGeom>
              <a:avLst/>
              <a:gdLst/>
              <a:ahLst/>
              <a:cxnLst/>
              <a:rect l="l" t="t" r="r" b="b"/>
              <a:pathLst>
                <a:path w="6335" h="6335" extrusionOk="0">
                  <a:moveTo>
                    <a:pt x="0" y="1"/>
                  </a:moveTo>
                  <a:lnTo>
                    <a:pt x="6334" y="6335"/>
                  </a:lnTo>
                  <a:lnTo>
                    <a:pt x="6334" y="397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24475" y="3182590"/>
              <a:ext cx="151564" cy="151985"/>
            </a:xfrm>
            <a:custGeom>
              <a:avLst/>
              <a:gdLst/>
              <a:ahLst/>
              <a:cxnLst/>
              <a:rect l="l" t="t" r="r" b="b"/>
              <a:pathLst>
                <a:path w="4323" h="4335" extrusionOk="0">
                  <a:moveTo>
                    <a:pt x="0" y="1"/>
                  </a:moveTo>
                  <a:lnTo>
                    <a:pt x="0" y="4335"/>
                  </a:lnTo>
                  <a:lnTo>
                    <a:pt x="4322" y="4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450954" y="2404108"/>
              <a:ext cx="362801" cy="362801"/>
            </a:xfrm>
            <a:custGeom>
              <a:avLst/>
              <a:gdLst/>
              <a:ahLst/>
              <a:cxnLst/>
              <a:rect l="l" t="t" r="r" b="b"/>
              <a:pathLst>
                <a:path w="10348" h="10348" extrusionOk="0">
                  <a:moveTo>
                    <a:pt x="1" y="1"/>
                  </a:moveTo>
                  <a:lnTo>
                    <a:pt x="10347" y="10347"/>
                  </a:lnTo>
                  <a:lnTo>
                    <a:pt x="10347" y="7990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169606" y="2404108"/>
              <a:ext cx="644157" cy="644157"/>
            </a:xfrm>
            <a:custGeom>
              <a:avLst/>
              <a:gdLst/>
              <a:ahLst/>
              <a:cxnLst/>
              <a:rect l="l" t="t" r="r" b="b"/>
              <a:pathLst>
                <a:path w="18373" h="18373" extrusionOk="0">
                  <a:moveTo>
                    <a:pt x="1" y="1"/>
                  </a:moveTo>
                  <a:lnTo>
                    <a:pt x="18372" y="18372"/>
                  </a:lnTo>
                  <a:lnTo>
                    <a:pt x="18372" y="16015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28950" y="2404108"/>
              <a:ext cx="784818" cy="784818"/>
            </a:xfrm>
            <a:custGeom>
              <a:avLst/>
              <a:gdLst/>
              <a:ahLst/>
              <a:cxnLst/>
              <a:rect l="l" t="t" r="r" b="b"/>
              <a:pathLst>
                <a:path w="22385" h="22385" extrusionOk="0">
                  <a:moveTo>
                    <a:pt x="0" y="1"/>
                  </a:moveTo>
                  <a:lnTo>
                    <a:pt x="22384" y="22385"/>
                  </a:lnTo>
                  <a:lnTo>
                    <a:pt x="22384" y="20027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310297" y="2404108"/>
              <a:ext cx="503462" cy="503462"/>
            </a:xfrm>
            <a:custGeom>
              <a:avLst/>
              <a:gdLst/>
              <a:ahLst/>
              <a:cxnLst/>
              <a:rect l="l" t="t" r="r" b="b"/>
              <a:pathLst>
                <a:path w="14360" h="14360" extrusionOk="0">
                  <a:moveTo>
                    <a:pt x="0" y="1"/>
                  </a:moveTo>
                  <a:lnTo>
                    <a:pt x="14359" y="14360"/>
                  </a:lnTo>
                  <a:lnTo>
                    <a:pt x="14359" y="12002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88293" y="2404108"/>
              <a:ext cx="925479" cy="925479"/>
            </a:xfrm>
            <a:custGeom>
              <a:avLst/>
              <a:gdLst/>
              <a:ahLst/>
              <a:cxnLst/>
              <a:rect l="l" t="t" r="r" b="b"/>
              <a:pathLst>
                <a:path w="26397" h="26397" extrusionOk="0">
                  <a:moveTo>
                    <a:pt x="0" y="1"/>
                  </a:moveTo>
                  <a:lnTo>
                    <a:pt x="26396" y="26397"/>
                  </a:lnTo>
                  <a:lnTo>
                    <a:pt x="26396" y="24040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685850" y="1079887"/>
            <a:ext cx="1068550" cy="2536713"/>
            <a:chOff x="914450" y="3289687"/>
            <a:chExt cx="1068550" cy="2536713"/>
          </a:xfrm>
        </p:grpSpPr>
        <p:sp>
          <p:nvSpPr>
            <p:cNvPr id="607" name="Google Shape;607;p40"/>
            <p:cNvSpPr/>
            <p:nvPr/>
          </p:nvSpPr>
          <p:spPr>
            <a:xfrm>
              <a:off x="914450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1373875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1833300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914450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1373875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833300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914450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1373875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833300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14450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373875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833300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914450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373875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833300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914450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373875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833300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914450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373875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833300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914450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373875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833300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914450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373875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833300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4" name="Google Shape;634;p40"/>
          <p:cNvSpPr/>
          <p:nvPr/>
        </p:nvSpPr>
        <p:spPr>
          <a:xfrm>
            <a:off x="8583896" y="4144482"/>
            <a:ext cx="361211" cy="358948"/>
          </a:xfrm>
          <a:custGeom>
            <a:avLst/>
            <a:gdLst/>
            <a:ahLst/>
            <a:cxnLst/>
            <a:rect l="l" t="t" r="r" b="b"/>
            <a:pathLst>
              <a:path w="2085" h="2072" extrusionOk="0">
                <a:moveTo>
                  <a:pt x="1036" y="0"/>
                </a:moveTo>
                <a:lnTo>
                  <a:pt x="667" y="667"/>
                </a:lnTo>
                <a:lnTo>
                  <a:pt x="0" y="1036"/>
                </a:lnTo>
                <a:lnTo>
                  <a:pt x="667" y="1405"/>
                </a:lnTo>
                <a:lnTo>
                  <a:pt x="1036" y="2072"/>
                </a:lnTo>
                <a:lnTo>
                  <a:pt x="1405" y="1405"/>
                </a:lnTo>
                <a:lnTo>
                  <a:pt x="2084" y="1036"/>
                </a:lnTo>
                <a:lnTo>
                  <a:pt x="1405" y="667"/>
                </a:lnTo>
                <a:lnTo>
                  <a:pt x="1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40"/>
          <p:cNvSpPr/>
          <p:nvPr/>
        </p:nvSpPr>
        <p:spPr>
          <a:xfrm>
            <a:off x="9316414" y="4012787"/>
            <a:ext cx="371432" cy="369516"/>
          </a:xfrm>
          <a:custGeom>
            <a:avLst/>
            <a:gdLst/>
            <a:ahLst/>
            <a:cxnLst/>
            <a:rect l="l" t="t" r="r" b="b"/>
            <a:pathLst>
              <a:path w="2144" h="2133" extrusionOk="0">
                <a:moveTo>
                  <a:pt x="1072" y="1"/>
                </a:moveTo>
                <a:lnTo>
                  <a:pt x="691" y="692"/>
                </a:lnTo>
                <a:lnTo>
                  <a:pt x="0" y="1073"/>
                </a:lnTo>
                <a:lnTo>
                  <a:pt x="691" y="1442"/>
                </a:lnTo>
                <a:lnTo>
                  <a:pt x="1072" y="2132"/>
                </a:lnTo>
                <a:lnTo>
                  <a:pt x="1453" y="1442"/>
                </a:lnTo>
                <a:lnTo>
                  <a:pt x="2143" y="1073"/>
                </a:lnTo>
                <a:lnTo>
                  <a:pt x="1453" y="692"/>
                </a:lnTo>
                <a:lnTo>
                  <a:pt x="10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40"/>
          <p:cNvSpPr/>
          <p:nvPr/>
        </p:nvSpPr>
        <p:spPr>
          <a:xfrm>
            <a:off x="8767967" y="4423645"/>
            <a:ext cx="746848" cy="746827"/>
          </a:xfrm>
          <a:custGeom>
            <a:avLst/>
            <a:gdLst/>
            <a:ahLst/>
            <a:cxnLst/>
            <a:rect l="l" t="t" r="r" b="b"/>
            <a:pathLst>
              <a:path w="4311" h="4311" extrusionOk="0">
                <a:moveTo>
                  <a:pt x="2156" y="0"/>
                </a:moveTo>
                <a:lnTo>
                  <a:pt x="1394" y="1393"/>
                </a:lnTo>
                <a:lnTo>
                  <a:pt x="1" y="2155"/>
                </a:lnTo>
                <a:lnTo>
                  <a:pt x="1394" y="2917"/>
                </a:lnTo>
                <a:lnTo>
                  <a:pt x="2156" y="4310"/>
                </a:lnTo>
                <a:lnTo>
                  <a:pt x="2918" y="2917"/>
                </a:lnTo>
                <a:lnTo>
                  <a:pt x="4311" y="2155"/>
                </a:lnTo>
                <a:lnTo>
                  <a:pt x="2918" y="1393"/>
                </a:lnTo>
                <a:lnTo>
                  <a:pt x="21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4"/>
          <p:cNvSpPr txBox="1"/>
          <p:nvPr>
            <p:ph type="title" idx="2"/>
          </p:nvPr>
        </p:nvSpPr>
        <p:spPr>
          <a:xfrm>
            <a:off x="907415" y="5692030"/>
            <a:ext cx="8458200" cy="12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NIM: 2200018017</a:t>
            </a:r>
            <a:endParaRPr lang="en-US" altLang="en-GB"/>
          </a:p>
        </p:txBody>
      </p:sp>
      <p:sp>
        <p:nvSpPr>
          <p:cNvPr id="1381" name="Google Shape;1381;p64"/>
          <p:cNvSpPr txBox="1"/>
          <p:nvPr>
            <p:ph type="title" idx="3"/>
          </p:nvPr>
        </p:nvSpPr>
        <p:spPr>
          <a:xfrm>
            <a:off x="907415" y="7663290"/>
            <a:ext cx="8458200" cy="12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Kelas: A</a:t>
            </a:r>
            <a:endParaRPr lang="en-US" altLang="en-GB"/>
          </a:p>
        </p:txBody>
      </p:sp>
      <p:grpSp>
        <p:nvGrpSpPr>
          <p:cNvPr id="1382" name="Google Shape;1382;p64"/>
          <p:cNvGrpSpPr/>
          <p:nvPr/>
        </p:nvGrpSpPr>
        <p:grpSpPr>
          <a:xfrm>
            <a:off x="914456" y="888744"/>
            <a:ext cx="1048575" cy="1068550"/>
            <a:chOff x="6718381" y="7974444"/>
            <a:chExt cx="1048575" cy="1068550"/>
          </a:xfrm>
        </p:grpSpPr>
        <p:sp>
          <p:nvSpPr>
            <p:cNvPr id="1383" name="Google Shape;1383;p64"/>
            <p:cNvSpPr/>
            <p:nvPr/>
          </p:nvSpPr>
          <p:spPr>
            <a:xfrm rot="5400000">
              <a:off x="761725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64"/>
            <p:cNvSpPr/>
            <p:nvPr/>
          </p:nvSpPr>
          <p:spPr>
            <a:xfrm rot="5400000">
              <a:off x="761725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64"/>
            <p:cNvSpPr/>
            <p:nvPr/>
          </p:nvSpPr>
          <p:spPr>
            <a:xfrm rot="5400000">
              <a:off x="761725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64"/>
            <p:cNvSpPr/>
            <p:nvPr/>
          </p:nvSpPr>
          <p:spPr>
            <a:xfrm rot="5400000">
              <a:off x="731763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64"/>
            <p:cNvSpPr/>
            <p:nvPr/>
          </p:nvSpPr>
          <p:spPr>
            <a:xfrm rot="5400000">
              <a:off x="731763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64"/>
            <p:cNvSpPr/>
            <p:nvPr/>
          </p:nvSpPr>
          <p:spPr>
            <a:xfrm rot="5400000">
              <a:off x="731763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64"/>
            <p:cNvSpPr/>
            <p:nvPr/>
          </p:nvSpPr>
          <p:spPr>
            <a:xfrm rot="5400000">
              <a:off x="701800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64"/>
            <p:cNvSpPr/>
            <p:nvPr/>
          </p:nvSpPr>
          <p:spPr>
            <a:xfrm rot="5400000">
              <a:off x="701800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64"/>
            <p:cNvSpPr/>
            <p:nvPr/>
          </p:nvSpPr>
          <p:spPr>
            <a:xfrm rot="5400000">
              <a:off x="701800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64"/>
            <p:cNvSpPr/>
            <p:nvPr/>
          </p:nvSpPr>
          <p:spPr>
            <a:xfrm rot="5400000">
              <a:off x="671838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64"/>
            <p:cNvSpPr/>
            <p:nvPr/>
          </p:nvSpPr>
          <p:spPr>
            <a:xfrm rot="5400000">
              <a:off x="671838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64"/>
            <p:cNvSpPr/>
            <p:nvPr/>
          </p:nvSpPr>
          <p:spPr>
            <a:xfrm rot="5400000">
              <a:off x="671838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5" name="Google Shape;1395;p64"/>
          <p:cNvSpPr txBox="1"/>
          <p:nvPr/>
        </p:nvSpPr>
        <p:spPr>
          <a:xfrm>
            <a:off x="907500" y="9372600"/>
            <a:ext cx="8472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-GB" sz="18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Slidesgo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" name="Title 0"/>
          <p:cNvSpPr/>
          <p:nvPr>
            <p:ph type="title"/>
          </p:nvPr>
        </p:nvSpPr>
        <p:spPr>
          <a:xfrm>
            <a:off x="914400" y="3001645"/>
            <a:ext cx="8458200" cy="2294890"/>
          </a:xfrm>
        </p:spPr>
        <p:txBody>
          <a:bodyPr/>
          <a:p>
            <a:r>
              <a:rPr lang="en-US"/>
              <a:t>Nama: Fania 						  Nabella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/>
          <p:nvPr>
            <p:ph type="title"/>
          </p:nvPr>
        </p:nvSpPr>
        <p:spPr>
          <a:xfrm>
            <a:off x="914400" y="888750"/>
            <a:ext cx="84582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Deskripsi program</a:t>
            </a:r>
            <a:endParaRPr lang="en-US" altLang="en-GB"/>
          </a:p>
        </p:txBody>
      </p:sp>
      <p:grpSp>
        <p:nvGrpSpPr>
          <p:cNvPr id="696" name="Google Shape;696;p43"/>
          <p:cNvGrpSpPr/>
          <p:nvPr/>
        </p:nvGrpSpPr>
        <p:grpSpPr>
          <a:xfrm rot="0" flipH="1">
            <a:off x="7731760" y="8096885"/>
            <a:ext cx="2555240" cy="2183765"/>
            <a:chOff x="624475" y="2404108"/>
            <a:chExt cx="1189297" cy="930492"/>
          </a:xfrm>
        </p:grpSpPr>
        <p:sp>
          <p:nvSpPr>
            <p:cNvPr id="697" name="Google Shape;697;p43"/>
            <p:cNvSpPr/>
            <p:nvPr/>
          </p:nvSpPr>
          <p:spPr>
            <a:xfrm>
              <a:off x="624475" y="2479239"/>
              <a:ext cx="854938" cy="855359"/>
            </a:xfrm>
            <a:custGeom>
              <a:avLst/>
              <a:gdLst/>
              <a:ahLst/>
              <a:cxnLst/>
              <a:rect l="l" t="t" r="r" b="b"/>
              <a:pathLst>
                <a:path w="24385" h="24397" extrusionOk="0">
                  <a:moveTo>
                    <a:pt x="0" y="1"/>
                  </a:moveTo>
                  <a:lnTo>
                    <a:pt x="0" y="2358"/>
                  </a:lnTo>
                  <a:lnTo>
                    <a:pt x="22027" y="24397"/>
                  </a:lnTo>
                  <a:lnTo>
                    <a:pt x="24384" y="24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24475" y="2619930"/>
              <a:ext cx="714242" cy="714663"/>
            </a:xfrm>
            <a:custGeom>
              <a:avLst/>
              <a:gdLst/>
              <a:ahLst/>
              <a:cxnLst/>
              <a:rect l="l" t="t" r="r" b="b"/>
              <a:pathLst>
                <a:path w="20372" h="20384" extrusionOk="0">
                  <a:moveTo>
                    <a:pt x="0" y="0"/>
                  </a:moveTo>
                  <a:lnTo>
                    <a:pt x="0" y="2358"/>
                  </a:lnTo>
                  <a:lnTo>
                    <a:pt x="18014" y="20384"/>
                  </a:lnTo>
                  <a:lnTo>
                    <a:pt x="20372" y="20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24475" y="2404108"/>
              <a:ext cx="995599" cy="930492"/>
            </a:xfrm>
            <a:custGeom>
              <a:avLst/>
              <a:gdLst/>
              <a:ahLst/>
              <a:cxnLst/>
              <a:rect l="l" t="t" r="r" b="b"/>
              <a:pathLst>
                <a:path w="28397" h="26540" extrusionOk="0">
                  <a:moveTo>
                    <a:pt x="0" y="1"/>
                  </a:moveTo>
                  <a:lnTo>
                    <a:pt x="0" y="489"/>
                  </a:lnTo>
                  <a:lnTo>
                    <a:pt x="26039" y="26540"/>
                  </a:lnTo>
                  <a:lnTo>
                    <a:pt x="28397" y="26540"/>
                  </a:lnTo>
                  <a:lnTo>
                    <a:pt x="1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24475" y="2901278"/>
              <a:ext cx="432921" cy="433307"/>
            </a:xfrm>
            <a:custGeom>
              <a:avLst/>
              <a:gdLst/>
              <a:ahLst/>
              <a:cxnLst/>
              <a:rect l="l" t="t" r="r" b="b"/>
              <a:pathLst>
                <a:path w="12348" h="12359" extrusionOk="0">
                  <a:moveTo>
                    <a:pt x="0" y="0"/>
                  </a:moveTo>
                  <a:lnTo>
                    <a:pt x="0" y="2358"/>
                  </a:lnTo>
                  <a:lnTo>
                    <a:pt x="9990" y="12359"/>
                  </a:lnTo>
                  <a:lnTo>
                    <a:pt x="12347" y="1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624475" y="3041934"/>
              <a:ext cx="292225" cy="292646"/>
            </a:xfrm>
            <a:custGeom>
              <a:avLst/>
              <a:gdLst/>
              <a:ahLst/>
              <a:cxnLst/>
              <a:rect l="l" t="t" r="r" b="b"/>
              <a:pathLst>
                <a:path w="8335" h="8347" extrusionOk="0">
                  <a:moveTo>
                    <a:pt x="0" y="1"/>
                  </a:moveTo>
                  <a:lnTo>
                    <a:pt x="0" y="2358"/>
                  </a:lnTo>
                  <a:lnTo>
                    <a:pt x="5977" y="8347"/>
                  </a:lnTo>
                  <a:lnTo>
                    <a:pt x="8335" y="8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748023" y="2404108"/>
              <a:ext cx="1012743" cy="930492"/>
            </a:xfrm>
            <a:custGeom>
              <a:avLst/>
              <a:gdLst/>
              <a:ahLst/>
              <a:cxnLst/>
              <a:rect l="l" t="t" r="r" b="b"/>
              <a:pathLst>
                <a:path w="28886" h="26540" extrusionOk="0">
                  <a:moveTo>
                    <a:pt x="1" y="1"/>
                  </a:moveTo>
                  <a:lnTo>
                    <a:pt x="26528" y="26540"/>
                  </a:lnTo>
                  <a:lnTo>
                    <a:pt x="28885" y="26540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624475" y="2760587"/>
              <a:ext cx="573582" cy="574002"/>
            </a:xfrm>
            <a:custGeom>
              <a:avLst/>
              <a:gdLst/>
              <a:ahLst/>
              <a:cxnLst/>
              <a:rect l="l" t="t" r="r" b="b"/>
              <a:pathLst>
                <a:path w="16360" h="16372" extrusionOk="0">
                  <a:moveTo>
                    <a:pt x="0" y="1"/>
                  </a:moveTo>
                  <a:lnTo>
                    <a:pt x="0" y="2358"/>
                  </a:lnTo>
                  <a:lnTo>
                    <a:pt x="14002" y="16372"/>
                  </a:lnTo>
                  <a:lnTo>
                    <a:pt x="16360" y="163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732301" y="2404108"/>
              <a:ext cx="81444" cy="81444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1"/>
                  </a:move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591645" y="2404108"/>
              <a:ext cx="222105" cy="222105"/>
            </a:xfrm>
            <a:custGeom>
              <a:avLst/>
              <a:gdLst/>
              <a:ahLst/>
              <a:cxnLst/>
              <a:rect l="l" t="t" r="r" b="b"/>
              <a:pathLst>
                <a:path w="6335" h="6335" extrusionOk="0">
                  <a:moveTo>
                    <a:pt x="0" y="1"/>
                  </a:moveTo>
                  <a:lnTo>
                    <a:pt x="6334" y="6335"/>
                  </a:lnTo>
                  <a:lnTo>
                    <a:pt x="6334" y="397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624475" y="3182590"/>
              <a:ext cx="151564" cy="151985"/>
            </a:xfrm>
            <a:custGeom>
              <a:avLst/>
              <a:gdLst/>
              <a:ahLst/>
              <a:cxnLst/>
              <a:rect l="l" t="t" r="r" b="b"/>
              <a:pathLst>
                <a:path w="4323" h="4335" extrusionOk="0">
                  <a:moveTo>
                    <a:pt x="0" y="1"/>
                  </a:moveTo>
                  <a:lnTo>
                    <a:pt x="0" y="4335"/>
                  </a:lnTo>
                  <a:lnTo>
                    <a:pt x="4322" y="4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1450954" y="2404108"/>
              <a:ext cx="362801" cy="362801"/>
            </a:xfrm>
            <a:custGeom>
              <a:avLst/>
              <a:gdLst/>
              <a:ahLst/>
              <a:cxnLst/>
              <a:rect l="l" t="t" r="r" b="b"/>
              <a:pathLst>
                <a:path w="10348" h="10348" extrusionOk="0">
                  <a:moveTo>
                    <a:pt x="1" y="1"/>
                  </a:moveTo>
                  <a:lnTo>
                    <a:pt x="10347" y="10347"/>
                  </a:lnTo>
                  <a:lnTo>
                    <a:pt x="10347" y="7990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1169606" y="2404108"/>
              <a:ext cx="644157" cy="644157"/>
            </a:xfrm>
            <a:custGeom>
              <a:avLst/>
              <a:gdLst/>
              <a:ahLst/>
              <a:cxnLst/>
              <a:rect l="l" t="t" r="r" b="b"/>
              <a:pathLst>
                <a:path w="18373" h="18373" extrusionOk="0">
                  <a:moveTo>
                    <a:pt x="1" y="1"/>
                  </a:moveTo>
                  <a:lnTo>
                    <a:pt x="18372" y="18372"/>
                  </a:lnTo>
                  <a:lnTo>
                    <a:pt x="18372" y="16015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028950" y="2404108"/>
              <a:ext cx="784818" cy="784818"/>
            </a:xfrm>
            <a:custGeom>
              <a:avLst/>
              <a:gdLst/>
              <a:ahLst/>
              <a:cxnLst/>
              <a:rect l="l" t="t" r="r" b="b"/>
              <a:pathLst>
                <a:path w="22385" h="22385" extrusionOk="0">
                  <a:moveTo>
                    <a:pt x="0" y="1"/>
                  </a:moveTo>
                  <a:lnTo>
                    <a:pt x="22384" y="22385"/>
                  </a:lnTo>
                  <a:lnTo>
                    <a:pt x="22384" y="20027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310297" y="2404108"/>
              <a:ext cx="503462" cy="503462"/>
            </a:xfrm>
            <a:custGeom>
              <a:avLst/>
              <a:gdLst/>
              <a:ahLst/>
              <a:cxnLst/>
              <a:rect l="l" t="t" r="r" b="b"/>
              <a:pathLst>
                <a:path w="14360" h="14360" extrusionOk="0">
                  <a:moveTo>
                    <a:pt x="0" y="1"/>
                  </a:moveTo>
                  <a:lnTo>
                    <a:pt x="14359" y="14360"/>
                  </a:lnTo>
                  <a:lnTo>
                    <a:pt x="14359" y="12002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888293" y="2404108"/>
              <a:ext cx="925479" cy="925479"/>
            </a:xfrm>
            <a:custGeom>
              <a:avLst/>
              <a:gdLst/>
              <a:ahLst/>
              <a:cxnLst/>
              <a:rect l="l" t="t" r="r" b="b"/>
              <a:pathLst>
                <a:path w="26397" h="26397" extrusionOk="0">
                  <a:moveTo>
                    <a:pt x="0" y="1"/>
                  </a:moveTo>
                  <a:lnTo>
                    <a:pt x="26396" y="26397"/>
                  </a:lnTo>
                  <a:lnTo>
                    <a:pt x="26396" y="24040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642" name="Google Shape;642;p41"/>
          <p:cNvGraphicFramePr/>
          <p:nvPr/>
        </p:nvGraphicFramePr>
        <p:xfrm>
          <a:off x="914400" y="2873375"/>
          <a:ext cx="8458200" cy="5094605"/>
        </p:xfrm>
        <a:graphic>
          <a:graphicData uri="http://schemas.openxmlformats.org/drawingml/2006/table">
            <a:tbl>
              <a:tblPr>
                <a:noFill/>
                <a:tableStyleId>{07D5B259-FE0F-4122-BEEC-DADFAE548BF9}</a:tableStyleId>
              </a:tblPr>
              <a:tblGrid>
                <a:gridCol w="2906395"/>
                <a:gridCol w="5551805"/>
              </a:tblGrid>
              <a:tr h="9042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looping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Fonts</a:t>
                      </a: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Tools emu8086 sebagai langkah awal dalam pempgraman degan menggunakan bahasa assembly</a:t>
                      </a:r>
                      <a:endParaRPr lang="en-US" sz="180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Used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and 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alternative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 resources</a:t>
                      </a: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 program untuk menginputkan hasil program yang sudah di rancang</a:t>
                      </a:r>
                      <a:endParaRPr lang="en-US" sz="180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Thanks slide</a:t>
                      </a: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Ketika sudah membuat program maka kita masukkan kedalam tools emu8086</a:t>
                      </a:r>
                      <a:endParaRPr lang="en-US" sz="180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Colors</a:t>
                      </a: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Ketika sudah dprogram yang kita buat, maka aka menampilkan code-code program di tools tsb. </a:t>
                      </a:r>
                      <a:endParaRPr lang="en-US" sz="180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42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Icons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and </a:t>
                      </a:r>
                      <a:r>
                        <a:rPr lang="en-GB" sz="1800" b="1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" action="ppaction://hlinksldjump"/>
                        </a:rPr>
                        <a:t>infographic resources</a:t>
                      </a: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Stelah itu  kita klik emulate lalu run kemudian akan menampilkan program yang saya buat</a:t>
                      </a:r>
                      <a:endParaRPr lang="en-US" sz="180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800" b="1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p41"/>
          <p:cNvSpPr txBox="1"/>
          <p:nvPr/>
        </p:nvSpPr>
        <p:spPr>
          <a:xfrm>
            <a:off x="914400" y="1845150"/>
            <a:ext cx="84582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E6EE3"/>
                </a:solidFill>
                <a:latin typeface="Montserrat"/>
                <a:ea typeface="Montserrat"/>
                <a:cs typeface="Montserrat"/>
                <a:sym typeface="Montserrat"/>
              </a:rPr>
              <a:t>Loping Pembuatan Segitiga Dari Bintang[*]</a:t>
            </a:r>
            <a:endParaRPr lang="en-US" sz="2400">
              <a:solidFill>
                <a:srgbClr val="6E6E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6" name="Google Shape;646;p41"/>
          <p:cNvGrpSpPr/>
          <p:nvPr/>
        </p:nvGrpSpPr>
        <p:grpSpPr>
          <a:xfrm>
            <a:off x="380175" y="8938200"/>
            <a:ext cx="1068550" cy="748950"/>
            <a:chOff x="8304050" y="4056175"/>
            <a:chExt cx="1068550" cy="748950"/>
          </a:xfrm>
        </p:grpSpPr>
        <p:sp>
          <p:nvSpPr>
            <p:cNvPr id="647" name="Google Shape;647;p41"/>
            <p:cNvSpPr/>
            <p:nvPr/>
          </p:nvSpPr>
          <p:spPr>
            <a:xfrm>
              <a:off x="8304050" y="40561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8763475" y="40561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9222900" y="40561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8304050" y="43558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8763475" y="43558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9222900" y="43558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8304050" y="46554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8763475" y="46554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9222900" y="46554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5"/>
          <p:cNvSpPr txBox="1"/>
          <p:nvPr>
            <p:ph type="title"/>
          </p:nvPr>
        </p:nvSpPr>
        <p:spPr>
          <a:xfrm>
            <a:off x="2505050" y="1917838"/>
            <a:ext cx="68676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Masukkan program ke tools kemudian klik emulate untuk menjalankan emulator yang di buat</a:t>
            </a:r>
            <a:endParaRPr lang="en-US" altLang="en-GB" sz="2400"/>
          </a:p>
        </p:txBody>
      </p:sp>
      <p:sp>
        <p:nvSpPr>
          <p:cNvPr id="1401" name="Google Shape;1401;p65"/>
          <p:cNvSpPr txBox="1"/>
          <p:nvPr>
            <p:ph type="title" idx="2"/>
          </p:nvPr>
        </p:nvSpPr>
        <p:spPr>
          <a:xfrm>
            <a:off x="2505000" y="3641579"/>
            <a:ext cx="68676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Setelah itu muncul jendela emulatornya</a:t>
            </a:r>
            <a:endParaRPr lang="en-US" altLang="en-GB" sz="3200"/>
          </a:p>
        </p:txBody>
      </p:sp>
      <p:sp>
        <p:nvSpPr>
          <p:cNvPr id="1402" name="Google Shape;1402;p65"/>
          <p:cNvSpPr txBox="1"/>
          <p:nvPr>
            <p:ph type="title" idx="3"/>
          </p:nvPr>
        </p:nvSpPr>
        <p:spPr>
          <a:xfrm>
            <a:off x="2505000" y="5365321"/>
            <a:ext cx="68676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Kemudian klik run untuk melihat hasil outputnya</a:t>
            </a:r>
            <a:endParaRPr lang="en-US" altLang="en-GB" sz="3200"/>
          </a:p>
        </p:txBody>
      </p:sp>
      <p:sp>
        <p:nvSpPr>
          <p:cNvPr id="1403" name="Google Shape;1403;p65"/>
          <p:cNvSpPr txBox="1"/>
          <p:nvPr>
            <p:ph type="title" idx="4"/>
          </p:nvPr>
        </p:nvSpPr>
        <p:spPr>
          <a:xfrm>
            <a:off x="2505050" y="7089063"/>
            <a:ext cx="68676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kemudian tunggu proses pembuatan loopingnya hingga membentuk segitiga yang utuh. </a:t>
            </a:r>
            <a:endParaRPr lang="en-US" altLang="en-GB" sz="2400"/>
          </a:p>
        </p:txBody>
      </p:sp>
      <p:sp>
        <p:nvSpPr>
          <p:cNvPr id="1404" name="Google Shape;1404;p65"/>
          <p:cNvSpPr txBox="1"/>
          <p:nvPr>
            <p:ph type="title" idx="5"/>
          </p:nvPr>
        </p:nvSpPr>
        <p:spPr>
          <a:xfrm>
            <a:off x="1068450" y="3641573"/>
            <a:ext cx="11946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405" name="Google Shape;1405;p65"/>
          <p:cNvSpPr txBox="1"/>
          <p:nvPr>
            <p:ph type="title" idx="6"/>
          </p:nvPr>
        </p:nvSpPr>
        <p:spPr>
          <a:xfrm>
            <a:off x="1068450" y="5365322"/>
            <a:ext cx="11946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406" name="Google Shape;1406;p65"/>
          <p:cNvSpPr txBox="1"/>
          <p:nvPr>
            <p:ph type="title" idx="7"/>
          </p:nvPr>
        </p:nvSpPr>
        <p:spPr>
          <a:xfrm>
            <a:off x="1068450" y="1917825"/>
            <a:ext cx="11946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407" name="Google Shape;1407;p65"/>
          <p:cNvSpPr txBox="1"/>
          <p:nvPr>
            <p:ph type="title" idx="8"/>
          </p:nvPr>
        </p:nvSpPr>
        <p:spPr>
          <a:xfrm>
            <a:off x="1068450" y="7089070"/>
            <a:ext cx="11946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/>
              <a:t>04</a:t>
            </a:r>
            <a:endParaRPr lang="en-GB" sz="6600"/>
          </a:p>
        </p:txBody>
      </p:sp>
      <p:grpSp>
        <p:nvGrpSpPr>
          <p:cNvPr id="1408" name="Google Shape;1408;p65"/>
          <p:cNvGrpSpPr/>
          <p:nvPr/>
        </p:nvGrpSpPr>
        <p:grpSpPr>
          <a:xfrm rot="5400000">
            <a:off x="7498302" y="-1727099"/>
            <a:ext cx="1061608" cy="4515806"/>
            <a:chOff x="1957695" y="2466723"/>
            <a:chExt cx="478008" cy="2033323"/>
          </a:xfrm>
        </p:grpSpPr>
        <p:sp>
          <p:nvSpPr>
            <p:cNvPr id="1409" name="Google Shape;1409;p65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0" name="Google Shape;1420;p65"/>
          <p:cNvGrpSpPr/>
          <p:nvPr/>
        </p:nvGrpSpPr>
        <p:grpSpPr>
          <a:xfrm>
            <a:off x="152394" y="9066044"/>
            <a:ext cx="1048575" cy="1068550"/>
            <a:chOff x="6718381" y="7974444"/>
            <a:chExt cx="1048575" cy="1068550"/>
          </a:xfrm>
        </p:grpSpPr>
        <p:sp>
          <p:nvSpPr>
            <p:cNvPr id="1421" name="Google Shape;1421;p65"/>
            <p:cNvSpPr/>
            <p:nvPr/>
          </p:nvSpPr>
          <p:spPr>
            <a:xfrm rot="5400000">
              <a:off x="761725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65"/>
            <p:cNvSpPr/>
            <p:nvPr/>
          </p:nvSpPr>
          <p:spPr>
            <a:xfrm rot="5400000">
              <a:off x="761725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65"/>
            <p:cNvSpPr/>
            <p:nvPr/>
          </p:nvSpPr>
          <p:spPr>
            <a:xfrm rot="5400000">
              <a:off x="761725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65"/>
            <p:cNvSpPr/>
            <p:nvPr/>
          </p:nvSpPr>
          <p:spPr>
            <a:xfrm rot="5400000">
              <a:off x="731763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65"/>
            <p:cNvSpPr/>
            <p:nvPr/>
          </p:nvSpPr>
          <p:spPr>
            <a:xfrm rot="5400000">
              <a:off x="731763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65"/>
            <p:cNvSpPr/>
            <p:nvPr/>
          </p:nvSpPr>
          <p:spPr>
            <a:xfrm rot="5400000">
              <a:off x="731763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65"/>
            <p:cNvSpPr/>
            <p:nvPr/>
          </p:nvSpPr>
          <p:spPr>
            <a:xfrm rot="5400000">
              <a:off x="701800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65"/>
            <p:cNvSpPr/>
            <p:nvPr/>
          </p:nvSpPr>
          <p:spPr>
            <a:xfrm rot="5400000">
              <a:off x="701800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65"/>
            <p:cNvSpPr/>
            <p:nvPr/>
          </p:nvSpPr>
          <p:spPr>
            <a:xfrm rot="5400000">
              <a:off x="701800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65"/>
            <p:cNvSpPr/>
            <p:nvPr/>
          </p:nvSpPr>
          <p:spPr>
            <a:xfrm rot="5400000">
              <a:off x="671838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65"/>
            <p:cNvSpPr/>
            <p:nvPr/>
          </p:nvSpPr>
          <p:spPr>
            <a:xfrm rot="5400000">
              <a:off x="671838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65"/>
            <p:cNvSpPr/>
            <p:nvPr/>
          </p:nvSpPr>
          <p:spPr>
            <a:xfrm rot="5400000">
              <a:off x="671838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0"/>
          <p:cNvSpPr txBox="1"/>
          <p:nvPr>
            <p:ph type="title"/>
          </p:nvPr>
        </p:nvSpPr>
        <p:spPr>
          <a:xfrm>
            <a:off x="914400" y="238125"/>
            <a:ext cx="7082155" cy="1205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Sketsa Antar Muka</a:t>
            </a:r>
            <a:endParaRPr lang="en-US" altLang="en-GB"/>
          </a:p>
        </p:txBody>
      </p:sp>
      <p:grpSp>
        <p:nvGrpSpPr>
          <p:cNvPr id="950" name="Google Shape;950;p50"/>
          <p:cNvGrpSpPr/>
          <p:nvPr/>
        </p:nvGrpSpPr>
        <p:grpSpPr>
          <a:xfrm rot="5400000">
            <a:off x="4798473" y="3512809"/>
            <a:ext cx="1498077" cy="8458012"/>
            <a:chOff x="1957695" y="2466723"/>
            <a:chExt cx="478008" cy="2033323"/>
          </a:xfrm>
        </p:grpSpPr>
        <p:sp>
          <p:nvSpPr>
            <p:cNvPr id="951" name="Google Shape;951;p50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8304100" y="888762"/>
            <a:ext cx="1068550" cy="2536713"/>
            <a:chOff x="914450" y="3289687"/>
            <a:chExt cx="1068550" cy="2536713"/>
          </a:xfrm>
        </p:grpSpPr>
        <p:sp>
          <p:nvSpPr>
            <p:cNvPr id="963" name="Google Shape;963;p50"/>
            <p:cNvSpPr/>
            <p:nvPr/>
          </p:nvSpPr>
          <p:spPr>
            <a:xfrm>
              <a:off x="914450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1373875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1833300" y="44782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914450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373875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833300" y="477782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914450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373875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833300" y="507745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914450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373875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833300" y="5377075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914450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73875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833300" y="5676700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914450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373875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833300" y="328968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914450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373875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833300" y="358931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914450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373875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833300" y="3888937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914450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1373875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1833300" y="4188562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Screenshot (200)"/>
          <p:cNvPicPr>
            <a:picLocks noChangeAspect="1"/>
          </p:cNvPicPr>
          <p:nvPr/>
        </p:nvPicPr>
        <p:blipFill>
          <a:blip r:embed="rId1"/>
          <a:srcRect l="43648" t="42743" r="43643" b="40920"/>
          <a:stretch>
            <a:fillRect/>
          </a:stretch>
        </p:blipFill>
        <p:spPr>
          <a:xfrm>
            <a:off x="1786890" y="2202180"/>
            <a:ext cx="5577840" cy="4031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3"/>
          <p:cNvSpPr txBox="1"/>
          <p:nvPr>
            <p:ph type="title"/>
          </p:nvPr>
        </p:nvSpPr>
        <p:spPr>
          <a:xfrm>
            <a:off x="914400" y="8378190"/>
            <a:ext cx="8458200" cy="994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Capture program</a:t>
            </a:r>
            <a:endParaRPr lang="en-US">
              <a:solidFill>
                <a:schemeClr val="lt2"/>
              </a:solidFill>
            </a:endParaRPr>
          </a:p>
        </p:txBody>
      </p:sp>
      <p:grpSp>
        <p:nvGrpSpPr>
          <p:cNvPr id="1067" name="Google Shape;1067;p53"/>
          <p:cNvGrpSpPr/>
          <p:nvPr/>
        </p:nvGrpSpPr>
        <p:grpSpPr>
          <a:xfrm rot="5400000">
            <a:off x="1727110" y="1630470"/>
            <a:ext cx="1061608" cy="4515806"/>
            <a:chOff x="1957695" y="2466723"/>
            <a:chExt cx="478008" cy="2033323"/>
          </a:xfrm>
        </p:grpSpPr>
        <p:sp>
          <p:nvSpPr>
            <p:cNvPr id="1068" name="Google Shape;1068;p53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53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53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53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53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53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53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9" name="Google Shape;1079;p53"/>
          <p:cNvSpPr/>
          <p:nvPr/>
        </p:nvSpPr>
        <p:spPr>
          <a:xfrm>
            <a:off x="914401" y="1035565"/>
            <a:ext cx="402681" cy="400160"/>
          </a:xfrm>
          <a:custGeom>
            <a:avLst/>
            <a:gdLst/>
            <a:ahLst/>
            <a:cxnLst/>
            <a:rect l="l" t="t" r="r" b="b"/>
            <a:pathLst>
              <a:path w="2085" h="2072" extrusionOk="0">
                <a:moveTo>
                  <a:pt x="1036" y="0"/>
                </a:moveTo>
                <a:lnTo>
                  <a:pt x="667" y="667"/>
                </a:lnTo>
                <a:lnTo>
                  <a:pt x="0" y="1036"/>
                </a:lnTo>
                <a:lnTo>
                  <a:pt x="667" y="1405"/>
                </a:lnTo>
                <a:lnTo>
                  <a:pt x="1036" y="2072"/>
                </a:lnTo>
                <a:lnTo>
                  <a:pt x="1405" y="1405"/>
                </a:lnTo>
                <a:lnTo>
                  <a:pt x="2084" y="1036"/>
                </a:lnTo>
                <a:lnTo>
                  <a:pt x="1405" y="667"/>
                </a:lnTo>
                <a:lnTo>
                  <a:pt x="1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0" name="Google Shape;1080;p53"/>
          <p:cNvSpPr/>
          <p:nvPr/>
        </p:nvSpPr>
        <p:spPr>
          <a:xfrm>
            <a:off x="1731020" y="888750"/>
            <a:ext cx="414076" cy="411941"/>
          </a:xfrm>
          <a:custGeom>
            <a:avLst/>
            <a:gdLst/>
            <a:ahLst/>
            <a:cxnLst/>
            <a:rect l="l" t="t" r="r" b="b"/>
            <a:pathLst>
              <a:path w="2144" h="2133" extrusionOk="0">
                <a:moveTo>
                  <a:pt x="1072" y="1"/>
                </a:moveTo>
                <a:lnTo>
                  <a:pt x="691" y="692"/>
                </a:lnTo>
                <a:lnTo>
                  <a:pt x="0" y="1073"/>
                </a:lnTo>
                <a:lnTo>
                  <a:pt x="691" y="1442"/>
                </a:lnTo>
                <a:lnTo>
                  <a:pt x="1072" y="2132"/>
                </a:lnTo>
                <a:lnTo>
                  <a:pt x="1453" y="1442"/>
                </a:lnTo>
                <a:lnTo>
                  <a:pt x="2143" y="1073"/>
                </a:lnTo>
                <a:lnTo>
                  <a:pt x="1453" y="692"/>
                </a:lnTo>
                <a:lnTo>
                  <a:pt x="10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53"/>
          <p:cNvSpPr/>
          <p:nvPr/>
        </p:nvSpPr>
        <p:spPr>
          <a:xfrm>
            <a:off x="1119605" y="1346778"/>
            <a:ext cx="832594" cy="832573"/>
          </a:xfrm>
          <a:custGeom>
            <a:avLst/>
            <a:gdLst/>
            <a:ahLst/>
            <a:cxnLst/>
            <a:rect l="l" t="t" r="r" b="b"/>
            <a:pathLst>
              <a:path w="4311" h="4311" extrusionOk="0">
                <a:moveTo>
                  <a:pt x="2156" y="0"/>
                </a:moveTo>
                <a:lnTo>
                  <a:pt x="1394" y="1393"/>
                </a:lnTo>
                <a:lnTo>
                  <a:pt x="1" y="2155"/>
                </a:lnTo>
                <a:lnTo>
                  <a:pt x="1394" y="2917"/>
                </a:lnTo>
                <a:lnTo>
                  <a:pt x="2156" y="4310"/>
                </a:lnTo>
                <a:lnTo>
                  <a:pt x="2918" y="2917"/>
                </a:lnTo>
                <a:lnTo>
                  <a:pt x="4311" y="2155"/>
                </a:lnTo>
                <a:lnTo>
                  <a:pt x="2918" y="1393"/>
                </a:lnTo>
                <a:lnTo>
                  <a:pt x="21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Screenshot (203)"/>
          <p:cNvPicPr>
            <a:picLocks noChangeAspect="1"/>
          </p:cNvPicPr>
          <p:nvPr/>
        </p:nvPicPr>
        <p:blipFill>
          <a:blip r:embed="rId1"/>
          <a:srcRect t="5193" r="79537" b="51860"/>
          <a:stretch>
            <a:fillRect/>
          </a:stretch>
        </p:blipFill>
        <p:spPr>
          <a:xfrm>
            <a:off x="1102995" y="1435735"/>
            <a:ext cx="3008630" cy="3549650"/>
          </a:xfrm>
          <a:prstGeom prst="rect">
            <a:avLst/>
          </a:prstGeom>
        </p:spPr>
      </p:pic>
      <p:pic>
        <p:nvPicPr>
          <p:cNvPr id="3" name="Picture 2" descr="Screenshot (203)"/>
          <p:cNvPicPr>
            <a:picLocks noChangeAspect="1"/>
          </p:cNvPicPr>
          <p:nvPr/>
        </p:nvPicPr>
        <p:blipFill>
          <a:blip r:embed="rId1"/>
          <a:srcRect t="46720" r="79537" b="23891"/>
          <a:stretch>
            <a:fillRect/>
          </a:stretch>
        </p:blipFill>
        <p:spPr>
          <a:xfrm>
            <a:off x="4989830" y="1435735"/>
            <a:ext cx="2827020" cy="3549650"/>
          </a:xfrm>
          <a:prstGeom prst="rect">
            <a:avLst/>
          </a:prstGeom>
        </p:spPr>
      </p:pic>
      <p:pic>
        <p:nvPicPr>
          <p:cNvPr id="4" name="Picture 3" descr="Screenshot (203)"/>
          <p:cNvPicPr>
            <a:picLocks noChangeAspect="1"/>
          </p:cNvPicPr>
          <p:nvPr/>
        </p:nvPicPr>
        <p:blipFill>
          <a:blip r:embed="rId1"/>
          <a:srcRect t="74995" r="79537" b="11221"/>
          <a:stretch>
            <a:fillRect/>
          </a:stretch>
        </p:blipFill>
        <p:spPr>
          <a:xfrm>
            <a:off x="3228340" y="5581015"/>
            <a:ext cx="2976245" cy="1652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6"/>
          <p:cNvSpPr txBox="1"/>
          <p:nvPr>
            <p:ph type="title"/>
          </p:nvPr>
        </p:nvSpPr>
        <p:spPr>
          <a:xfrm>
            <a:off x="914400" y="757555"/>
            <a:ext cx="8458200" cy="3590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Capture upload in account github</a:t>
            </a:r>
            <a:endParaRPr lang="en-US" altLang="en-GB"/>
          </a:p>
        </p:txBody>
      </p:sp>
      <p:grpSp>
        <p:nvGrpSpPr>
          <p:cNvPr id="1440" name="Google Shape;1440;p66"/>
          <p:cNvGrpSpPr/>
          <p:nvPr/>
        </p:nvGrpSpPr>
        <p:grpSpPr>
          <a:xfrm>
            <a:off x="8324031" y="8304044"/>
            <a:ext cx="1048575" cy="1068550"/>
            <a:chOff x="6718381" y="7974444"/>
            <a:chExt cx="1048575" cy="1068550"/>
          </a:xfrm>
        </p:grpSpPr>
        <p:sp>
          <p:nvSpPr>
            <p:cNvPr id="1441" name="Google Shape;1441;p66"/>
            <p:cNvSpPr/>
            <p:nvPr/>
          </p:nvSpPr>
          <p:spPr>
            <a:xfrm rot="5400000">
              <a:off x="761725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66"/>
            <p:cNvSpPr/>
            <p:nvPr/>
          </p:nvSpPr>
          <p:spPr>
            <a:xfrm rot="5400000">
              <a:off x="761725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66"/>
            <p:cNvSpPr/>
            <p:nvPr/>
          </p:nvSpPr>
          <p:spPr>
            <a:xfrm rot="5400000">
              <a:off x="761725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66"/>
            <p:cNvSpPr/>
            <p:nvPr/>
          </p:nvSpPr>
          <p:spPr>
            <a:xfrm rot="5400000">
              <a:off x="731763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66"/>
            <p:cNvSpPr/>
            <p:nvPr/>
          </p:nvSpPr>
          <p:spPr>
            <a:xfrm rot="5400000">
              <a:off x="731763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66"/>
            <p:cNvSpPr/>
            <p:nvPr/>
          </p:nvSpPr>
          <p:spPr>
            <a:xfrm rot="5400000">
              <a:off x="731763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66"/>
            <p:cNvSpPr/>
            <p:nvPr/>
          </p:nvSpPr>
          <p:spPr>
            <a:xfrm rot="5400000">
              <a:off x="701800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66"/>
            <p:cNvSpPr/>
            <p:nvPr/>
          </p:nvSpPr>
          <p:spPr>
            <a:xfrm rot="5400000">
              <a:off x="701800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66"/>
            <p:cNvSpPr/>
            <p:nvPr/>
          </p:nvSpPr>
          <p:spPr>
            <a:xfrm rot="5400000">
              <a:off x="701800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66"/>
            <p:cNvSpPr/>
            <p:nvPr/>
          </p:nvSpPr>
          <p:spPr>
            <a:xfrm rot="5400000">
              <a:off x="671838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66"/>
            <p:cNvSpPr/>
            <p:nvPr/>
          </p:nvSpPr>
          <p:spPr>
            <a:xfrm rot="5400000">
              <a:off x="671838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66"/>
            <p:cNvSpPr/>
            <p:nvPr/>
          </p:nvSpPr>
          <p:spPr>
            <a:xfrm rot="5400000">
              <a:off x="671838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3" name="Google Shape;1453;p66"/>
          <p:cNvGrpSpPr/>
          <p:nvPr/>
        </p:nvGrpSpPr>
        <p:grpSpPr>
          <a:xfrm rot="-5400000">
            <a:off x="1727102" y="-1727099"/>
            <a:ext cx="1061608" cy="4515806"/>
            <a:chOff x="1957695" y="2466723"/>
            <a:chExt cx="478008" cy="2033323"/>
          </a:xfrm>
        </p:grpSpPr>
        <p:sp>
          <p:nvSpPr>
            <p:cNvPr id="1454" name="Google Shape;1454;p66"/>
            <p:cNvSpPr/>
            <p:nvPr/>
          </p:nvSpPr>
          <p:spPr>
            <a:xfrm>
              <a:off x="1957695" y="2655831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66"/>
            <p:cNvSpPr/>
            <p:nvPr/>
          </p:nvSpPr>
          <p:spPr>
            <a:xfrm>
              <a:off x="1957695" y="2894582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3"/>
                  </a:lnTo>
                  <a:lnTo>
                    <a:pt x="13634" y="13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66"/>
            <p:cNvSpPr/>
            <p:nvPr/>
          </p:nvSpPr>
          <p:spPr>
            <a:xfrm>
              <a:off x="1957695" y="3371277"/>
              <a:ext cx="478008" cy="629537"/>
            </a:xfrm>
            <a:custGeom>
              <a:avLst/>
              <a:gdLst/>
              <a:ahLst/>
              <a:cxnLst/>
              <a:rect l="l" t="t" r="r" b="b"/>
              <a:pathLst>
                <a:path w="13634" h="17956" extrusionOk="0">
                  <a:moveTo>
                    <a:pt x="1" y="1"/>
                  </a:moveTo>
                  <a:lnTo>
                    <a:pt x="1" y="4334"/>
                  </a:lnTo>
                  <a:lnTo>
                    <a:pt x="13634" y="17955"/>
                  </a:lnTo>
                  <a:lnTo>
                    <a:pt x="13634" y="13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66"/>
            <p:cNvSpPr/>
            <p:nvPr/>
          </p:nvSpPr>
          <p:spPr>
            <a:xfrm>
              <a:off x="1957695" y="2466723"/>
              <a:ext cx="478008" cy="579857"/>
            </a:xfrm>
            <a:custGeom>
              <a:avLst/>
              <a:gdLst/>
              <a:ahLst/>
              <a:cxnLst/>
              <a:rect l="l" t="t" r="r" b="b"/>
              <a:pathLst>
                <a:path w="13634" h="16539" extrusionOk="0">
                  <a:moveTo>
                    <a:pt x="1" y="1"/>
                  </a:moveTo>
                  <a:lnTo>
                    <a:pt x="1" y="2918"/>
                  </a:lnTo>
                  <a:lnTo>
                    <a:pt x="13634" y="16539"/>
                  </a:lnTo>
                  <a:lnTo>
                    <a:pt x="13634" y="12217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66"/>
            <p:cNvSpPr/>
            <p:nvPr/>
          </p:nvSpPr>
          <p:spPr>
            <a:xfrm>
              <a:off x="2094214" y="2466723"/>
              <a:ext cx="341484" cy="341519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0" y="1"/>
                  </a:moveTo>
                  <a:lnTo>
                    <a:pt x="9740" y="9740"/>
                  </a:lnTo>
                  <a:lnTo>
                    <a:pt x="9740" y="5418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66"/>
            <p:cNvSpPr/>
            <p:nvPr/>
          </p:nvSpPr>
          <p:spPr>
            <a:xfrm>
              <a:off x="1957695" y="3132947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66"/>
            <p:cNvSpPr/>
            <p:nvPr/>
          </p:nvSpPr>
          <p:spPr>
            <a:xfrm>
              <a:off x="1957695" y="4325509"/>
              <a:ext cx="174949" cy="174529"/>
            </a:xfrm>
            <a:custGeom>
              <a:avLst/>
              <a:gdLst/>
              <a:ahLst/>
              <a:cxnLst/>
              <a:rect l="l" t="t" r="r" b="b"/>
              <a:pathLst>
                <a:path w="4990" h="4978" extrusionOk="0">
                  <a:moveTo>
                    <a:pt x="1" y="0"/>
                  </a:moveTo>
                  <a:lnTo>
                    <a:pt x="1" y="4977"/>
                  </a:lnTo>
                  <a:lnTo>
                    <a:pt x="4990" y="4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66"/>
            <p:cNvSpPr/>
            <p:nvPr/>
          </p:nvSpPr>
          <p:spPr>
            <a:xfrm>
              <a:off x="2332545" y="2466723"/>
              <a:ext cx="103147" cy="103147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1" y="1"/>
                  </a:moveTo>
                  <a:lnTo>
                    <a:pt x="2942" y="29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66"/>
            <p:cNvSpPr/>
            <p:nvPr/>
          </p:nvSpPr>
          <p:spPr>
            <a:xfrm>
              <a:off x="1957695" y="4087144"/>
              <a:ext cx="413322" cy="412902"/>
            </a:xfrm>
            <a:custGeom>
              <a:avLst/>
              <a:gdLst/>
              <a:ahLst/>
              <a:cxnLst/>
              <a:rect l="l" t="t" r="r" b="b"/>
              <a:pathLst>
                <a:path w="11789" h="11777" extrusionOk="0">
                  <a:moveTo>
                    <a:pt x="1" y="1"/>
                  </a:moveTo>
                  <a:lnTo>
                    <a:pt x="1" y="4323"/>
                  </a:lnTo>
                  <a:lnTo>
                    <a:pt x="7466" y="11776"/>
                  </a:lnTo>
                  <a:lnTo>
                    <a:pt x="11788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1957695" y="3610028"/>
              <a:ext cx="478008" cy="629117"/>
            </a:xfrm>
            <a:custGeom>
              <a:avLst/>
              <a:gdLst/>
              <a:ahLst/>
              <a:cxnLst/>
              <a:rect l="l" t="t" r="r" b="b"/>
              <a:pathLst>
                <a:path w="13634" h="17944" extrusionOk="0">
                  <a:moveTo>
                    <a:pt x="1" y="1"/>
                  </a:moveTo>
                  <a:lnTo>
                    <a:pt x="1" y="4323"/>
                  </a:lnTo>
                  <a:lnTo>
                    <a:pt x="13634" y="17944"/>
                  </a:lnTo>
                  <a:lnTo>
                    <a:pt x="13634" y="13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1957695" y="3848393"/>
              <a:ext cx="478008" cy="629502"/>
            </a:xfrm>
            <a:custGeom>
              <a:avLst/>
              <a:gdLst/>
              <a:ahLst/>
              <a:cxnLst/>
              <a:rect l="l" t="t" r="r" b="b"/>
              <a:pathLst>
                <a:path w="13634" h="17955" extrusionOk="0">
                  <a:moveTo>
                    <a:pt x="1" y="0"/>
                  </a:moveTo>
                  <a:lnTo>
                    <a:pt x="1" y="4322"/>
                  </a:lnTo>
                  <a:lnTo>
                    <a:pt x="13634" y="17955"/>
                  </a:lnTo>
                  <a:lnTo>
                    <a:pt x="13634" y="136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rcRect r="981" b="5538"/>
          <a:stretch>
            <a:fillRect/>
          </a:stretch>
        </p:blipFill>
        <p:spPr>
          <a:xfrm>
            <a:off x="548640" y="4298315"/>
            <a:ext cx="946023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69"/>
          <p:cNvSpPr txBox="1"/>
          <p:nvPr>
            <p:ph type="title"/>
          </p:nvPr>
        </p:nvSpPr>
        <p:spPr>
          <a:xfrm>
            <a:off x="907415" y="2762885"/>
            <a:ext cx="8465185" cy="3502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grpSp>
        <p:nvGrpSpPr>
          <p:cNvPr id="1544" name="Google Shape;1544;p69"/>
          <p:cNvGrpSpPr/>
          <p:nvPr/>
        </p:nvGrpSpPr>
        <p:grpSpPr>
          <a:xfrm>
            <a:off x="8848306" y="8838319"/>
            <a:ext cx="1048575" cy="1068550"/>
            <a:chOff x="6718381" y="7974444"/>
            <a:chExt cx="1048575" cy="1068550"/>
          </a:xfrm>
        </p:grpSpPr>
        <p:sp>
          <p:nvSpPr>
            <p:cNvPr id="1545" name="Google Shape;1545;p69"/>
            <p:cNvSpPr/>
            <p:nvPr/>
          </p:nvSpPr>
          <p:spPr>
            <a:xfrm rot="5400000">
              <a:off x="761725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69"/>
            <p:cNvSpPr/>
            <p:nvPr/>
          </p:nvSpPr>
          <p:spPr>
            <a:xfrm rot="5400000">
              <a:off x="761725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69"/>
            <p:cNvSpPr/>
            <p:nvPr/>
          </p:nvSpPr>
          <p:spPr>
            <a:xfrm rot="5400000">
              <a:off x="761725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69"/>
            <p:cNvSpPr/>
            <p:nvPr/>
          </p:nvSpPr>
          <p:spPr>
            <a:xfrm rot="5400000">
              <a:off x="731763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69"/>
            <p:cNvSpPr/>
            <p:nvPr/>
          </p:nvSpPr>
          <p:spPr>
            <a:xfrm rot="5400000">
              <a:off x="731763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69"/>
            <p:cNvSpPr/>
            <p:nvPr/>
          </p:nvSpPr>
          <p:spPr>
            <a:xfrm rot="5400000">
              <a:off x="731763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69"/>
            <p:cNvSpPr/>
            <p:nvPr/>
          </p:nvSpPr>
          <p:spPr>
            <a:xfrm rot="5400000">
              <a:off x="7018006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69"/>
            <p:cNvSpPr/>
            <p:nvPr/>
          </p:nvSpPr>
          <p:spPr>
            <a:xfrm rot="5400000">
              <a:off x="7018006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69"/>
            <p:cNvSpPr/>
            <p:nvPr/>
          </p:nvSpPr>
          <p:spPr>
            <a:xfrm rot="5400000">
              <a:off x="7018006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69"/>
            <p:cNvSpPr/>
            <p:nvPr/>
          </p:nvSpPr>
          <p:spPr>
            <a:xfrm rot="5400000">
              <a:off x="6718381" y="797444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69"/>
            <p:cNvSpPr/>
            <p:nvPr/>
          </p:nvSpPr>
          <p:spPr>
            <a:xfrm rot="5400000">
              <a:off x="6718381" y="8433869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69"/>
            <p:cNvSpPr/>
            <p:nvPr/>
          </p:nvSpPr>
          <p:spPr>
            <a:xfrm rot="5400000">
              <a:off x="6718381" y="8893294"/>
              <a:ext cx="149700" cy="14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ivational quotes for IG Post by Slidesgo">
  <a:themeElements>
    <a:clrScheme name="Simple Light">
      <a:dk1>
        <a:srgbClr val="191919"/>
      </a:dk1>
      <a:lt1>
        <a:srgbClr val="BD6AE5"/>
      </a:lt1>
      <a:dk2>
        <a:srgbClr val="79AEC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Presentation</Application>
  <PresentationFormat/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Montserrat</vt:lpstr>
      <vt:lpstr>Roboto Condensed Light</vt:lpstr>
      <vt:lpstr>Courant</vt:lpstr>
      <vt:lpstr>Microsoft YaHei</vt:lpstr>
      <vt:lpstr>Arial Unicode MS</vt:lpstr>
      <vt:lpstr>Calibri</vt:lpstr>
      <vt:lpstr>Amatic SC</vt:lpstr>
      <vt:lpstr>Roboto Medium</vt:lpstr>
      <vt:lpstr>Wingdings</vt:lpstr>
      <vt:lpstr>Motivational quotes for IG Post by Slidesgo</vt:lpstr>
      <vt:lpstr>Motivational Quotes for IG Post</vt:lpstr>
      <vt:lpstr>Nama: Fania 						  Nabella</vt:lpstr>
      <vt:lpstr>Contents of this template</vt:lpstr>
      <vt:lpstr>04</vt:lpstr>
      <vt:lpstr>Life is about creating yourself</vt:lpstr>
      <vt:lpstr>Don’t judge each day by the harvest you reap but by the seeds that you plant</vt:lpstr>
      <vt:lpstr>Stop when you are done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</dc:title>
  <dc:creator/>
  <cp:lastModifiedBy>google1595316142</cp:lastModifiedBy>
  <cp:revision>2</cp:revision>
  <dcterms:created xsi:type="dcterms:W3CDTF">2023-01-07T10:34:37Z</dcterms:created>
  <dcterms:modified xsi:type="dcterms:W3CDTF">2023-01-07T11:04:34Z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F344C847C93141459D21A37F6D8F1E09</vt:lpwstr>
  </property>
  <property fmtid="{D5CDD505-2E9C-101B-9397-08002B2CF9AE}" pid="3" name="KSOProductBuildVer">
    <vt:lpwstr>1033-11.2.0.11440</vt:lpwstr>
  </property>
</Properties>
</file>