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data-analytics-p2.herokuapp.com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hyperlink" Target="https://github.com/fanjia27/project_2_group_4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Cloud-enabled Data Science</a:t>
            </a:r>
            <a:endParaRPr b="1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Jia, Lucas, Eric, Sunil</a:t>
            </a:r>
            <a:endParaRPr b="1"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75" y="3065253"/>
            <a:ext cx="2282575" cy="1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Making sense of data ….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…  requires skill &amp; computing resources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5" y="2401625"/>
            <a:ext cx="2567522" cy="2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497" y="2401625"/>
            <a:ext cx="2330633" cy="2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526" y="2785438"/>
            <a:ext cx="2667450" cy="15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60225" y="201850"/>
            <a:ext cx="49251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As A Key Enabler for Data Science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0" y="1146225"/>
            <a:ext cx="6303925" cy="32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89375" y="1665325"/>
            <a:ext cx="38229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is one problem…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 cloud computing can get very expensive!!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075" y="0"/>
            <a:ext cx="46269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6400" y="3306525"/>
            <a:ext cx="5896200" cy="17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mission (and we choose to accept it) is to build a cloud computing dashboard that provides insights into the usage and costs associated with the use of the cloud using data science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0" y="131425"/>
            <a:ext cx="2866599" cy="292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525" y="1950450"/>
            <a:ext cx="1654699" cy="11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49825" y="241275"/>
            <a:ext cx="4522800" cy="70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Diagram/ Structure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75" y="1136375"/>
            <a:ext cx="5269849" cy="3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775" y="475125"/>
            <a:ext cx="1841100" cy="1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775" y="2168675"/>
            <a:ext cx="1841100" cy="157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1775" y="3902400"/>
            <a:ext cx="2119276" cy="7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10100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400" y="1325400"/>
            <a:ext cx="385475" cy="5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2046750" y="1325400"/>
            <a:ext cx="4023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Heroku Cloud: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https://data-analytics-p2.herokuapp.com/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700" y="2483700"/>
            <a:ext cx="1102175" cy="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2046750" y="2483700"/>
            <a:ext cx="4023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GitHub Repo: </a:t>
            </a:r>
            <a:endParaRPr b="1"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https://github.com/fanjia27/project_2_group_4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6362" y="3495675"/>
            <a:ext cx="2031775" cy="10741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83" name="Google Shape;18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6350" y="639150"/>
            <a:ext cx="1841100" cy="1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8249" y="1970825"/>
            <a:ext cx="2348900" cy="15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