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sldIdLst>
    <p:sldId id="256" r:id="rId5"/>
    <p:sldId id="257" r:id="rId6"/>
    <p:sldId id="282" r:id="rId7"/>
    <p:sldId id="258" r:id="rId8"/>
    <p:sldId id="262" r:id="rId9"/>
    <p:sldId id="263" r:id="rId10"/>
    <p:sldId id="264" r:id="rId11"/>
    <p:sldId id="265" r:id="rId12"/>
    <p:sldId id="271" r:id="rId13"/>
    <p:sldId id="272" r:id="rId14"/>
    <p:sldId id="280" r:id="rId15"/>
    <p:sldId id="281" r:id="rId16"/>
    <p:sldId id="283" r:id="rId17"/>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94" autoAdjust="0"/>
  </p:normalViewPr>
  <p:slideViewPr>
    <p:cSldViewPr snapToGrid="0">
      <p:cViewPr varScale="1">
        <p:scale>
          <a:sx n="96" d="100"/>
          <a:sy n="96" d="100"/>
        </p:scale>
        <p:origin x="86" y="106"/>
      </p:cViewPr>
      <p:guideLst/>
    </p:cSldViewPr>
  </p:slideViewPr>
  <p:notesTextViewPr>
    <p:cViewPr>
      <p:scale>
        <a:sx n="1" d="1"/>
        <a:sy n="1" d="1"/>
      </p:scale>
      <p:origin x="0" y="0"/>
    </p:cViewPr>
  </p:notesTextViewPr>
  <p:sorterViewPr>
    <p:cViewPr>
      <p:scale>
        <a:sx n="100" d="100"/>
        <a:sy n="100" d="100"/>
      </p:scale>
      <p:origin x="0" y="0"/>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A7B51E49-215F-EE7C-0099-7FBBAB08334C}"/>
              </a:ext>
            </a:extLst>
          </p:cNvPr>
          <p:cNvSpPr>
            <a:spLocks/>
          </p:cNvSpPr>
          <p:nvPr userDrawn="1"/>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257BFDB4-DBE8-D671-A41E-F1A638C9457D}"/>
              </a:ext>
            </a:extLst>
          </p:cNvPr>
          <p:cNvPicPr>
            <a:picLocks noChangeAspect="1"/>
          </p:cNvPicPr>
          <p:nvPr userDrawn="1"/>
        </p:nvPicPr>
        <p:blipFill rotWithShape="1">
          <a:blip r:embed="rId2" cstate="screen">
            <a:duotone>
              <a:schemeClr val="accent2">
                <a:shade val="45000"/>
                <a:satMod val="135000"/>
              </a:schemeClr>
              <a:prstClr val="white"/>
            </a:duotone>
            <a:alphaModFix amt="5000"/>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25" name="图片 24" descr="图片包含 游戏机, 体育&#10;&#10;描述已自动生成">
            <a:extLst>
              <a:ext uri="{FF2B5EF4-FFF2-40B4-BE49-F238E27FC236}">
                <a16:creationId xmlns:a16="http://schemas.microsoft.com/office/drawing/2014/main" id="{FDC87E1F-EA18-3E3E-594F-10F857A80982}"/>
              </a:ext>
            </a:extLst>
          </p:cNvPr>
          <p:cNvPicPr>
            <a:picLocks noChangeAspect="1"/>
          </p:cNvPicPr>
          <p:nvPr userDrawn="1"/>
        </p:nvPicPr>
        <p:blipFill rotWithShape="1">
          <a:blip r:embed="rId3">
            <a:alphaModFix amt="66000"/>
            <a:extLst>
              <a:ext uri="{28A0092B-C50C-407E-A947-70E740481C1C}">
                <a14:useLocalDpi xmlns:a14="http://schemas.microsoft.com/office/drawing/2010/main" val="0"/>
              </a:ext>
            </a:extLst>
          </a:blip>
          <a:srcRect/>
          <a:stretch/>
        </p:blipFill>
        <p:spPr>
          <a:xfrm>
            <a:off x="0" y="4622799"/>
            <a:ext cx="12192000" cy="2235201"/>
          </a:xfrm>
          <a:prstGeom prst="rect">
            <a:avLst/>
          </a:prstGeom>
        </p:spPr>
      </p:pic>
      <p:sp>
        <p:nvSpPr>
          <p:cNvPr id="26" name="椭圆 25">
            <a:extLst>
              <a:ext uri="{FF2B5EF4-FFF2-40B4-BE49-F238E27FC236}">
                <a16:creationId xmlns:a16="http://schemas.microsoft.com/office/drawing/2014/main" id="{DA03B942-F19F-91E2-2F9F-7F33E8F2AD8D}"/>
              </a:ext>
            </a:extLst>
          </p:cNvPr>
          <p:cNvSpPr/>
          <p:nvPr userDrawn="1"/>
        </p:nvSpPr>
        <p:spPr>
          <a:xfrm>
            <a:off x="3445344" y="999833"/>
            <a:ext cx="5254860" cy="5254860"/>
          </a:xfrm>
          <a:prstGeom prst="ellipse">
            <a:avLst/>
          </a:prstGeom>
          <a:noFill/>
          <a:ln w="9525">
            <a:gradFill>
              <a:gsLst>
                <a:gs pos="50000">
                  <a:schemeClr val="accent2">
                    <a:lumMod val="75000"/>
                  </a:schemeClr>
                </a:gs>
                <a:gs pos="100000">
                  <a:schemeClr val="accent2">
                    <a:lumMod val="75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27" name="椭圆 26">
            <a:extLst>
              <a:ext uri="{FF2B5EF4-FFF2-40B4-BE49-F238E27FC236}">
                <a16:creationId xmlns:a16="http://schemas.microsoft.com/office/drawing/2014/main" id="{1D2B4A3B-C444-6669-93BA-C6190C11096E}"/>
              </a:ext>
            </a:extLst>
          </p:cNvPr>
          <p:cNvSpPr/>
          <p:nvPr userDrawn="1"/>
        </p:nvSpPr>
        <p:spPr>
          <a:xfrm>
            <a:off x="3753179" y="1260898"/>
            <a:ext cx="4691807" cy="4691807"/>
          </a:xfrm>
          <a:prstGeom prst="ellipse">
            <a:avLst/>
          </a:prstGeom>
          <a:gradFill flip="none" rotWithShape="1">
            <a:gsLst>
              <a:gs pos="80000">
                <a:schemeClr val="accent2">
                  <a:lumMod val="60000"/>
                  <a:lumOff val="40000"/>
                  <a:alpha val="0"/>
                </a:schemeClr>
              </a:gs>
              <a:gs pos="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cxnSp>
        <p:nvCxnSpPr>
          <p:cNvPr id="28" name="直接连接符 27">
            <a:extLst>
              <a:ext uri="{FF2B5EF4-FFF2-40B4-BE49-F238E27FC236}">
                <a16:creationId xmlns:a16="http://schemas.microsoft.com/office/drawing/2014/main" id="{538E8C92-4E73-812D-5B15-5B2BAE6FE49A}"/>
              </a:ext>
            </a:extLst>
          </p:cNvPr>
          <p:cNvCxnSpPr/>
          <p:nvPr userDrawn="1"/>
        </p:nvCxnSpPr>
        <p:spPr>
          <a:xfrm>
            <a:off x="1083733" y="1475096"/>
            <a:ext cx="0" cy="3259666"/>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15A70C4-49B2-0062-D585-F9C96CB6E9A4}"/>
              </a:ext>
            </a:extLst>
          </p:cNvPr>
          <p:cNvCxnSpPr>
            <a:cxnSpLocks/>
          </p:cNvCxnSpPr>
          <p:nvPr userDrawn="1"/>
        </p:nvCxnSpPr>
        <p:spPr>
          <a:xfrm>
            <a:off x="10532533" y="1143000"/>
            <a:ext cx="0" cy="2830060"/>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558F0A4-93B7-77C0-EFFC-883825D894C5}"/>
              </a:ext>
            </a:extLst>
          </p:cNvPr>
          <p:cNvCxnSpPr>
            <a:cxnSpLocks/>
          </p:cNvCxnSpPr>
          <p:nvPr userDrawn="1"/>
        </p:nvCxnSpPr>
        <p:spPr>
          <a:xfrm>
            <a:off x="10989733" y="2479581"/>
            <a:ext cx="0" cy="2210952"/>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2678107-7A1C-509A-D998-95FC82E45B57}"/>
              </a:ext>
            </a:extLst>
          </p:cNvPr>
          <p:cNvCxnSpPr/>
          <p:nvPr userDrawn="1"/>
        </p:nvCxnSpPr>
        <p:spPr>
          <a:xfrm>
            <a:off x="11599334" y="1601649"/>
            <a:ext cx="0" cy="3259666"/>
          </a:xfrm>
          <a:prstGeom prst="line">
            <a:avLst/>
          </a:prstGeom>
          <a:ln w="19050">
            <a:gradFill>
              <a:gsLst>
                <a:gs pos="0">
                  <a:srgbClr val="19A2FF">
                    <a:alpha val="50000"/>
                  </a:srgbClr>
                </a:gs>
                <a:gs pos="84000">
                  <a:srgbClr val="19A2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EB744E8-CDEC-8BF8-0962-E2EBA8409AC9}"/>
              </a:ext>
            </a:extLst>
          </p:cNvPr>
          <p:cNvCxnSpPr>
            <a:cxnSpLocks/>
          </p:cNvCxnSpPr>
          <p:nvPr userDrawn="1"/>
        </p:nvCxnSpPr>
        <p:spPr>
          <a:xfrm>
            <a:off x="1693333" y="3156914"/>
            <a:ext cx="0" cy="170440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4866A19-4AA7-9428-D016-E9B80DB0EA7D}"/>
              </a:ext>
            </a:extLst>
          </p:cNvPr>
          <p:cNvCxnSpPr>
            <a:cxnSpLocks/>
          </p:cNvCxnSpPr>
          <p:nvPr userDrawn="1"/>
        </p:nvCxnSpPr>
        <p:spPr>
          <a:xfrm>
            <a:off x="330199" y="0"/>
            <a:ext cx="0" cy="2343227"/>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61170E3-082E-D50A-0E5A-36D079C27C8A}"/>
              </a:ext>
            </a:extLst>
          </p:cNvPr>
          <p:cNvCxnSpPr>
            <a:cxnSpLocks/>
          </p:cNvCxnSpPr>
          <p:nvPr userDrawn="1"/>
        </p:nvCxnSpPr>
        <p:spPr>
          <a:xfrm>
            <a:off x="2852841"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FABD42D-F7D9-DAED-3BEC-92B261019851}"/>
              </a:ext>
            </a:extLst>
          </p:cNvPr>
          <p:cNvCxnSpPr>
            <a:cxnSpLocks/>
          </p:cNvCxnSpPr>
          <p:nvPr userDrawn="1"/>
        </p:nvCxnSpPr>
        <p:spPr>
          <a:xfrm>
            <a:off x="11869842"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4EEB337-5CD0-9AAB-1012-31C93394DA40}"/>
              </a:ext>
            </a:extLst>
          </p:cNvPr>
          <p:cNvCxnSpPr>
            <a:cxnSpLocks/>
          </p:cNvCxnSpPr>
          <p:nvPr userDrawn="1"/>
        </p:nvCxnSpPr>
        <p:spPr>
          <a:xfrm>
            <a:off x="9228242" y="428930"/>
            <a:ext cx="0" cy="123885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7" name="文本占位符 36">
            <a:extLst>
              <a:ext uri="{FF2B5EF4-FFF2-40B4-BE49-F238E27FC236}">
                <a16:creationId xmlns:a16="http://schemas.microsoft.com/office/drawing/2014/main" id="{0323906C-D2D2-66F9-B0E5-2E683E211A7D}"/>
              </a:ext>
            </a:extLst>
          </p:cNvPr>
          <p:cNvSpPr>
            <a:spLocks noGrp="1"/>
          </p:cNvSpPr>
          <p:nvPr>
            <p:ph type="body" sz="quarter" idx="10" hasCustomPrompt="1"/>
          </p:nvPr>
        </p:nvSpPr>
        <p:spPr>
          <a:xfrm>
            <a:off x="1808162" y="2221760"/>
            <a:ext cx="8656637" cy="435243"/>
          </a:xfrm>
          <a:prstGeom prst="rect">
            <a:avLst/>
          </a:prstGeom>
        </p:spPr>
        <p:txBody>
          <a:bodyPr anchor="ctr" anchorCtr="0"/>
          <a:lstStyle>
            <a:lvl1pPr marL="0" indent="0">
              <a:buNone/>
              <a:defRPr kumimoji="0" lang="zh-CN" altLang="en-US" sz="3600" b="1" i="1" u="none" strike="noStrike" kern="0" cap="none" spc="0" normalizeH="0" baseline="0" dirty="0">
                <a:ln w="9525">
                  <a:noFill/>
                </a:ln>
                <a:gradFill>
                  <a:gsLst>
                    <a:gs pos="0">
                      <a:srgbClr val="4472C4">
                        <a:lumMod val="5000"/>
                        <a:lumOff val="95000"/>
                        <a:alpha val="98000"/>
                      </a:srgbClr>
                    </a:gs>
                    <a:gs pos="63000">
                      <a:srgbClr val="FFFFFF">
                        <a:alpha val="0"/>
                      </a:srgbClr>
                    </a:gs>
                  </a:gsLst>
                  <a:lin ang="5400000" scaled="1"/>
                </a:gradFill>
                <a:effectLst/>
                <a:uLnTx/>
                <a:uFillTx/>
                <a:latin typeface="+mn-lt"/>
                <a:ea typeface="微软雅黑" panose="020B0503020204020204" pitchFamily="34" charset="-122"/>
                <a:cs typeface="+mn-cs"/>
              </a:defRPr>
            </a:lvl1pPr>
          </a:lstStyle>
          <a:p>
            <a:pPr lvl="0"/>
            <a:r>
              <a:rPr lang="en-US" altLang="zh-CN" dirty="0"/>
              <a:t>Decorated in English</a:t>
            </a:r>
            <a:endParaRPr lang="zh-CN" altLang="en-US" dirty="0"/>
          </a:p>
        </p:txBody>
      </p:sp>
      <p:sp>
        <p:nvSpPr>
          <p:cNvPr id="38" name="文本占位符 37">
            <a:extLst>
              <a:ext uri="{FF2B5EF4-FFF2-40B4-BE49-F238E27FC236}">
                <a16:creationId xmlns:a16="http://schemas.microsoft.com/office/drawing/2014/main" id="{D6285988-2103-BB9F-06ED-86F6FB43B490}"/>
              </a:ext>
            </a:extLst>
          </p:cNvPr>
          <p:cNvSpPr>
            <a:spLocks noGrp="1"/>
          </p:cNvSpPr>
          <p:nvPr>
            <p:ph type="body" sz="quarter" idx="11"/>
          </p:nvPr>
        </p:nvSpPr>
        <p:spPr>
          <a:xfrm>
            <a:off x="1808164" y="2657475"/>
            <a:ext cx="8656636" cy="1465263"/>
          </a:xfrm>
          <a:prstGeom prst="rect">
            <a:avLst/>
          </a:prstGeom>
        </p:spPr>
        <p:txBody>
          <a:bodyPr anchor="ctr" anchorCtr="0"/>
          <a:lstStyle>
            <a:lvl1pPr marL="0" indent="0">
              <a:buNone/>
              <a:defRPr kumimoji="0" lang="zh-CN" altLang="en-US" sz="8000" b="1" i="0" u="none" strike="noStrike" kern="1200" cap="none" spc="300" normalizeH="0" baseline="0" dirty="0">
                <a:ln>
                  <a:noFill/>
                </a:ln>
                <a:gradFill flip="none" rotWithShape="1">
                  <a:gsLst>
                    <a:gs pos="35000">
                      <a:srgbClr val="FFFFFF"/>
                    </a:gs>
                    <a:gs pos="100000">
                      <a:prstClr val="white">
                        <a:alpha val="0"/>
                      </a:prstClr>
                    </a:gs>
                  </a:gsLst>
                  <a:lin ang="5400000" scaled="1"/>
                  <a:tileRect/>
                </a:gradFill>
                <a:effectLst>
                  <a:outerShdw blurRad="38100" dist="38100" dir="2700000" algn="tl">
                    <a:srgbClr val="000000">
                      <a:alpha val="43137"/>
                    </a:srgbClr>
                  </a:outerShdw>
                </a:effectLst>
                <a:uLnTx/>
                <a:uFillTx/>
                <a:latin typeface="+mj-ea"/>
                <a:ea typeface="+mj-ea"/>
                <a:cs typeface="经典综艺体简" panose="02010609000101010101" pitchFamily="49" charset="-122"/>
              </a:defRPr>
            </a:lvl1pPr>
          </a:lstStyle>
          <a:p>
            <a:pPr lvl="0"/>
            <a:endParaRPr lang="zh-CN" altLang="en-US" dirty="0"/>
          </a:p>
        </p:txBody>
      </p:sp>
      <p:sp>
        <p:nvSpPr>
          <p:cNvPr id="39" name="矩形: 圆角 38">
            <a:extLst>
              <a:ext uri="{FF2B5EF4-FFF2-40B4-BE49-F238E27FC236}">
                <a16:creationId xmlns:a16="http://schemas.microsoft.com/office/drawing/2014/main" id="{95E73BA6-D3EA-B1C8-9AC3-C2A9A2C90820}"/>
              </a:ext>
            </a:extLst>
          </p:cNvPr>
          <p:cNvSpPr/>
          <p:nvPr userDrawn="1"/>
        </p:nvSpPr>
        <p:spPr>
          <a:xfrm>
            <a:off x="4854222" y="4398567"/>
            <a:ext cx="2483556" cy="3739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占位符 39">
            <a:extLst>
              <a:ext uri="{FF2B5EF4-FFF2-40B4-BE49-F238E27FC236}">
                <a16:creationId xmlns:a16="http://schemas.microsoft.com/office/drawing/2014/main" id="{926ED7A4-107B-9140-DC8B-1E1A53993F07}"/>
              </a:ext>
            </a:extLst>
          </p:cNvPr>
          <p:cNvSpPr>
            <a:spLocks noGrp="1"/>
          </p:cNvSpPr>
          <p:nvPr>
            <p:ph type="body" sz="quarter" idx="12"/>
          </p:nvPr>
        </p:nvSpPr>
        <p:spPr>
          <a:xfrm>
            <a:off x="5110956" y="4452966"/>
            <a:ext cx="1970088" cy="265113"/>
          </a:xfrm>
          <a:prstGeom prst="rect">
            <a:avLst/>
          </a:prstGeom>
        </p:spPr>
        <p:txBody>
          <a:bodyPr anchor="ctr" anchorCtr="0"/>
          <a:lstStyle>
            <a:lvl1pPr marL="0" indent="0">
              <a:buNone/>
              <a:defRPr sz="1600"/>
            </a:lvl1pPr>
          </a:lstStyle>
          <a:p>
            <a:pPr lvl="0"/>
            <a:endParaRPr lang="zh-CN" altLang="en-US" dirty="0"/>
          </a:p>
        </p:txBody>
      </p:sp>
    </p:spTree>
    <p:extLst>
      <p:ext uri="{BB962C8B-B14F-4D97-AF65-F5344CB8AC3E}">
        <p14:creationId xmlns:p14="http://schemas.microsoft.com/office/powerpoint/2010/main" val="450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0C48C151-5966-2EE5-FF07-5218FD39FA96}"/>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6" name="任意多边形: 形状 5">
            <a:extLst>
              <a:ext uri="{FF2B5EF4-FFF2-40B4-BE49-F238E27FC236}">
                <a16:creationId xmlns:a16="http://schemas.microsoft.com/office/drawing/2014/main" id="{3AFFBDF9-703E-8FD0-8B89-DB2D76F14443}"/>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标题 6">
            <a:extLst>
              <a:ext uri="{FF2B5EF4-FFF2-40B4-BE49-F238E27FC236}">
                <a16:creationId xmlns:a16="http://schemas.microsoft.com/office/drawing/2014/main" id="{0B08416B-AC49-06AA-EF46-02F7933CF13F}"/>
              </a:ext>
            </a:extLst>
          </p:cNvPr>
          <p:cNvSpPr>
            <a:spLocks noGrp="1"/>
          </p:cNvSpPr>
          <p:nvPr>
            <p:ph type="title" hasCustomPrompt="1"/>
          </p:nvPr>
        </p:nvSpPr>
        <p:spPr>
          <a:xfrm>
            <a:off x="4500880" y="874416"/>
            <a:ext cx="2875280" cy="667001"/>
          </a:xfrm>
          <a:prstGeom prst="rect">
            <a:avLst/>
          </a:prstGeom>
        </p:spPr>
        <p:txBody>
          <a:bodyPr wrap="none"/>
          <a:lstStyle>
            <a:lvl1pPr algn="ctr">
              <a:defRPr lang="zh-CN" altLang="en-US" sz="4800" b="1" kern="1200" dirty="0">
                <a:gradFill flip="none" rotWithShape="1">
                  <a:gsLst>
                    <a:gs pos="60000">
                      <a:schemeClr val="accent2"/>
                    </a:gs>
                    <a:gs pos="0">
                      <a:schemeClr val="accent2">
                        <a:lumMod val="60000"/>
                        <a:lumOff val="40000"/>
                      </a:schemeClr>
                    </a:gs>
                  </a:gsLst>
                  <a:lin ang="2700000" scaled="1"/>
                  <a:tileRect/>
                </a:gradFill>
                <a:latin typeface="+mj-lt"/>
                <a:ea typeface="+mj-ea"/>
                <a:cs typeface="+mn-cs"/>
              </a:defRPr>
            </a:lvl1pPr>
          </a:lstStyle>
          <a:p>
            <a:r>
              <a:rPr lang="zh-CN" altLang="en-US" dirty="0"/>
              <a:t>目录</a:t>
            </a:r>
          </a:p>
        </p:txBody>
      </p:sp>
    </p:spTree>
    <p:extLst>
      <p:ext uri="{BB962C8B-B14F-4D97-AF65-F5344CB8AC3E}">
        <p14:creationId xmlns:p14="http://schemas.microsoft.com/office/powerpoint/2010/main" val="97670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圆: 空心 4">
            <a:extLst>
              <a:ext uri="{FF2B5EF4-FFF2-40B4-BE49-F238E27FC236}">
                <a16:creationId xmlns:a16="http://schemas.microsoft.com/office/drawing/2014/main" id="{77FC9450-AE93-3D6B-2BB8-8181E6987822}"/>
              </a:ext>
            </a:extLst>
          </p:cNvPr>
          <p:cNvSpPr/>
          <p:nvPr userDrawn="1"/>
        </p:nvSpPr>
        <p:spPr>
          <a:xfrm>
            <a:off x="9170512" y="345856"/>
            <a:ext cx="2047616" cy="2047616"/>
          </a:xfrm>
          <a:prstGeom prst="donu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连接符 5">
            <a:extLst>
              <a:ext uri="{FF2B5EF4-FFF2-40B4-BE49-F238E27FC236}">
                <a16:creationId xmlns:a16="http://schemas.microsoft.com/office/drawing/2014/main" id="{94D6405D-9E6C-83A3-F34F-150D5ECB4C86}"/>
              </a:ext>
            </a:extLst>
          </p:cNvPr>
          <p:cNvCxnSpPr>
            <a:cxnSpLocks/>
          </p:cNvCxnSpPr>
          <p:nvPr userDrawn="1"/>
        </p:nvCxnSpPr>
        <p:spPr>
          <a:xfrm flipH="1">
            <a:off x="1018414" y="2035732"/>
            <a:ext cx="6146222" cy="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20E79FD-7A88-C279-C577-5DB4E8DC0CCF}"/>
              </a:ext>
            </a:extLst>
          </p:cNvPr>
          <p:cNvSpPr/>
          <p:nvPr userDrawn="1"/>
        </p:nvSpPr>
        <p:spPr>
          <a:xfrm>
            <a:off x="839889" y="199763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cxnSp>
        <p:nvCxnSpPr>
          <p:cNvPr id="8" name="直接连接符 7">
            <a:extLst>
              <a:ext uri="{FF2B5EF4-FFF2-40B4-BE49-F238E27FC236}">
                <a16:creationId xmlns:a16="http://schemas.microsoft.com/office/drawing/2014/main" id="{1A018186-98E2-4189-0A0E-A207898328EC}"/>
              </a:ext>
            </a:extLst>
          </p:cNvPr>
          <p:cNvCxnSpPr>
            <a:cxnSpLocks/>
          </p:cNvCxnSpPr>
          <p:nvPr userDrawn="1"/>
        </p:nvCxnSpPr>
        <p:spPr>
          <a:xfrm flipH="1">
            <a:off x="820918" y="4628382"/>
            <a:ext cx="6343718" cy="3810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9448725-BF6A-1CE5-6834-92C4C16F2E47}"/>
              </a:ext>
            </a:extLst>
          </p:cNvPr>
          <p:cNvSpPr/>
          <p:nvPr userDrawn="1"/>
        </p:nvSpPr>
        <p:spPr>
          <a:xfrm>
            <a:off x="5412155" y="459028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grpSp>
        <p:nvGrpSpPr>
          <p:cNvPr id="10" name="组合 9">
            <a:extLst>
              <a:ext uri="{FF2B5EF4-FFF2-40B4-BE49-F238E27FC236}">
                <a16:creationId xmlns:a16="http://schemas.microsoft.com/office/drawing/2014/main" id="{A3E83A17-43B8-5739-9EAB-2F0D26137169}"/>
              </a:ext>
            </a:extLst>
          </p:cNvPr>
          <p:cNvGrpSpPr/>
          <p:nvPr userDrawn="1"/>
        </p:nvGrpSpPr>
        <p:grpSpPr>
          <a:xfrm>
            <a:off x="0" y="6355758"/>
            <a:ext cx="12192000" cy="502242"/>
            <a:chOff x="0" y="6355758"/>
            <a:chExt cx="12192000" cy="502242"/>
          </a:xfrm>
        </p:grpSpPr>
        <p:sp>
          <p:nvSpPr>
            <p:cNvPr id="11" name="任意多边形: 形状 10">
              <a:extLst>
                <a:ext uri="{FF2B5EF4-FFF2-40B4-BE49-F238E27FC236}">
                  <a16:creationId xmlns:a16="http://schemas.microsoft.com/office/drawing/2014/main" id="{0AE186AC-BF66-88C0-744C-A633B7772727}"/>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多边形: 形状 11">
              <a:extLst>
                <a:ext uri="{FF2B5EF4-FFF2-40B4-BE49-F238E27FC236}">
                  <a16:creationId xmlns:a16="http://schemas.microsoft.com/office/drawing/2014/main" id="{0D9BB918-757C-8586-85B1-3E104C2C5D14}"/>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13" name="文本占位符 12">
            <a:extLst>
              <a:ext uri="{FF2B5EF4-FFF2-40B4-BE49-F238E27FC236}">
                <a16:creationId xmlns:a16="http://schemas.microsoft.com/office/drawing/2014/main" id="{349A0776-FE3C-5FB6-45AC-609A378B337F}"/>
              </a:ext>
            </a:extLst>
          </p:cNvPr>
          <p:cNvSpPr>
            <a:spLocks noGrp="1"/>
          </p:cNvSpPr>
          <p:nvPr>
            <p:ph type="body" sz="quarter" idx="10" hasCustomPrompt="1"/>
          </p:nvPr>
        </p:nvSpPr>
        <p:spPr>
          <a:xfrm>
            <a:off x="8542556" y="593725"/>
            <a:ext cx="2675572" cy="5650865"/>
          </a:xfrm>
          <a:prstGeom prst="rect">
            <a:avLst/>
          </a:prstGeom>
        </p:spPr>
        <p:txBody>
          <a:bodyPr wrap="square"/>
          <a:lstStyle>
            <a:lvl1pPr marL="0" indent="0" algn="ctr">
              <a:buNone/>
              <a:defRPr sz="52000">
                <a:gradFill>
                  <a:gsLst>
                    <a:gs pos="60000">
                      <a:schemeClr val="accent2"/>
                    </a:gs>
                    <a:gs pos="0">
                      <a:schemeClr val="accent2">
                        <a:lumMod val="60000"/>
                        <a:lumOff val="40000"/>
                      </a:schemeClr>
                    </a:gs>
                  </a:gsLst>
                  <a:lin ang="2700000" scaled="1"/>
                </a:gradFill>
                <a:latin typeface="+mn-lt"/>
              </a:defRPr>
            </a:lvl1pPr>
          </a:lstStyle>
          <a:p>
            <a:pPr lvl="0"/>
            <a:r>
              <a:rPr lang="en-US" altLang="zh-CN" dirty="0"/>
              <a:t>1</a:t>
            </a:r>
            <a:endParaRPr lang="zh-CN" altLang="en-US" dirty="0"/>
          </a:p>
        </p:txBody>
      </p:sp>
      <p:sp>
        <p:nvSpPr>
          <p:cNvPr id="14" name="文本占位符 13">
            <a:extLst>
              <a:ext uri="{FF2B5EF4-FFF2-40B4-BE49-F238E27FC236}">
                <a16:creationId xmlns:a16="http://schemas.microsoft.com/office/drawing/2014/main" id="{8D2AD46A-E731-599D-3B5A-222E6B33C179}"/>
              </a:ext>
            </a:extLst>
          </p:cNvPr>
          <p:cNvSpPr>
            <a:spLocks noGrp="1"/>
          </p:cNvSpPr>
          <p:nvPr>
            <p:ph type="body" sz="quarter" idx="16"/>
          </p:nvPr>
        </p:nvSpPr>
        <p:spPr>
          <a:xfrm>
            <a:off x="1042034" y="3159744"/>
            <a:ext cx="5913937" cy="781610"/>
          </a:xfrm>
          <a:prstGeom prst="rect">
            <a:avLst/>
          </a:prstGeom>
        </p:spPr>
        <p:txBody>
          <a:bodyPr anchor="ctr" anchorCtr="0"/>
          <a:lstStyle>
            <a:lvl1pPr marL="0" indent="0">
              <a:buNone/>
              <a:defRPr lang="zh-CN" altLang="en-US" sz="5400" b="1" kern="1200" dirty="0">
                <a:gradFill flip="none" rotWithShape="1">
                  <a:gsLst>
                    <a:gs pos="60000">
                      <a:schemeClr val="accent2"/>
                    </a:gs>
                    <a:gs pos="0">
                      <a:schemeClr val="accent2">
                        <a:lumMod val="60000"/>
                        <a:lumOff val="40000"/>
                      </a:schemeClr>
                    </a:gs>
                  </a:gsLst>
                  <a:lin ang="2700000" scaled="1"/>
                  <a:tileRect/>
                </a:gradFill>
                <a:latin typeface="+mj-ea"/>
                <a:ea typeface="+mj-ea"/>
                <a:cs typeface="+mn-cs"/>
              </a:defRPr>
            </a:lvl1pPr>
          </a:lstStyle>
          <a:p>
            <a:pPr lvl="0"/>
            <a:endParaRPr lang="zh-CN" altLang="en-US" dirty="0"/>
          </a:p>
        </p:txBody>
      </p:sp>
      <p:sp>
        <p:nvSpPr>
          <p:cNvPr id="15" name="文本占位符 14">
            <a:extLst>
              <a:ext uri="{FF2B5EF4-FFF2-40B4-BE49-F238E27FC236}">
                <a16:creationId xmlns:a16="http://schemas.microsoft.com/office/drawing/2014/main" id="{BFA52C2F-6F3F-4103-3C22-C2C784855F16}"/>
              </a:ext>
            </a:extLst>
          </p:cNvPr>
          <p:cNvSpPr>
            <a:spLocks noGrp="1"/>
          </p:cNvSpPr>
          <p:nvPr>
            <p:ph type="body" sz="quarter" idx="17"/>
          </p:nvPr>
        </p:nvSpPr>
        <p:spPr>
          <a:xfrm>
            <a:off x="1041400" y="3986468"/>
            <a:ext cx="3500438" cy="411162"/>
          </a:xfrm>
          <a:prstGeom prst="rect">
            <a:avLst/>
          </a:prstGeom>
        </p:spPr>
        <p:txBody>
          <a:bodyPr wrap="square" anchor="ctr" anchorCtr="0"/>
          <a:lstStyle>
            <a:lvl1pPr marL="0" indent="0">
              <a:buNone/>
              <a:defRPr lang="zh-CN" altLang="en-US" sz="1400" kern="1200" dirty="0">
                <a:gradFill flip="none" rotWithShape="1">
                  <a:gsLst>
                    <a:gs pos="60000">
                      <a:schemeClr val="accent2"/>
                    </a:gs>
                    <a:gs pos="0">
                      <a:schemeClr val="accent2">
                        <a:lumMod val="60000"/>
                        <a:lumOff val="40000"/>
                      </a:schemeClr>
                    </a:gs>
                  </a:gsLst>
                  <a:lin ang="2700000" scaled="1"/>
                  <a:tileRect/>
                </a:gradFill>
                <a:latin typeface="+mn-lt"/>
                <a:ea typeface="+mn-ea"/>
                <a:cs typeface="+mn-cs"/>
              </a:defRPr>
            </a:lvl1pPr>
          </a:lstStyle>
          <a:p>
            <a:pPr lvl="0"/>
            <a:endParaRPr lang="zh-CN" altLang="en-US" dirty="0"/>
          </a:p>
        </p:txBody>
      </p:sp>
      <p:sp>
        <p:nvSpPr>
          <p:cNvPr id="16" name="文本占位符 15">
            <a:extLst>
              <a:ext uri="{FF2B5EF4-FFF2-40B4-BE49-F238E27FC236}">
                <a16:creationId xmlns:a16="http://schemas.microsoft.com/office/drawing/2014/main" id="{DF6016C0-0D48-664B-FFF9-603F720F305F}"/>
              </a:ext>
            </a:extLst>
          </p:cNvPr>
          <p:cNvSpPr>
            <a:spLocks noGrp="1"/>
          </p:cNvSpPr>
          <p:nvPr>
            <p:ph type="body" sz="quarter" idx="18"/>
          </p:nvPr>
        </p:nvSpPr>
        <p:spPr>
          <a:xfrm>
            <a:off x="1039494" y="2378083"/>
            <a:ext cx="3756025" cy="628955"/>
          </a:xfrm>
          <a:prstGeom prst="rect">
            <a:avLst/>
          </a:prstGeom>
          <a:noFill/>
        </p:spPr>
        <p:txBody>
          <a:bodyPr wrap="square">
            <a:spAutoFit/>
          </a:bodyPr>
          <a:lstStyle>
            <a:lvl1pPr marL="0" indent="0">
              <a:buNone/>
              <a:defRPr lang="zh-CN" altLang="en-US" sz="3200" dirty="0">
                <a:gradFill flip="none" rotWithShape="1">
                  <a:gsLst>
                    <a:gs pos="60000">
                      <a:schemeClr val="accent2"/>
                    </a:gs>
                    <a:gs pos="0">
                      <a:schemeClr val="accent2">
                        <a:lumMod val="60000"/>
                        <a:lumOff val="40000"/>
                      </a:schemeClr>
                    </a:gs>
                  </a:gsLst>
                  <a:lin ang="2700000" scaled="1"/>
                  <a:tileRect/>
                </a:gradFill>
              </a:defRPr>
            </a:lvl1pPr>
          </a:lstStyle>
          <a:p>
            <a:pPr marL="0" lvl="0">
              <a:lnSpc>
                <a:spcPct val="120000"/>
              </a:lnSpc>
              <a:spcAft>
                <a:spcPts val="500"/>
              </a:spcAft>
            </a:pPr>
            <a:endParaRPr lang="zh-CN" altLang="en-US" dirty="0"/>
          </a:p>
        </p:txBody>
      </p:sp>
    </p:spTree>
    <p:extLst>
      <p:ext uri="{BB962C8B-B14F-4D97-AF65-F5344CB8AC3E}">
        <p14:creationId xmlns:p14="http://schemas.microsoft.com/office/powerpoint/2010/main" val="10553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B7A08BA-3B8F-9118-A264-039612A4B6A9}"/>
              </a:ext>
            </a:extLst>
          </p:cNvPr>
          <p:cNvSpPr>
            <a:spLocks noGrp="1"/>
          </p:cNvSpPr>
          <p:nvPr>
            <p:ph type="title" hasCustomPrompt="1"/>
          </p:nvPr>
        </p:nvSpPr>
        <p:spPr>
          <a:xfrm>
            <a:off x="680278" y="459760"/>
            <a:ext cx="10858500" cy="523220"/>
          </a:xfrm>
          <a:prstGeom prst="rect">
            <a:avLst/>
          </a:prstGeom>
        </p:spPr>
        <p:txBody>
          <a:bodyPr>
            <a:spAutoFit/>
          </a:bodyPr>
          <a:lstStyle>
            <a:lvl1pPr>
              <a:lnSpc>
                <a:spcPct val="100000"/>
              </a:lnSpc>
              <a:defRPr sz="2800" b="1">
                <a:gradFill>
                  <a:gsLst>
                    <a:gs pos="60000">
                      <a:schemeClr val="accent2"/>
                    </a:gs>
                    <a:gs pos="0">
                      <a:schemeClr val="accent2">
                        <a:lumMod val="60000"/>
                        <a:lumOff val="40000"/>
                      </a:schemeClr>
                    </a:gs>
                  </a:gsLst>
                  <a:lin ang="2700000" scaled="1"/>
                </a:gradFill>
              </a:defRPr>
            </a:lvl1pPr>
          </a:lstStyle>
          <a:p>
            <a:r>
              <a:rPr lang="en-US" altLang="zh-CN" dirty="0"/>
              <a:t>Click to edit Master title style</a:t>
            </a:r>
            <a:endParaRPr lang="zh-CN" altLang="en-US" dirty="0"/>
          </a:p>
        </p:txBody>
      </p:sp>
      <p:sp>
        <p:nvSpPr>
          <p:cNvPr id="6" name="椭圆 5">
            <a:extLst>
              <a:ext uri="{FF2B5EF4-FFF2-40B4-BE49-F238E27FC236}">
                <a16:creationId xmlns:a16="http://schemas.microsoft.com/office/drawing/2014/main" id="{27D6302F-3E11-6CC2-839D-29B0B3CC7504}"/>
              </a:ext>
            </a:extLst>
          </p:cNvPr>
          <p:cNvSpPr/>
          <p:nvPr userDrawn="1"/>
        </p:nvSpPr>
        <p:spPr>
          <a:xfrm>
            <a:off x="431593" y="329893"/>
            <a:ext cx="119716" cy="11971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a16="http://schemas.microsoft.com/office/drawing/2014/main" id="{71C9DD4C-8CDF-0749-18D5-D2B457BECBCE}"/>
              </a:ext>
            </a:extLst>
          </p:cNvPr>
          <p:cNvSpPr/>
          <p:nvPr userDrawn="1"/>
        </p:nvSpPr>
        <p:spPr>
          <a:xfrm>
            <a:off x="473203" y="374143"/>
            <a:ext cx="187197" cy="1871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a:extLst>
              <a:ext uri="{FF2B5EF4-FFF2-40B4-BE49-F238E27FC236}">
                <a16:creationId xmlns:a16="http://schemas.microsoft.com/office/drawing/2014/main" id="{4B3EA1E9-138D-56E6-5270-CABF6B71C0FE}"/>
              </a:ext>
            </a:extLst>
          </p:cNvPr>
          <p:cNvGrpSpPr/>
          <p:nvPr userDrawn="1"/>
        </p:nvGrpSpPr>
        <p:grpSpPr>
          <a:xfrm>
            <a:off x="0" y="6355758"/>
            <a:ext cx="12192000" cy="502242"/>
            <a:chOff x="0" y="6355758"/>
            <a:chExt cx="12192000" cy="502242"/>
          </a:xfrm>
        </p:grpSpPr>
        <p:sp>
          <p:nvSpPr>
            <p:cNvPr id="9" name="任意多边形: 形状 8">
              <a:extLst>
                <a:ext uri="{FF2B5EF4-FFF2-40B4-BE49-F238E27FC236}">
                  <a16:creationId xmlns:a16="http://schemas.microsoft.com/office/drawing/2014/main" id="{82E24570-A800-E570-4794-ED722C03702D}"/>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多边形: 形状 9">
              <a:extLst>
                <a:ext uri="{FF2B5EF4-FFF2-40B4-BE49-F238E27FC236}">
                  <a16:creationId xmlns:a16="http://schemas.microsoft.com/office/drawing/2014/main" id="{5DF27B26-CF93-638E-DD7D-54BD91506945}"/>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extLst>
      <p:ext uri="{BB962C8B-B14F-4D97-AF65-F5344CB8AC3E}">
        <p14:creationId xmlns:p14="http://schemas.microsoft.com/office/powerpoint/2010/main" val="325506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48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525EC5-3CEC-E434-51E6-8CE34828FB10}"/>
              </a:ext>
            </a:extLst>
          </p:cNvPr>
          <p:cNvSpPr>
            <a:spLocks/>
          </p:cNvSpPr>
          <p:nvPr userDrawn="1"/>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37A0B2A-ABA1-E6D7-1990-BE51905E9F9D}"/>
              </a:ext>
            </a:extLst>
          </p:cNvPr>
          <p:cNvPicPr>
            <a:picLocks noChangeAspect="1"/>
          </p:cNvPicPr>
          <p:nvPr userDrawn="1"/>
        </p:nvPicPr>
        <p:blipFill rotWithShape="1">
          <a:blip r:embed="rId2" cstate="screen">
            <a:duotone>
              <a:schemeClr val="accent2">
                <a:shade val="45000"/>
                <a:satMod val="135000"/>
              </a:schemeClr>
              <a:prstClr val="white"/>
            </a:duotone>
            <a:alphaModFix amt="5000"/>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7" name="图片 6" descr="图片包含 游戏机, 体育&#10;&#10;描述已自动生成">
            <a:extLst>
              <a:ext uri="{FF2B5EF4-FFF2-40B4-BE49-F238E27FC236}">
                <a16:creationId xmlns:a16="http://schemas.microsoft.com/office/drawing/2014/main" id="{FD2B491D-B2EC-332D-6E76-DF504240F4BA}"/>
              </a:ext>
            </a:extLst>
          </p:cNvPr>
          <p:cNvPicPr>
            <a:picLocks noChangeAspect="1"/>
          </p:cNvPicPr>
          <p:nvPr userDrawn="1"/>
        </p:nvPicPr>
        <p:blipFill rotWithShape="1">
          <a:blip r:embed="rId3">
            <a:alphaModFix amt="66000"/>
            <a:extLst>
              <a:ext uri="{28A0092B-C50C-407E-A947-70E740481C1C}">
                <a14:useLocalDpi xmlns:a14="http://schemas.microsoft.com/office/drawing/2010/main" val="0"/>
              </a:ext>
            </a:extLst>
          </a:blip>
          <a:srcRect/>
          <a:stretch/>
        </p:blipFill>
        <p:spPr>
          <a:xfrm>
            <a:off x="0" y="4622799"/>
            <a:ext cx="12192000" cy="2235201"/>
          </a:xfrm>
          <a:prstGeom prst="rect">
            <a:avLst/>
          </a:prstGeom>
        </p:spPr>
      </p:pic>
      <p:sp>
        <p:nvSpPr>
          <p:cNvPr id="8" name="椭圆 7">
            <a:extLst>
              <a:ext uri="{FF2B5EF4-FFF2-40B4-BE49-F238E27FC236}">
                <a16:creationId xmlns:a16="http://schemas.microsoft.com/office/drawing/2014/main" id="{5C0AE895-51F7-115B-8894-0D6CA2E21655}"/>
              </a:ext>
            </a:extLst>
          </p:cNvPr>
          <p:cNvSpPr/>
          <p:nvPr userDrawn="1"/>
        </p:nvSpPr>
        <p:spPr>
          <a:xfrm>
            <a:off x="3445344" y="999833"/>
            <a:ext cx="5254860" cy="5254860"/>
          </a:xfrm>
          <a:prstGeom prst="ellipse">
            <a:avLst/>
          </a:prstGeom>
          <a:noFill/>
          <a:ln w="9525">
            <a:gradFill>
              <a:gsLst>
                <a:gs pos="50000">
                  <a:schemeClr val="accent2">
                    <a:lumMod val="75000"/>
                  </a:schemeClr>
                </a:gs>
                <a:gs pos="100000">
                  <a:schemeClr val="accent2">
                    <a:lumMod val="75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9" name="椭圆 8">
            <a:extLst>
              <a:ext uri="{FF2B5EF4-FFF2-40B4-BE49-F238E27FC236}">
                <a16:creationId xmlns:a16="http://schemas.microsoft.com/office/drawing/2014/main" id="{B430AB7D-C954-D909-05C6-F034CEA6F84A}"/>
              </a:ext>
            </a:extLst>
          </p:cNvPr>
          <p:cNvSpPr/>
          <p:nvPr userDrawn="1"/>
        </p:nvSpPr>
        <p:spPr>
          <a:xfrm>
            <a:off x="3753179" y="1260898"/>
            <a:ext cx="4691807" cy="4691807"/>
          </a:xfrm>
          <a:prstGeom prst="ellipse">
            <a:avLst/>
          </a:prstGeom>
          <a:gradFill flip="none" rotWithShape="1">
            <a:gsLst>
              <a:gs pos="80000">
                <a:schemeClr val="accent2">
                  <a:lumMod val="60000"/>
                  <a:lumOff val="40000"/>
                  <a:alpha val="0"/>
                </a:schemeClr>
              </a:gs>
              <a:gs pos="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cxnSp>
        <p:nvCxnSpPr>
          <p:cNvPr id="10" name="直接连接符 9">
            <a:extLst>
              <a:ext uri="{FF2B5EF4-FFF2-40B4-BE49-F238E27FC236}">
                <a16:creationId xmlns:a16="http://schemas.microsoft.com/office/drawing/2014/main" id="{47A66A25-58DB-31CD-976C-28C4CB34C139}"/>
              </a:ext>
            </a:extLst>
          </p:cNvPr>
          <p:cNvCxnSpPr/>
          <p:nvPr userDrawn="1"/>
        </p:nvCxnSpPr>
        <p:spPr>
          <a:xfrm>
            <a:off x="1083733" y="1475096"/>
            <a:ext cx="0" cy="3259666"/>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630FA6F-FFCF-21B4-BF7D-27DB147324E1}"/>
              </a:ext>
            </a:extLst>
          </p:cNvPr>
          <p:cNvCxnSpPr>
            <a:cxnSpLocks/>
          </p:cNvCxnSpPr>
          <p:nvPr userDrawn="1"/>
        </p:nvCxnSpPr>
        <p:spPr>
          <a:xfrm>
            <a:off x="10532533" y="1143000"/>
            <a:ext cx="0" cy="2830060"/>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E99D66-1670-191D-39C7-2AD54A46E6FC}"/>
              </a:ext>
            </a:extLst>
          </p:cNvPr>
          <p:cNvCxnSpPr>
            <a:cxnSpLocks/>
          </p:cNvCxnSpPr>
          <p:nvPr userDrawn="1"/>
        </p:nvCxnSpPr>
        <p:spPr>
          <a:xfrm>
            <a:off x="10989733" y="2479581"/>
            <a:ext cx="0" cy="2210952"/>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947415A-5DD6-B466-5281-F874B1C1EBDC}"/>
              </a:ext>
            </a:extLst>
          </p:cNvPr>
          <p:cNvCxnSpPr/>
          <p:nvPr userDrawn="1"/>
        </p:nvCxnSpPr>
        <p:spPr>
          <a:xfrm>
            <a:off x="11599334" y="1601649"/>
            <a:ext cx="0" cy="3259666"/>
          </a:xfrm>
          <a:prstGeom prst="line">
            <a:avLst/>
          </a:prstGeom>
          <a:ln w="19050">
            <a:gradFill>
              <a:gsLst>
                <a:gs pos="0">
                  <a:srgbClr val="19A2FF">
                    <a:alpha val="50000"/>
                  </a:srgbClr>
                </a:gs>
                <a:gs pos="84000">
                  <a:srgbClr val="19A2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C73B9D6-A670-6F74-1508-092027AB75E3}"/>
              </a:ext>
            </a:extLst>
          </p:cNvPr>
          <p:cNvCxnSpPr>
            <a:cxnSpLocks/>
          </p:cNvCxnSpPr>
          <p:nvPr userDrawn="1"/>
        </p:nvCxnSpPr>
        <p:spPr>
          <a:xfrm>
            <a:off x="1693333" y="3156914"/>
            <a:ext cx="0" cy="170440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E439753-5B7C-9A2A-3A0F-E8A1968047D2}"/>
              </a:ext>
            </a:extLst>
          </p:cNvPr>
          <p:cNvCxnSpPr>
            <a:cxnSpLocks/>
          </p:cNvCxnSpPr>
          <p:nvPr userDrawn="1"/>
        </p:nvCxnSpPr>
        <p:spPr>
          <a:xfrm>
            <a:off x="9228242" y="428930"/>
            <a:ext cx="0" cy="123885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F25D78C-59E8-D44C-FC1B-348BC6AB6365}"/>
              </a:ext>
            </a:extLst>
          </p:cNvPr>
          <p:cNvSpPr>
            <a:spLocks noGrp="1"/>
          </p:cNvSpPr>
          <p:nvPr>
            <p:ph type="body" sz="quarter" idx="11"/>
          </p:nvPr>
        </p:nvSpPr>
        <p:spPr>
          <a:xfrm>
            <a:off x="1808164" y="2657475"/>
            <a:ext cx="8656636" cy="1465263"/>
          </a:xfrm>
          <a:prstGeom prst="rect">
            <a:avLst/>
          </a:prstGeom>
        </p:spPr>
        <p:txBody>
          <a:bodyPr anchor="ctr" anchorCtr="0"/>
          <a:lstStyle>
            <a:lvl1pPr marL="0" indent="0" algn="ctr">
              <a:buNone/>
              <a:tabLst>
                <a:tab pos="4754563" algn="l"/>
              </a:tabLst>
              <a:defRPr kumimoji="0" lang="zh-CN" altLang="en-US" sz="8000" b="1" i="0" u="none" strike="noStrike" kern="1200" cap="none" spc="300" normalizeH="0" baseline="0" dirty="0">
                <a:ln>
                  <a:noFill/>
                </a:ln>
                <a:gradFill flip="none" rotWithShape="1">
                  <a:gsLst>
                    <a:gs pos="35000">
                      <a:srgbClr val="FFFFFF"/>
                    </a:gs>
                    <a:gs pos="100000">
                      <a:prstClr val="white">
                        <a:alpha val="0"/>
                      </a:prstClr>
                    </a:gs>
                  </a:gsLst>
                  <a:lin ang="5400000" scaled="1"/>
                  <a:tileRect/>
                </a:gradFill>
                <a:effectLst>
                  <a:outerShdw blurRad="38100" dist="38100" dir="2700000" algn="tl">
                    <a:srgbClr val="000000">
                      <a:alpha val="43137"/>
                    </a:srgbClr>
                  </a:outerShdw>
                </a:effectLst>
                <a:uLnTx/>
                <a:uFillTx/>
                <a:latin typeface="+mj-ea"/>
                <a:ea typeface="+mj-ea"/>
                <a:cs typeface="经典综艺体简" panose="02010609000101010101" pitchFamily="49" charset="-122"/>
              </a:defRPr>
            </a:lvl1pPr>
          </a:lstStyle>
          <a:p>
            <a:pPr lvl="0"/>
            <a:endParaRPr lang="zh-CN" altLang="en-US" dirty="0"/>
          </a:p>
        </p:txBody>
      </p:sp>
      <p:cxnSp>
        <p:nvCxnSpPr>
          <p:cNvPr id="17" name="直接连接符 16">
            <a:extLst>
              <a:ext uri="{FF2B5EF4-FFF2-40B4-BE49-F238E27FC236}">
                <a16:creationId xmlns:a16="http://schemas.microsoft.com/office/drawing/2014/main" id="{7C523136-9C36-21B4-6E6A-3A0044A5040E}"/>
              </a:ext>
            </a:extLst>
          </p:cNvPr>
          <p:cNvCxnSpPr>
            <a:cxnSpLocks/>
          </p:cNvCxnSpPr>
          <p:nvPr userDrawn="1"/>
        </p:nvCxnSpPr>
        <p:spPr>
          <a:xfrm>
            <a:off x="330199" y="0"/>
            <a:ext cx="0" cy="2343227"/>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E384B93-78F1-09D2-02F4-3DB83CBDCB4C}"/>
              </a:ext>
            </a:extLst>
          </p:cNvPr>
          <p:cNvCxnSpPr>
            <a:cxnSpLocks/>
          </p:cNvCxnSpPr>
          <p:nvPr userDrawn="1"/>
        </p:nvCxnSpPr>
        <p:spPr>
          <a:xfrm>
            <a:off x="2852841"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6424B96-1D2E-0645-8CB3-45C98D707228}"/>
              </a:ext>
            </a:extLst>
          </p:cNvPr>
          <p:cNvCxnSpPr>
            <a:cxnSpLocks/>
          </p:cNvCxnSpPr>
          <p:nvPr userDrawn="1"/>
        </p:nvCxnSpPr>
        <p:spPr>
          <a:xfrm>
            <a:off x="11869842"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76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0D9A915-27AE-04FE-033C-53F776BA1BC7}"/>
              </a:ext>
            </a:extLst>
          </p:cNvPr>
          <p:cNvGrpSpPr/>
          <p:nvPr userDrawn="1"/>
        </p:nvGrpSpPr>
        <p:grpSpPr>
          <a:xfrm>
            <a:off x="0" y="0"/>
            <a:ext cx="12192000" cy="6858000"/>
            <a:chOff x="41618" y="-32364"/>
            <a:chExt cx="12192000" cy="6858000"/>
          </a:xfrm>
        </p:grpSpPr>
        <p:sp>
          <p:nvSpPr>
            <p:cNvPr id="3" name="矩形 2">
              <a:extLst>
                <a:ext uri="{FF2B5EF4-FFF2-40B4-BE49-F238E27FC236}">
                  <a16:creationId xmlns:a16="http://schemas.microsoft.com/office/drawing/2014/main" id="{403E013F-18FF-07C8-53E8-B0B14A354EDF}"/>
                </a:ext>
              </a:extLst>
            </p:cNvPr>
            <p:cNvSpPr/>
            <p:nvPr userDrawn="1"/>
          </p:nvSpPr>
          <p:spPr>
            <a:xfrm>
              <a:off x="52886" y="-32364"/>
              <a:ext cx="12169464" cy="6858000"/>
            </a:xfrm>
            <a:prstGeom prst="rect">
              <a:avLst/>
            </a:prstGeom>
            <a:blipFill dpi="0" rotWithShape="1">
              <a:blip r:embed="rId8">
                <a:alphaModFix amt="34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7" name="矩形 6">
              <a:extLst>
                <a:ext uri="{FF2B5EF4-FFF2-40B4-BE49-F238E27FC236}">
                  <a16:creationId xmlns:a16="http://schemas.microsoft.com/office/drawing/2014/main" id="{C38A7AB7-4DCB-7D92-3B2B-E204D0405A8D}"/>
                </a:ext>
              </a:extLst>
            </p:cNvPr>
            <p:cNvSpPr/>
            <p:nvPr userDrawn="1"/>
          </p:nvSpPr>
          <p:spPr>
            <a:xfrm>
              <a:off x="41618" y="-32364"/>
              <a:ext cx="12192000" cy="6858000"/>
            </a:xfrm>
            <a:prstGeom prst="rect">
              <a:avLst/>
            </a:prstGeom>
            <a:gradFill>
              <a:gsLst>
                <a:gs pos="0">
                  <a:schemeClr val="bg1">
                    <a:alpha val="92000"/>
                  </a:schemeClr>
                </a:gs>
                <a:gs pos="100000">
                  <a:schemeClr val="bg1">
                    <a:alpha val="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grpSp>
    </p:spTree>
    <p:extLst>
      <p:ext uri="{BB962C8B-B14F-4D97-AF65-F5344CB8AC3E}">
        <p14:creationId xmlns:p14="http://schemas.microsoft.com/office/powerpoint/2010/main" val="1161777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5" userDrawn="1">
          <p15:clr>
            <a:srgbClr val="F26B43"/>
          </p15:clr>
        </p15:guide>
        <p15:guide id="4" pos="7265" userDrawn="1">
          <p15:clr>
            <a:srgbClr val="F26B43"/>
          </p15:clr>
        </p15:guide>
        <p15:guide id="5" orient="horz" pos="640" userDrawn="1">
          <p15:clr>
            <a:srgbClr val="F26B43"/>
          </p15:clr>
        </p15:guide>
        <p15:guide id="6" orient="horz" pos="709" userDrawn="1">
          <p15:clr>
            <a:srgbClr val="F26B43"/>
          </p15:clr>
        </p15:guide>
        <p15:guide id="7" orient="horz" pos="3929"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31EC61-93A8-6EAE-DBA0-CCFCA113B8A4}"/>
              </a:ext>
            </a:extLst>
          </p:cNvPr>
          <p:cNvSpPr>
            <a:spLocks noGrp="1"/>
          </p:cNvSpPr>
          <p:nvPr>
            <p:ph type="body" sz="quarter" idx="10"/>
          </p:nvPr>
        </p:nvSpPr>
        <p:spPr>
          <a:xfrm>
            <a:off x="1767681" y="1305450"/>
            <a:ext cx="8656637" cy="553883"/>
          </a:xfrm>
        </p:spPr>
        <p:txBody>
          <a:bodyPr/>
          <a:lstStyle/>
          <a:p>
            <a:pPr algn="ctr">
              <a:lnSpc>
                <a:spcPct val="100000"/>
              </a:lnSpc>
            </a:pPr>
            <a:r>
              <a:rPr kumimoji="0" lang="en-US" altLang="zh-CN" sz="3600" b="1" i="1" u="none" strike="noStrike" kern="0" cap="none" spc="0" normalizeH="0" baseline="0" noProof="0" dirty="0">
                <a:ln w="9525">
                  <a:noFill/>
                </a:ln>
                <a:gradFill flip="none" rotWithShape="1">
                  <a:gsLst>
                    <a:gs pos="0">
                      <a:schemeClr val="lt2"/>
                    </a:gs>
                    <a:gs pos="63000">
                      <a:srgbClr val="FFFFFF">
                        <a:alpha val="0"/>
                      </a:srgbClr>
                    </a:gs>
                  </a:gsLst>
                  <a:lin ang="5400000" scaled="1"/>
                  <a:tileRect/>
                </a:gradFill>
                <a:effectLst/>
                <a:uLnTx/>
                <a:uFillTx/>
                <a:latin typeface="+mn-lt"/>
                <a:cs typeface="+mn-cs"/>
              </a:rPr>
              <a:t>STEP INTO ARTIFICIALINTELLIGENCE</a:t>
            </a:r>
          </a:p>
        </p:txBody>
      </p:sp>
      <p:sp>
        <p:nvSpPr>
          <p:cNvPr id="3" name="文本占位符 2">
            <a:extLst>
              <a:ext uri="{FF2B5EF4-FFF2-40B4-BE49-F238E27FC236}">
                <a16:creationId xmlns:a16="http://schemas.microsoft.com/office/drawing/2014/main" id="{B597DC90-E275-B42A-C0B6-5EA6FD1B03CB}"/>
              </a:ext>
            </a:extLst>
          </p:cNvPr>
          <p:cNvSpPr>
            <a:spLocks noGrp="1"/>
          </p:cNvSpPr>
          <p:nvPr>
            <p:ph type="body" sz="quarter" idx="11"/>
          </p:nvPr>
        </p:nvSpPr>
        <p:spPr>
          <a:xfrm>
            <a:off x="1203217" y="1656363"/>
            <a:ext cx="9785563" cy="1569660"/>
          </a:xfrm>
        </p:spPr>
        <p:txBody>
          <a:bodyPr wrap="square" anchor="ctr" anchorCtr="0">
            <a:spAutoFit/>
          </a:bodyPr>
          <a:lstStyle/>
          <a:p>
            <a:pPr algn="ctr">
              <a:lnSpc>
                <a:spcPct val="100000"/>
              </a:lnSpc>
              <a:tabLst>
                <a:tab pos="4754563" algn="l"/>
              </a:tabLst>
            </a:pPr>
            <a:r>
              <a:rPr lang="en-US" altLang="zh-CN" sz="9600" dirty="0"/>
              <a:t>Snake Gaming</a:t>
            </a:r>
            <a:endParaRPr lang="zh-CN" altLang="en-US" sz="9600" dirty="0"/>
          </a:p>
        </p:txBody>
      </p:sp>
      <p:sp>
        <p:nvSpPr>
          <p:cNvPr id="7" name="文本占位符 6">
            <a:extLst>
              <a:ext uri="{FF2B5EF4-FFF2-40B4-BE49-F238E27FC236}">
                <a16:creationId xmlns:a16="http://schemas.microsoft.com/office/drawing/2014/main" id="{89C6F77D-F12B-AB86-AB0F-9CFEB29601DB}"/>
              </a:ext>
            </a:extLst>
          </p:cNvPr>
          <p:cNvSpPr>
            <a:spLocks noGrp="1"/>
          </p:cNvSpPr>
          <p:nvPr>
            <p:ph type="body" sz="quarter" idx="12"/>
          </p:nvPr>
        </p:nvSpPr>
        <p:spPr>
          <a:xfrm>
            <a:off x="5110954" y="3631978"/>
            <a:ext cx="1970088" cy="713016"/>
          </a:xfrm>
        </p:spPr>
        <p:txBody>
          <a:bodyPr>
            <a:spAutoFit/>
          </a:bodyPr>
          <a:lstStyle/>
          <a:p>
            <a:pPr algn="ctr">
              <a:lnSpc>
                <a:spcPct val="100000"/>
              </a:lnSpc>
            </a:pPr>
            <a:r>
              <a:rPr lang="en-US" altLang="zh-CN" dirty="0" err="1"/>
              <a:t>Yifan</a:t>
            </a:r>
            <a:r>
              <a:rPr lang="en-US" altLang="zh-CN" dirty="0"/>
              <a:t> </a:t>
            </a:r>
            <a:r>
              <a:rPr lang="en-US" altLang="zh-CN" dirty="0" err="1"/>
              <a:t>Qiu</a:t>
            </a:r>
            <a:endParaRPr lang="en-US" altLang="zh-CN" dirty="0"/>
          </a:p>
          <a:p>
            <a:pPr algn="ctr">
              <a:lnSpc>
                <a:spcPct val="100000"/>
              </a:lnSpc>
            </a:pPr>
            <a:r>
              <a:rPr lang="en-US" altLang="zh-CN" dirty="0"/>
              <a:t>ID:21012688</a:t>
            </a:r>
            <a:endParaRPr lang="zh-CN" altLang="en-US" dirty="0"/>
          </a:p>
        </p:txBody>
      </p:sp>
    </p:spTree>
    <p:extLst>
      <p:ext uri="{BB962C8B-B14F-4D97-AF65-F5344CB8AC3E}">
        <p14:creationId xmlns:p14="http://schemas.microsoft.com/office/powerpoint/2010/main" val="5709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B50AFFE4-912D-650B-7547-FD09D183FFBE}"/>
              </a:ext>
            </a:extLst>
          </p:cNvPr>
          <p:cNvSpPr>
            <a:spLocks noGrp="1"/>
          </p:cNvSpPr>
          <p:nvPr>
            <p:ph type="title"/>
          </p:nvPr>
        </p:nvSpPr>
        <p:spPr>
          <a:xfrm>
            <a:off x="666750" y="568221"/>
            <a:ext cx="10858500" cy="523220"/>
          </a:xfrm>
        </p:spPr>
        <p:txBody>
          <a:bodyPr>
            <a:spAutoFit/>
          </a:bodyPr>
          <a:lstStyle/>
          <a:p>
            <a:pPr>
              <a:spcAft>
                <a:spcPts val="500"/>
              </a:spcAft>
            </a:pPr>
            <a:r>
              <a:rPr lang="en-US" altLang="zh-CN" dirty="0">
                <a:gradFill flip="none" rotWithShape="1">
                  <a:gsLst>
                    <a:gs pos="60000">
                      <a:schemeClr val="accent2"/>
                    </a:gs>
                    <a:gs pos="0">
                      <a:schemeClr val="accent2">
                        <a:lumMod val="60000"/>
                        <a:lumOff val="40000"/>
                      </a:schemeClr>
                    </a:gs>
                  </a:gsLst>
                  <a:lin ang="2700000" scaled="1"/>
                  <a:tileRect/>
                </a:gradFill>
                <a:cs typeface="+mn-cs"/>
              </a:rPr>
              <a:t>Settings</a:t>
            </a:r>
            <a:endParaRPr lang="zh-CN" altLang="en-US" dirty="0">
              <a:gradFill flip="none" rotWithShape="1">
                <a:gsLst>
                  <a:gs pos="60000">
                    <a:schemeClr val="accent2"/>
                  </a:gs>
                  <a:gs pos="0">
                    <a:schemeClr val="accent2">
                      <a:lumMod val="60000"/>
                      <a:lumOff val="40000"/>
                    </a:schemeClr>
                  </a:gs>
                </a:gsLst>
                <a:lin ang="2700000" scaled="1"/>
                <a:tileRect/>
              </a:gradFill>
              <a:cs typeface="+mn-cs"/>
            </a:endParaRPr>
          </a:p>
        </p:txBody>
      </p:sp>
      <p:sp>
        <p:nvSpPr>
          <p:cNvPr id="10" name="文本框 9">
            <a:extLst>
              <a:ext uri="{FF2B5EF4-FFF2-40B4-BE49-F238E27FC236}">
                <a16:creationId xmlns:a16="http://schemas.microsoft.com/office/drawing/2014/main" id="{AED4E77D-C4F8-07E9-BCFA-D22D703BA6DD}"/>
              </a:ext>
            </a:extLst>
          </p:cNvPr>
          <p:cNvSpPr txBox="1"/>
          <p:nvPr/>
        </p:nvSpPr>
        <p:spPr>
          <a:xfrm>
            <a:off x="1560830" y="2108017"/>
            <a:ext cx="4071620" cy="1907702"/>
          </a:xfrm>
          <a:prstGeom prst="rect">
            <a:avLst/>
          </a:prstGeom>
          <a:noFill/>
        </p:spPr>
        <p:txBody>
          <a:bodyPr wrap="square" rtlCol="0">
            <a:spAutoFit/>
          </a:bodyPr>
          <a:lstStyle/>
          <a:p>
            <a:pPr>
              <a:lnSpc>
                <a:spcPct val="120000"/>
              </a:lnSpc>
              <a:spcAft>
                <a:spcPts val="500"/>
              </a:spcAft>
            </a:pPr>
            <a:r>
              <a:rPr lang="en-US" altLang="zh-CN" sz="2000" i="1" dirty="0">
                <a:latin typeface="+mj-ea"/>
                <a:ea typeface="+mj-ea"/>
              </a:rPr>
              <a:t>The player can modify the buttons to suit their needs, but the game will be incorrect if they are modified to the same buttons</a:t>
            </a:r>
            <a:r>
              <a:rPr lang="zh-CN" altLang="en-US" sz="2000" i="1" dirty="0">
                <a:latin typeface="+mj-ea"/>
                <a:ea typeface="+mj-ea"/>
              </a:rPr>
              <a:t>。</a:t>
            </a:r>
          </a:p>
        </p:txBody>
      </p:sp>
      <p:grpSp>
        <p:nvGrpSpPr>
          <p:cNvPr id="20" name="组合 19">
            <a:extLst>
              <a:ext uri="{FF2B5EF4-FFF2-40B4-BE49-F238E27FC236}">
                <a16:creationId xmlns:a16="http://schemas.microsoft.com/office/drawing/2014/main" id="{BE9C57CB-FBD0-1C5F-34B6-B2A33EE3AF0C}"/>
              </a:ext>
            </a:extLst>
          </p:cNvPr>
          <p:cNvGrpSpPr/>
          <p:nvPr/>
        </p:nvGrpSpPr>
        <p:grpSpPr>
          <a:xfrm>
            <a:off x="1259048" y="1855356"/>
            <a:ext cx="146050" cy="4082008"/>
            <a:chOff x="1259048" y="1855356"/>
            <a:chExt cx="146050" cy="4082008"/>
          </a:xfrm>
        </p:grpSpPr>
        <p:cxnSp>
          <p:nvCxnSpPr>
            <p:cNvPr id="21" name="直接连接符 20">
              <a:extLst>
                <a:ext uri="{FF2B5EF4-FFF2-40B4-BE49-F238E27FC236}">
                  <a16:creationId xmlns:a16="http://schemas.microsoft.com/office/drawing/2014/main" id="{708FC36F-5E23-3E21-38C0-B680564F37B7}"/>
                </a:ext>
              </a:extLst>
            </p:cNvPr>
            <p:cNvCxnSpPr>
              <a:cxnSpLocks/>
            </p:cNvCxnSpPr>
            <p:nvPr/>
          </p:nvCxnSpPr>
          <p:spPr>
            <a:xfrm>
              <a:off x="1332073" y="1855356"/>
              <a:ext cx="0" cy="4082008"/>
            </a:xfrm>
            <a:prstGeom prst="line">
              <a:avLst/>
            </a:prstGeom>
            <a:noFill/>
            <a:ln w="12700" cap="flat" cmpd="sng" algn="ctr">
              <a:gradFill flip="none" rotWithShape="1">
                <a:gsLst>
                  <a:gs pos="60000">
                    <a:schemeClr val="accent2"/>
                  </a:gs>
                  <a:gs pos="0">
                    <a:schemeClr val="accent2">
                      <a:lumMod val="60000"/>
                      <a:lumOff val="40000"/>
                    </a:schemeClr>
                  </a:gs>
                </a:gsLst>
                <a:lin ang="2700000" scaled="1"/>
                <a:tileRect/>
              </a:gradFill>
              <a:prstDash val="solid"/>
              <a:miter lim="800000"/>
            </a:ln>
            <a:effectLst/>
          </p:spPr>
        </p:cxnSp>
        <p:sp>
          <p:nvSpPr>
            <p:cNvPr id="22" name="矩形 21">
              <a:extLst>
                <a:ext uri="{FF2B5EF4-FFF2-40B4-BE49-F238E27FC236}">
                  <a16:creationId xmlns:a16="http://schemas.microsoft.com/office/drawing/2014/main" id="{34C8DAED-7F5F-A44D-A539-56133D4DCC1D}"/>
                </a:ext>
              </a:extLst>
            </p:cNvPr>
            <p:cNvSpPr/>
            <p:nvPr/>
          </p:nvSpPr>
          <p:spPr>
            <a:xfrm>
              <a:off x="1259048" y="2182609"/>
              <a:ext cx="146050" cy="146050"/>
            </a:xfrm>
            <a:prstGeom prst="rect">
              <a:avLst/>
            </a:prstGeom>
            <a:gradFill flip="none" rotWithShape="1">
              <a:gsLst>
                <a:gs pos="60000">
                  <a:schemeClr val="accent2"/>
                </a:gs>
                <a:gs pos="0">
                  <a:schemeClr val="accent2">
                    <a:lumMod val="60000"/>
                    <a:lumOff val="40000"/>
                  </a:schemeClr>
                </a:gs>
              </a:gsLst>
              <a:lin ang="27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20000"/>
                </a:lnSpc>
                <a:spcAft>
                  <a:spcPts val="50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n-ea"/>
                <a:cs typeface="+mn-cs"/>
              </a:endParaRPr>
            </a:p>
          </p:txBody>
        </p:sp>
        <p:sp>
          <p:nvSpPr>
            <p:cNvPr id="23" name="矩形 22">
              <a:extLst>
                <a:ext uri="{FF2B5EF4-FFF2-40B4-BE49-F238E27FC236}">
                  <a16:creationId xmlns:a16="http://schemas.microsoft.com/office/drawing/2014/main" id="{04B11851-2658-1360-6D63-BC8EAF63AA9D}"/>
                </a:ext>
              </a:extLst>
            </p:cNvPr>
            <p:cNvSpPr/>
            <p:nvPr/>
          </p:nvSpPr>
          <p:spPr>
            <a:xfrm>
              <a:off x="1259048" y="4379709"/>
              <a:ext cx="146050" cy="146050"/>
            </a:xfrm>
            <a:prstGeom prst="rect">
              <a:avLst/>
            </a:prstGeom>
            <a:gradFill flip="none" rotWithShape="1">
              <a:gsLst>
                <a:gs pos="60000">
                  <a:schemeClr val="accent2"/>
                </a:gs>
                <a:gs pos="0">
                  <a:schemeClr val="accent2">
                    <a:lumMod val="60000"/>
                    <a:lumOff val="40000"/>
                  </a:schemeClr>
                </a:gs>
              </a:gsLst>
              <a:lin ang="2700000" scaled="1"/>
              <a:tileRect/>
            </a:gradFill>
            <a:ln w="12700" cap="flat" cmpd="sng" algn="ctr">
              <a:noFill/>
              <a:prstDash val="solid"/>
              <a:miter lim="800000"/>
            </a:ln>
            <a:effectLst/>
          </p:spPr>
          <p:txBody>
            <a:bodyPr rtlCol="0" anchor="ctr"/>
            <a:lstStyle/>
            <a:p>
              <a:pPr algn="ctr">
                <a:lnSpc>
                  <a:spcPct val="120000"/>
                </a:lnSpc>
                <a:spcAft>
                  <a:spcPts val="500"/>
                </a:spcAft>
              </a:pPr>
              <a:endParaRPr lang="zh-CN" altLang="en-US" kern="0" dirty="0">
                <a:solidFill>
                  <a:prstClr val="white"/>
                </a:solidFill>
                <a:latin typeface="+mn-ea"/>
              </a:endParaRPr>
            </a:p>
          </p:txBody>
        </p:sp>
      </p:grpSp>
      <p:pic>
        <p:nvPicPr>
          <p:cNvPr id="24" name="图片 23">
            <a:extLst>
              <a:ext uri="{FF2B5EF4-FFF2-40B4-BE49-F238E27FC236}">
                <a16:creationId xmlns:a16="http://schemas.microsoft.com/office/drawing/2014/main" id="{3E705553-10D3-472D-3F23-B604A8236FFC}"/>
              </a:ext>
            </a:extLst>
          </p:cNvPr>
          <p:cNvPicPr>
            <a:picLocks noChangeAspect="1"/>
          </p:cNvPicPr>
          <p:nvPr/>
        </p:nvPicPr>
        <p:blipFill>
          <a:blip r:embed="rId2"/>
          <a:stretch>
            <a:fillRect/>
          </a:stretch>
        </p:blipFill>
        <p:spPr>
          <a:xfrm>
            <a:off x="6154510" y="1261523"/>
            <a:ext cx="5370740" cy="4334954"/>
          </a:xfrm>
          <a:prstGeom prst="rect">
            <a:avLst/>
          </a:prstGeom>
        </p:spPr>
      </p:pic>
    </p:spTree>
    <p:extLst>
      <p:ext uri="{BB962C8B-B14F-4D97-AF65-F5344CB8AC3E}">
        <p14:creationId xmlns:p14="http://schemas.microsoft.com/office/powerpoint/2010/main" val="143180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DEABC56A-4754-918B-02D6-E00DD9B9CEB6}"/>
              </a:ext>
            </a:extLst>
          </p:cNvPr>
          <p:cNvSpPr>
            <a:spLocks noGrp="1"/>
          </p:cNvSpPr>
          <p:nvPr>
            <p:ph type="body" sz="quarter" idx="10"/>
          </p:nvPr>
        </p:nvSpPr>
        <p:spPr>
          <a:xfrm>
            <a:off x="8542556" y="593725"/>
            <a:ext cx="2675572" cy="5650865"/>
          </a:xfrm>
        </p:spPr>
        <p:txBody>
          <a:bodyPr/>
          <a:lstStyle/>
          <a:p>
            <a:r>
              <a:rPr lang="en-US" altLang="zh-CN" dirty="0"/>
              <a:t>4</a:t>
            </a:r>
            <a:endParaRPr lang="zh-CN" altLang="en-US" dirty="0"/>
          </a:p>
        </p:txBody>
      </p:sp>
      <p:sp>
        <p:nvSpPr>
          <p:cNvPr id="8" name="文本占位符 7">
            <a:extLst>
              <a:ext uri="{FF2B5EF4-FFF2-40B4-BE49-F238E27FC236}">
                <a16:creationId xmlns:a16="http://schemas.microsoft.com/office/drawing/2014/main" id="{087ACF89-2A12-2B57-D727-DF7F4C3F6488}"/>
              </a:ext>
            </a:extLst>
          </p:cNvPr>
          <p:cNvSpPr>
            <a:spLocks noGrp="1"/>
          </p:cNvSpPr>
          <p:nvPr>
            <p:ph type="body" sz="quarter" idx="16"/>
          </p:nvPr>
        </p:nvSpPr>
        <p:spPr>
          <a:xfrm>
            <a:off x="1042034" y="3159744"/>
            <a:ext cx="5821753" cy="781610"/>
          </a:xfrm>
        </p:spPr>
        <p:txBody>
          <a:bodyPr/>
          <a:lstStyle/>
          <a:p>
            <a:pPr algn="dist">
              <a:lnSpc>
                <a:spcPct val="100000"/>
              </a:lnSpc>
            </a:pPr>
            <a:r>
              <a:rPr lang="en-US" altLang="zh-CN" dirty="0" err="1"/>
              <a:t>About&amp;future</a:t>
            </a:r>
            <a:endParaRPr lang="zh-CN" altLang="en-US" dirty="0"/>
          </a:p>
        </p:txBody>
      </p:sp>
      <p:sp>
        <p:nvSpPr>
          <p:cNvPr id="10" name="文本占位符 9">
            <a:extLst>
              <a:ext uri="{FF2B5EF4-FFF2-40B4-BE49-F238E27FC236}">
                <a16:creationId xmlns:a16="http://schemas.microsoft.com/office/drawing/2014/main" id="{ECDEBF60-A379-4875-B12C-C65DE15F972E}"/>
              </a:ext>
            </a:extLst>
          </p:cNvPr>
          <p:cNvSpPr>
            <a:spLocks noGrp="1"/>
          </p:cNvSpPr>
          <p:nvPr>
            <p:ph type="body" sz="quarter" idx="18"/>
          </p:nvPr>
        </p:nvSpPr>
        <p:spPr>
          <a:xfrm>
            <a:off x="1039494" y="2378083"/>
            <a:ext cx="3756025" cy="584775"/>
          </a:xfrm>
        </p:spPr>
        <p:txBody>
          <a:bodyPr/>
          <a:lstStyle/>
          <a:p>
            <a:pPr>
              <a:lnSpc>
                <a:spcPct val="100000"/>
              </a:lnSpc>
            </a:pPr>
            <a:r>
              <a:rPr lang="en-US" altLang="zh-CN" dirty="0"/>
              <a:t>Chapter 04</a:t>
            </a:r>
            <a:endParaRPr lang="zh-CN" altLang="en-US" dirty="0"/>
          </a:p>
        </p:txBody>
      </p:sp>
    </p:spTree>
    <p:extLst>
      <p:ext uri="{BB962C8B-B14F-4D97-AF65-F5344CB8AC3E}">
        <p14:creationId xmlns:p14="http://schemas.microsoft.com/office/powerpoint/2010/main" val="29245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9C5C8E13-C447-1B07-DCCB-C3BA300E32D1}"/>
              </a:ext>
            </a:extLst>
          </p:cNvPr>
          <p:cNvSpPr>
            <a:spLocks noGrp="1"/>
          </p:cNvSpPr>
          <p:nvPr>
            <p:ph type="title"/>
          </p:nvPr>
        </p:nvSpPr>
        <p:spPr>
          <a:xfrm>
            <a:off x="680278" y="459760"/>
            <a:ext cx="10858500" cy="523220"/>
          </a:xfrm>
        </p:spPr>
        <p:txBody>
          <a:bodyPr>
            <a:spAutoFit/>
          </a:bodyPr>
          <a:lstStyle/>
          <a:p>
            <a:pPr>
              <a:spcAft>
                <a:spcPts val="500"/>
              </a:spcAft>
            </a:pPr>
            <a:r>
              <a:rPr lang="en-US" altLang="zh-CN" dirty="0">
                <a:gradFill flip="none" rotWithShape="1">
                  <a:gsLst>
                    <a:gs pos="60000">
                      <a:schemeClr val="accent2"/>
                    </a:gs>
                    <a:gs pos="0">
                      <a:schemeClr val="accent2">
                        <a:lumMod val="60000"/>
                        <a:lumOff val="40000"/>
                      </a:schemeClr>
                    </a:gs>
                  </a:gsLst>
                  <a:lin ang="2700000" scaled="1"/>
                  <a:tileRect/>
                </a:gradFill>
                <a:cs typeface="+mn-cs"/>
              </a:rPr>
              <a:t>About</a:t>
            </a:r>
            <a:endParaRPr lang="zh-CN" altLang="en-US" dirty="0">
              <a:gradFill flip="none" rotWithShape="1">
                <a:gsLst>
                  <a:gs pos="60000">
                    <a:schemeClr val="accent2"/>
                  </a:gs>
                  <a:gs pos="0">
                    <a:schemeClr val="accent2">
                      <a:lumMod val="60000"/>
                      <a:lumOff val="40000"/>
                    </a:schemeClr>
                  </a:gs>
                </a:gsLst>
                <a:lin ang="2700000" scaled="1"/>
                <a:tileRect/>
              </a:gradFill>
              <a:cs typeface="+mn-cs"/>
            </a:endParaRPr>
          </a:p>
        </p:txBody>
      </p:sp>
      <p:sp>
        <p:nvSpPr>
          <p:cNvPr id="24" name="文本框 23">
            <a:extLst>
              <a:ext uri="{FF2B5EF4-FFF2-40B4-BE49-F238E27FC236}">
                <a16:creationId xmlns:a16="http://schemas.microsoft.com/office/drawing/2014/main" id="{B15C4D9F-C361-F8FB-D9F8-E7EBA0086897}"/>
              </a:ext>
            </a:extLst>
          </p:cNvPr>
          <p:cNvSpPr txBox="1">
            <a:spLocks/>
          </p:cNvSpPr>
          <p:nvPr/>
        </p:nvSpPr>
        <p:spPr>
          <a:xfrm>
            <a:off x="2121852" y="539172"/>
            <a:ext cx="6412548" cy="364395"/>
          </a:xfrm>
          <a:prstGeom prst="rect">
            <a:avLst/>
          </a:prstGeom>
        </p:spPr>
        <p:txBody>
          <a:bodyPr vert="horz" wrap="square" lIns="91440" tIns="45720" rIns="91440" bIns="45720" rtlCol="0" anchor="ctr">
            <a:spAutoFit/>
          </a:bodyPr>
          <a:lstStyle>
            <a:lvl1pPr algn="l" defTabSz="914377" rtl="0" eaLnBrk="1" latinLnBrk="0" hangingPunct="1">
              <a:lnSpc>
                <a:spcPct val="90000"/>
              </a:lnSpc>
              <a:spcBef>
                <a:spcPct val="0"/>
              </a:spcBef>
              <a:buNone/>
              <a:defRPr lang="zh-CN" altLang="en-US" sz="6000" b="1" kern="1200" dirty="0">
                <a:solidFill>
                  <a:schemeClr val="tx1"/>
                </a:solidFill>
                <a:latin typeface="Times New Roman" panose="02020603050405020304" pitchFamily="18" charset="0"/>
                <a:ea typeface="+mj-ea"/>
                <a:cs typeface="Times New Roman" panose="02020603050405020304" pitchFamily="18" charset="0"/>
              </a:defRPr>
            </a:lvl1pPr>
          </a:lstStyle>
          <a:p>
            <a:pPr marL="0" marR="0" lvl="0" indent="0" algn="l" defTabSz="914377" rtl="0" eaLnBrk="1" fontAlgn="auto" latinLnBrk="0" hangingPunct="1">
              <a:lnSpc>
                <a:spcPct val="120000"/>
              </a:lnSpc>
              <a:spcAft>
                <a:spcPts val="500"/>
              </a:spcAft>
              <a:buClrTx/>
              <a:buSzTx/>
              <a:buFontTx/>
              <a:buNone/>
              <a:tabLst/>
              <a:defRPr/>
            </a:pPr>
            <a:r>
              <a:rPr kumimoji="0" lang="en-US" altLang="zh-CN" sz="1600" b="0" i="0" u="none" strike="noStrike" kern="1200" cap="none" spc="0" normalizeH="0" baseline="0" noProof="0" dirty="0">
                <a:ln>
                  <a:noFill/>
                </a:ln>
                <a:effectLst/>
                <a:uLnTx/>
                <a:uFillTx/>
                <a:latin typeface="+mn-ea"/>
                <a:ea typeface="+mn-ea"/>
                <a:cs typeface="OPPOSans R" panose="00020600040101010101" pitchFamily="18" charset="-122"/>
              </a:rPr>
              <a:t>The player can get some basic information at </a:t>
            </a:r>
            <a:r>
              <a:rPr lang="en-US" altLang="zh-CN" sz="1600" b="0" dirty="0">
                <a:latin typeface="+mn-ea"/>
                <a:ea typeface="+mn-ea"/>
                <a:cs typeface="OPPOSans R" panose="00020600040101010101" pitchFamily="18" charset="-122"/>
              </a:rPr>
              <a:t>A</a:t>
            </a:r>
            <a:r>
              <a:rPr kumimoji="0" lang="en-US" altLang="zh-CN" sz="1600" b="0" i="0" u="none" strike="noStrike" kern="1200" cap="none" spc="0" normalizeH="0" baseline="0" noProof="0" dirty="0">
                <a:ln>
                  <a:noFill/>
                </a:ln>
                <a:effectLst/>
                <a:uLnTx/>
                <a:uFillTx/>
                <a:latin typeface="+mn-ea"/>
                <a:ea typeface="+mn-ea"/>
                <a:cs typeface="OPPOSans R" panose="00020600040101010101" pitchFamily="18" charset="-122"/>
              </a:rPr>
              <a:t>bout .</a:t>
            </a:r>
            <a:endParaRPr kumimoji="0" lang="zh-CN" altLang="en-US" sz="1600" b="0" i="0" u="none" strike="noStrike" kern="1200" cap="none" spc="0" normalizeH="0" baseline="0" noProof="0" dirty="0">
              <a:ln>
                <a:noFill/>
              </a:ln>
              <a:effectLst/>
              <a:uLnTx/>
              <a:uFillTx/>
              <a:latin typeface="+mn-ea"/>
              <a:ea typeface="+mn-ea"/>
              <a:cs typeface="OPPOSans R" panose="00020600040101010101" pitchFamily="18" charset="-122"/>
            </a:endParaRPr>
          </a:p>
        </p:txBody>
      </p:sp>
      <p:sp>
        <p:nvSpPr>
          <p:cNvPr id="28" name="矩形: 圆角 27">
            <a:extLst>
              <a:ext uri="{FF2B5EF4-FFF2-40B4-BE49-F238E27FC236}">
                <a16:creationId xmlns:a16="http://schemas.microsoft.com/office/drawing/2014/main" id="{3C68F6F9-592A-DA0F-7654-4573F5B8303A}"/>
              </a:ext>
            </a:extLst>
          </p:cNvPr>
          <p:cNvSpPr/>
          <p:nvPr/>
        </p:nvSpPr>
        <p:spPr>
          <a:xfrm>
            <a:off x="8137003" y="1919592"/>
            <a:ext cx="4054997" cy="1125281"/>
          </a:xfrm>
          <a:prstGeom prst="roundRect">
            <a:avLst>
              <a:gd name="adj" fmla="val 13826"/>
            </a:avLst>
          </a:prstGeom>
          <a:solidFill>
            <a:schemeClr val="accent2">
              <a:lumMod val="60000"/>
              <a:lumOff val="40000"/>
              <a:alpha val="5000"/>
            </a:schemeClr>
          </a:solidFill>
          <a:ln w="0" cap="flat" cmpd="sng" algn="ctr">
            <a:noFill/>
            <a:prstDash val="solid"/>
            <a:miter lim="800000"/>
          </a:ln>
          <a:effectLst>
            <a:outerShdw blurRad="381000" dist="190500" dir="5400000" sx="102000" sy="102000" algn="t"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spcAft>
                <a:spcPts val="500"/>
              </a:spcAft>
            </a:pPr>
            <a:endParaRPr lang="zh-CN" altLang="en-US" sz="2000" dirty="0">
              <a:solidFill>
                <a:prstClr val="white"/>
              </a:solidFill>
              <a:latin typeface="+mn-ea"/>
              <a:cs typeface="OPPOSans H" panose="00020600040101010101" pitchFamily="18" charset="-122"/>
            </a:endParaRPr>
          </a:p>
        </p:txBody>
      </p:sp>
      <p:sp>
        <p:nvSpPr>
          <p:cNvPr id="29" name="矩形: 圆角 28">
            <a:extLst>
              <a:ext uri="{FF2B5EF4-FFF2-40B4-BE49-F238E27FC236}">
                <a16:creationId xmlns:a16="http://schemas.microsoft.com/office/drawing/2014/main" id="{AB5047A0-252C-D774-C88E-C30F95898DA2}"/>
              </a:ext>
            </a:extLst>
          </p:cNvPr>
          <p:cNvSpPr/>
          <p:nvPr/>
        </p:nvSpPr>
        <p:spPr>
          <a:xfrm>
            <a:off x="0" y="3813127"/>
            <a:ext cx="3373614" cy="1125281"/>
          </a:xfrm>
          <a:prstGeom prst="roundRect">
            <a:avLst>
              <a:gd name="adj" fmla="val 13826"/>
            </a:avLst>
          </a:prstGeom>
          <a:solidFill>
            <a:schemeClr val="accent2">
              <a:lumMod val="60000"/>
              <a:lumOff val="40000"/>
              <a:alpha val="5000"/>
            </a:schemeClr>
          </a:solidFill>
          <a:ln w="0" cap="flat" cmpd="sng" algn="ctr">
            <a:noFill/>
            <a:prstDash val="solid"/>
            <a:miter lim="800000"/>
          </a:ln>
          <a:effectLst>
            <a:outerShdw blurRad="381000" dist="190500" dir="5400000" sx="102000" sy="102000" algn="t"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spcAft>
                <a:spcPts val="500"/>
              </a:spcAft>
            </a:pPr>
            <a:endParaRPr lang="zh-CN" altLang="en-US" sz="2000" dirty="0">
              <a:solidFill>
                <a:prstClr val="white"/>
              </a:solidFill>
              <a:latin typeface="+mn-ea"/>
              <a:cs typeface="OPPOSans H" panose="00020600040101010101" pitchFamily="18" charset="-122"/>
            </a:endParaRPr>
          </a:p>
        </p:txBody>
      </p:sp>
      <p:pic>
        <p:nvPicPr>
          <p:cNvPr id="30" name="图片 29">
            <a:extLst>
              <a:ext uri="{FF2B5EF4-FFF2-40B4-BE49-F238E27FC236}">
                <a16:creationId xmlns:a16="http://schemas.microsoft.com/office/drawing/2014/main" id="{30E55A9D-F3AA-753E-07BA-D7EC7B7CFCB0}"/>
              </a:ext>
            </a:extLst>
          </p:cNvPr>
          <p:cNvPicPr>
            <a:picLocks noChangeAspect="1"/>
          </p:cNvPicPr>
          <p:nvPr/>
        </p:nvPicPr>
        <p:blipFill>
          <a:blip r:embed="rId2"/>
          <a:stretch>
            <a:fillRect/>
          </a:stretch>
        </p:blipFill>
        <p:spPr>
          <a:xfrm>
            <a:off x="3445805" y="1465964"/>
            <a:ext cx="4248844" cy="4333258"/>
          </a:xfrm>
          <a:prstGeom prst="rect">
            <a:avLst/>
          </a:prstGeom>
        </p:spPr>
      </p:pic>
    </p:spTree>
    <p:extLst>
      <p:ext uri="{BB962C8B-B14F-4D97-AF65-F5344CB8AC3E}">
        <p14:creationId xmlns:p14="http://schemas.microsoft.com/office/powerpoint/2010/main" val="329940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7AFE5-B5A3-E4B3-D4E3-9A869D0D5BCD}"/>
              </a:ext>
            </a:extLst>
          </p:cNvPr>
          <p:cNvSpPr>
            <a:spLocks noGrp="1"/>
          </p:cNvSpPr>
          <p:nvPr>
            <p:ph type="title"/>
          </p:nvPr>
        </p:nvSpPr>
        <p:spPr/>
        <p:txBody>
          <a:bodyPr/>
          <a:lstStyle/>
          <a:p>
            <a:r>
              <a:rPr lang="en-US" altLang="zh-CN" dirty="0"/>
              <a:t>Future</a:t>
            </a:r>
            <a:endParaRPr lang="zh-CN" altLang="en-US" dirty="0"/>
          </a:p>
        </p:txBody>
      </p:sp>
      <p:sp>
        <p:nvSpPr>
          <p:cNvPr id="5" name="矩形 4">
            <a:extLst>
              <a:ext uri="{FF2B5EF4-FFF2-40B4-BE49-F238E27FC236}">
                <a16:creationId xmlns:a16="http://schemas.microsoft.com/office/drawing/2014/main" id="{EB5B4236-C750-98A4-FEC3-C902F86CE5C3}"/>
              </a:ext>
            </a:extLst>
          </p:cNvPr>
          <p:cNvSpPr/>
          <p:nvPr/>
        </p:nvSpPr>
        <p:spPr>
          <a:xfrm>
            <a:off x="1684421" y="1833944"/>
            <a:ext cx="8823158" cy="3539430"/>
          </a:xfrm>
          <a:prstGeom prst="rect">
            <a:avLst/>
          </a:prstGeom>
          <a:noFill/>
        </p:spPr>
        <p:txBody>
          <a:bodyPr wrap="square" lIns="91440" tIns="45720" rIns="91440" bIns="45720">
            <a:spAutoFit/>
          </a:bodyPr>
          <a:lstStyle/>
          <a:p>
            <a:r>
              <a:rPr lang="en-US" altLang="zh-CN" sz="3200" b="0" i="1" cap="none" spc="0" dirty="0">
                <a:ln w="0"/>
                <a:solidFill>
                  <a:schemeClr val="accent1"/>
                </a:solidFill>
                <a:effectLst>
                  <a:outerShdw blurRad="38100" dist="25400" dir="5400000" algn="ctr" rotWithShape="0">
                    <a:srgbClr val="6E747A">
                      <a:alpha val="43000"/>
                    </a:srgbClr>
                  </a:outerShdw>
                </a:effectLst>
              </a:rPr>
              <a:t>In the future, I think more bonus points could be added to the single-player mode to encourage players; more types of apples could be added to the two-player mode along with the associated bullet types and life algorithms to increase the playability of the two-player mode. and the page needs to be modified to make it more beautiful.</a:t>
            </a:r>
            <a:endParaRPr lang="zh-CN" altLang="en-US" sz="3200" b="0" i="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159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E4B4323B-ACB0-9C1E-30B2-4087C1F1394A}"/>
              </a:ext>
            </a:extLst>
          </p:cNvPr>
          <p:cNvPicPr>
            <a:picLocks noChangeAspect="1"/>
          </p:cNvPicPr>
          <p:nvPr/>
        </p:nvPicPr>
        <p:blipFill>
          <a:blip r:embed="rId2"/>
          <a:stretch>
            <a:fillRect/>
          </a:stretch>
        </p:blipFill>
        <p:spPr>
          <a:xfrm>
            <a:off x="2335204" y="426460"/>
            <a:ext cx="7521592" cy="6005080"/>
          </a:xfrm>
          <a:prstGeom prst="rect">
            <a:avLst/>
          </a:prstGeom>
        </p:spPr>
      </p:pic>
      <p:grpSp>
        <p:nvGrpSpPr>
          <p:cNvPr id="3" name="组合 2">
            <a:extLst>
              <a:ext uri="{FF2B5EF4-FFF2-40B4-BE49-F238E27FC236}">
                <a16:creationId xmlns:a16="http://schemas.microsoft.com/office/drawing/2014/main" id="{80A7B4F1-97A8-94FC-D6DF-A9E613A9463F}"/>
              </a:ext>
            </a:extLst>
          </p:cNvPr>
          <p:cNvGrpSpPr/>
          <p:nvPr/>
        </p:nvGrpSpPr>
        <p:grpSpPr>
          <a:xfrm>
            <a:off x="2481661" y="2197800"/>
            <a:ext cx="1850199" cy="1887722"/>
            <a:chOff x="690839" y="2808375"/>
            <a:chExt cx="2206513" cy="2381511"/>
          </a:xfrm>
        </p:grpSpPr>
        <p:sp>
          <p:nvSpPr>
            <p:cNvPr id="4" name="矩形: 圆角 3">
              <a:extLst>
                <a:ext uri="{FF2B5EF4-FFF2-40B4-BE49-F238E27FC236}">
                  <a16:creationId xmlns:a16="http://schemas.microsoft.com/office/drawing/2014/main" id="{C3457159-0AB2-F622-49BF-7EBCD9757AD7}"/>
                </a:ext>
              </a:extLst>
            </p:cNvPr>
            <p:cNvSpPr/>
            <p:nvPr/>
          </p:nvSpPr>
          <p:spPr>
            <a:xfrm>
              <a:off x="690839" y="2808375"/>
              <a:ext cx="2206513" cy="2381511"/>
            </a:xfrm>
            <a:prstGeom prst="roundRect">
              <a:avLst>
                <a:gd name="adj" fmla="val 3605"/>
              </a:avLst>
            </a:prstGeom>
            <a:gradFill>
              <a:gsLst>
                <a:gs pos="100000">
                  <a:srgbClr val="E7FCFF"/>
                </a:gs>
                <a:gs pos="25000">
                  <a:schemeClr val="bg1"/>
                </a:gs>
              </a:gsLst>
              <a:lin ang="2700000" scaled="1"/>
            </a:gradFill>
            <a:ln>
              <a:noFill/>
            </a:ln>
            <a:effectLst>
              <a:outerShdw blurRad="76200" dist="50800" dir="5400000" algn="c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latin typeface="+mn-ea"/>
              </a:endParaRPr>
            </a:p>
          </p:txBody>
        </p:sp>
        <p:sp>
          <p:nvSpPr>
            <p:cNvPr id="5" name="矩形: 圆顶角 4">
              <a:extLst>
                <a:ext uri="{FF2B5EF4-FFF2-40B4-BE49-F238E27FC236}">
                  <a16:creationId xmlns:a16="http://schemas.microsoft.com/office/drawing/2014/main" id="{EF53D7DC-8448-7183-1696-F5B24740A390}"/>
                </a:ext>
              </a:extLst>
            </p:cNvPr>
            <p:cNvSpPr/>
            <p:nvPr/>
          </p:nvSpPr>
          <p:spPr>
            <a:xfrm>
              <a:off x="690839" y="2808375"/>
              <a:ext cx="2206512" cy="88791"/>
            </a:xfrm>
            <a:prstGeom prst="round2SameRect">
              <a:avLst>
                <a:gd name="adj1" fmla="val 34924"/>
                <a:gd name="adj2" fmla="val 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en-US" sz="2000" b="1" dirty="0">
                <a:solidFill>
                  <a:srgbClr val="FFFFFF"/>
                </a:solidFill>
              </a:endParaRPr>
            </a:p>
          </p:txBody>
        </p:sp>
      </p:grpSp>
      <p:grpSp>
        <p:nvGrpSpPr>
          <p:cNvPr id="6" name="组合 5">
            <a:extLst>
              <a:ext uri="{FF2B5EF4-FFF2-40B4-BE49-F238E27FC236}">
                <a16:creationId xmlns:a16="http://schemas.microsoft.com/office/drawing/2014/main" id="{76A8992B-D532-537D-3850-D95BE42A03C3}"/>
              </a:ext>
            </a:extLst>
          </p:cNvPr>
          <p:cNvGrpSpPr/>
          <p:nvPr/>
        </p:nvGrpSpPr>
        <p:grpSpPr>
          <a:xfrm>
            <a:off x="2481661" y="4351717"/>
            <a:ext cx="1911722" cy="2112152"/>
            <a:chOff x="3558775" y="2808375"/>
            <a:chExt cx="2206513" cy="2381512"/>
          </a:xfrm>
        </p:grpSpPr>
        <p:sp>
          <p:nvSpPr>
            <p:cNvPr id="7" name="矩形: 圆角 6">
              <a:extLst>
                <a:ext uri="{FF2B5EF4-FFF2-40B4-BE49-F238E27FC236}">
                  <a16:creationId xmlns:a16="http://schemas.microsoft.com/office/drawing/2014/main" id="{5BF3C28F-86B0-6EE9-DEB6-D2319AC58BEB}"/>
                </a:ext>
              </a:extLst>
            </p:cNvPr>
            <p:cNvSpPr/>
            <p:nvPr/>
          </p:nvSpPr>
          <p:spPr>
            <a:xfrm>
              <a:off x="3558775" y="2808376"/>
              <a:ext cx="2206513" cy="2381511"/>
            </a:xfrm>
            <a:prstGeom prst="roundRect">
              <a:avLst>
                <a:gd name="adj" fmla="val 3605"/>
              </a:avLst>
            </a:prstGeom>
            <a:gradFill>
              <a:gsLst>
                <a:gs pos="100000">
                  <a:srgbClr val="E7FCFF"/>
                </a:gs>
                <a:gs pos="25000">
                  <a:schemeClr val="bg1"/>
                </a:gs>
              </a:gsLst>
              <a:lin ang="2700000" scaled="1"/>
            </a:gradFill>
            <a:ln>
              <a:noFill/>
            </a:ln>
            <a:effectLst>
              <a:outerShdw blurRad="76200" dist="50800" dir="5400000" algn="c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latin typeface="+mn-ea"/>
              </a:endParaRPr>
            </a:p>
          </p:txBody>
        </p:sp>
        <p:sp>
          <p:nvSpPr>
            <p:cNvPr id="8" name="矩形: 圆顶角 7">
              <a:extLst>
                <a:ext uri="{FF2B5EF4-FFF2-40B4-BE49-F238E27FC236}">
                  <a16:creationId xmlns:a16="http://schemas.microsoft.com/office/drawing/2014/main" id="{3F06A028-4807-EB11-3873-6C424E49D693}"/>
                </a:ext>
              </a:extLst>
            </p:cNvPr>
            <p:cNvSpPr/>
            <p:nvPr/>
          </p:nvSpPr>
          <p:spPr>
            <a:xfrm>
              <a:off x="3558775" y="2808375"/>
              <a:ext cx="2206512" cy="88791"/>
            </a:xfrm>
            <a:prstGeom prst="round2SameRect">
              <a:avLst>
                <a:gd name="adj1" fmla="val 34924"/>
                <a:gd name="adj2" fmla="val 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en-US" sz="2000" b="1" dirty="0">
                <a:solidFill>
                  <a:srgbClr val="FFFFFF"/>
                </a:solidFill>
              </a:endParaRPr>
            </a:p>
          </p:txBody>
        </p:sp>
      </p:grpSp>
      <p:grpSp>
        <p:nvGrpSpPr>
          <p:cNvPr id="9" name="组合 8">
            <a:extLst>
              <a:ext uri="{FF2B5EF4-FFF2-40B4-BE49-F238E27FC236}">
                <a16:creationId xmlns:a16="http://schemas.microsoft.com/office/drawing/2014/main" id="{BF0D572F-6516-71CD-4C66-91FD71E275B5}"/>
              </a:ext>
            </a:extLst>
          </p:cNvPr>
          <p:cNvGrpSpPr/>
          <p:nvPr/>
        </p:nvGrpSpPr>
        <p:grpSpPr>
          <a:xfrm>
            <a:off x="7713762" y="2265781"/>
            <a:ext cx="1957849" cy="2019774"/>
            <a:chOff x="6426711" y="2808375"/>
            <a:chExt cx="2206513" cy="2381512"/>
          </a:xfrm>
        </p:grpSpPr>
        <p:sp>
          <p:nvSpPr>
            <p:cNvPr id="10" name="矩形: 圆角 9">
              <a:extLst>
                <a:ext uri="{FF2B5EF4-FFF2-40B4-BE49-F238E27FC236}">
                  <a16:creationId xmlns:a16="http://schemas.microsoft.com/office/drawing/2014/main" id="{4971A350-9694-E618-D6A8-3C8BB3AE99D1}"/>
                </a:ext>
              </a:extLst>
            </p:cNvPr>
            <p:cNvSpPr/>
            <p:nvPr/>
          </p:nvSpPr>
          <p:spPr>
            <a:xfrm>
              <a:off x="6426711" y="2808376"/>
              <a:ext cx="2206513" cy="2381511"/>
            </a:xfrm>
            <a:prstGeom prst="roundRect">
              <a:avLst>
                <a:gd name="adj" fmla="val 3605"/>
              </a:avLst>
            </a:prstGeom>
            <a:gradFill>
              <a:gsLst>
                <a:gs pos="100000">
                  <a:srgbClr val="E7FCFF"/>
                </a:gs>
                <a:gs pos="25000">
                  <a:schemeClr val="bg1"/>
                </a:gs>
              </a:gsLst>
              <a:lin ang="2700000" scaled="1"/>
            </a:gradFill>
            <a:ln>
              <a:noFill/>
            </a:ln>
            <a:effectLst>
              <a:outerShdw blurRad="76200" dist="50800" dir="5400000" algn="c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latin typeface="+mn-ea"/>
              </a:endParaRPr>
            </a:p>
          </p:txBody>
        </p:sp>
        <p:sp>
          <p:nvSpPr>
            <p:cNvPr id="11" name="矩形: 圆顶角 10">
              <a:extLst>
                <a:ext uri="{FF2B5EF4-FFF2-40B4-BE49-F238E27FC236}">
                  <a16:creationId xmlns:a16="http://schemas.microsoft.com/office/drawing/2014/main" id="{2E2E2886-CBF5-AEC1-F073-86C21E896613}"/>
                </a:ext>
              </a:extLst>
            </p:cNvPr>
            <p:cNvSpPr/>
            <p:nvPr/>
          </p:nvSpPr>
          <p:spPr>
            <a:xfrm>
              <a:off x="6426711" y="2808375"/>
              <a:ext cx="2206512" cy="88791"/>
            </a:xfrm>
            <a:prstGeom prst="round2SameRect">
              <a:avLst>
                <a:gd name="adj1" fmla="val 34924"/>
                <a:gd name="adj2" fmla="val 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en-US" sz="2000" b="1">
                <a:solidFill>
                  <a:srgbClr val="FFFFFF"/>
                </a:solidFill>
              </a:endParaRPr>
            </a:p>
          </p:txBody>
        </p:sp>
      </p:grpSp>
      <p:grpSp>
        <p:nvGrpSpPr>
          <p:cNvPr id="12" name="组合 11">
            <a:extLst>
              <a:ext uri="{FF2B5EF4-FFF2-40B4-BE49-F238E27FC236}">
                <a16:creationId xmlns:a16="http://schemas.microsoft.com/office/drawing/2014/main" id="{760F8245-71D3-7970-EA7F-BDD81F080310}"/>
              </a:ext>
            </a:extLst>
          </p:cNvPr>
          <p:cNvGrpSpPr/>
          <p:nvPr/>
        </p:nvGrpSpPr>
        <p:grpSpPr>
          <a:xfrm>
            <a:off x="7798619" y="4583572"/>
            <a:ext cx="1826865" cy="1826681"/>
            <a:chOff x="9294648" y="2808375"/>
            <a:chExt cx="2206513" cy="2381512"/>
          </a:xfrm>
        </p:grpSpPr>
        <p:sp>
          <p:nvSpPr>
            <p:cNvPr id="13" name="矩形: 圆角 12">
              <a:extLst>
                <a:ext uri="{FF2B5EF4-FFF2-40B4-BE49-F238E27FC236}">
                  <a16:creationId xmlns:a16="http://schemas.microsoft.com/office/drawing/2014/main" id="{3F045B46-94FB-E638-3820-45AF97D76E60}"/>
                </a:ext>
              </a:extLst>
            </p:cNvPr>
            <p:cNvSpPr/>
            <p:nvPr/>
          </p:nvSpPr>
          <p:spPr>
            <a:xfrm>
              <a:off x="9294648" y="2808376"/>
              <a:ext cx="2206513" cy="2381511"/>
            </a:xfrm>
            <a:prstGeom prst="roundRect">
              <a:avLst>
                <a:gd name="adj" fmla="val 3605"/>
              </a:avLst>
            </a:prstGeom>
            <a:gradFill>
              <a:gsLst>
                <a:gs pos="100000">
                  <a:srgbClr val="E7FCFF"/>
                </a:gs>
                <a:gs pos="25000">
                  <a:schemeClr val="bg1"/>
                </a:gs>
              </a:gsLst>
              <a:lin ang="2700000" scaled="1"/>
            </a:gradFill>
            <a:ln>
              <a:noFill/>
            </a:ln>
            <a:effectLst>
              <a:outerShdw blurRad="76200" dist="50800" dir="5400000" algn="c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latin typeface="+mn-ea"/>
              </a:endParaRPr>
            </a:p>
          </p:txBody>
        </p:sp>
        <p:sp>
          <p:nvSpPr>
            <p:cNvPr id="14" name="矩形: 圆顶角 13">
              <a:extLst>
                <a:ext uri="{FF2B5EF4-FFF2-40B4-BE49-F238E27FC236}">
                  <a16:creationId xmlns:a16="http://schemas.microsoft.com/office/drawing/2014/main" id="{681CA4E6-80F8-989F-4E2D-1754E367A88D}"/>
                </a:ext>
              </a:extLst>
            </p:cNvPr>
            <p:cNvSpPr/>
            <p:nvPr/>
          </p:nvSpPr>
          <p:spPr>
            <a:xfrm>
              <a:off x="9294648" y="2808375"/>
              <a:ext cx="2206512" cy="88791"/>
            </a:xfrm>
            <a:prstGeom prst="round2SameRect">
              <a:avLst>
                <a:gd name="adj1" fmla="val 34924"/>
                <a:gd name="adj2" fmla="val 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en-US" sz="2000" b="1">
                <a:solidFill>
                  <a:srgbClr val="FFFFFF"/>
                </a:solidFill>
              </a:endParaRPr>
            </a:p>
          </p:txBody>
        </p:sp>
      </p:grpSp>
      <p:sp>
        <p:nvSpPr>
          <p:cNvPr id="15" name="标题 14">
            <a:extLst>
              <a:ext uri="{FF2B5EF4-FFF2-40B4-BE49-F238E27FC236}">
                <a16:creationId xmlns:a16="http://schemas.microsoft.com/office/drawing/2014/main" id="{7A67F737-B753-22D0-74C1-0E44602B0C99}"/>
              </a:ext>
            </a:extLst>
          </p:cNvPr>
          <p:cNvSpPr>
            <a:spLocks noGrp="1"/>
          </p:cNvSpPr>
          <p:nvPr>
            <p:ph type="title"/>
          </p:nvPr>
        </p:nvSpPr>
        <p:spPr>
          <a:xfrm>
            <a:off x="4291650" y="1016340"/>
            <a:ext cx="3487237" cy="769441"/>
          </a:xfrm>
          <a:prstGeom prst="rect">
            <a:avLst/>
          </a:prstGeom>
        </p:spPr>
        <p:txBody>
          <a:bodyPr wrap="square">
            <a:spAutoFit/>
          </a:bodyPr>
          <a:lstStyle/>
          <a:p>
            <a:pPr>
              <a:lnSpc>
                <a:spcPct val="100000"/>
              </a:lnSpc>
              <a:spcAft>
                <a:spcPts val="500"/>
              </a:spcAft>
            </a:pPr>
            <a:r>
              <a:rPr lang="en-US" altLang="zh-CN" sz="4400" dirty="0"/>
              <a:t> i</a:t>
            </a:r>
            <a:r>
              <a:rPr lang="en-US" altLang="zh-CN" sz="4400" dirty="0">
                <a:gradFill flip="none" rotWithShape="1">
                  <a:gsLst>
                    <a:gs pos="60000">
                      <a:schemeClr val="accent2"/>
                    </a:gs>
                    <a:gs pos="0">
                      <a:schemeClr val="accent2">
                        <a:lumMod val="60000"/>
                        <a:lumOff val="40000"/>
                      </a:schemeClr>
                    </a:gs>
                  </a:gsLst>
                  <a:lin ang="2700000" scaled="1"/>
                  <a:tileRect/>
                </a:gradFill>
                <a:cs typeface="+mn-cs"/>
              </a:rPr>
              <a:t>nclude</a:t>
            </a:r>
            <a:endParaRPr lang="zh-CN" altLang="en-US" sz="4400" dirty="0">
              <a:gradFill flip="none" rotWithShape="1">
                <a:gsLst>
                  <a:gs pos="60000">
                    <a:schemeClr val="accent2"/>
                  </a:gs>
                  <a:gs pos="0">
                    <a:schemeClr val="accent2">
                      <a:lumMod val="60000"/>
                      <a:lumOff val="40000"/>
                    </a:schemeClr>
                  </a:gs>
                </a:gsLst>
                <a:lin ang="2700000" scaled="1"/>
                <a:tileRect/>
              </a:gradFill>
              <a:cs typeface="+mn-cs"/>
            </a:endParaRPr>
          </a:p>
        </p:txBody>
      </p:sp>
      <p:grpSp>
        <p:nvGrpSpPr>
          <p:cNvPr id="16" name="组合 15">
            <a:extLst>
              <a:ext uri="{FF2B5EF4-FFF2-40B4-BE49-F238E27FC236}">
                <a16:creationId xmlns:a16="http://schemas.microsoft.com/office/drawing/2014/main" id="{27E35D83-6FBA-1ABD-9676-4B98BB80BFEC}"/>
              </a:ext>
            </a:extLst>
          </p:cNvPr>
          <p:cNvGrpSpPr/>
          <p:nvPr/>
        </p:nvGrpSpPr>
        <p:grpSpPr>
          <a:xfrm>
            <a:off x="2974817" y="2515431"/>
            <a:ext cx="1023164" cy="1308844"/>
            <a:chOff x="1183993" y="3068131"/>
            <a:chExt cx="1220206" cy="1651211"/>
          </a:xfrm>
        </p:grpSpPr>
        <p:sp>
          <p:nvSpPr>
            <p:cNvPr id="17" name="文本框 16">
              <a:extLst>
                <a:ext uri="{FF2B5EF4-FFF2-40B4-BE49-F238E27FC236}">
                  <a16:creationId xmlns:a16="http://schemas.microsoft.com/office/drawing/2014/main" id="{31746F33-C5AE-90E8-315A-3475FD88B71F}"/>
                </a:ext>
              </a:extLst>
            </p:cNvPr>
            <p:cNvSpPr txBox="1"/>
            <p:nvPr/>
          </p:nvSpPr>
          <p:spPr>
            <a:xfrm>
              <a:off x="1183993" y="3824225"/>
              <a:ext cx="1220206" cy="895117"/>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0"/>
                </a:spcAft>
                <a:buClrTx/>
                <a:buSzTx/>
                <a:buFontTx/>
                <a:buNone/>
                <a:tabLst/>
                <a:defRPr kumimoji="0" sz="3600" b="0" i="0" u="none" strike="noStrike" cap="none" spc="0" normalizeH="0" baseline="0">
                  <a:ln>
                    <a:noFill/>
                  </a:ln>
                  <a:gradFill>
                    <a:gsLst>
                      <a:gs pos="100000">
                        <a:schemeClr val="accent1"/>
                      </a:gs>
                      <a:gs pos="0">
                        <a:srgbClr val="259EFF"/>
                      </a:gs>
                    </a:gsLst>
                    <a:lin ang="5400000" scaled="0"/>
                  </a:gradFill>
                  <a:effectLst>
                    <a:outerShdw blurRad="114300" dist="50800" dir="5400000" algn="ctr" rotWithShape="0">
                      <a:schemeClr val="accent1">
                        <a:alpha val="10000"/>
                      </a:schemeClr>
                    </a:outerShdw>
                  </a:effectLst>
                  <a:uLnTx/>
                  <a:uFillTx/>
                  <a:latin typeface="+mj-ea"/>
                  <a:ea typeface="+mj-ea"/>
                  <a:cs typeface="阿里巴巴普惠体 B" panose="00020600040101010101" pitchFamily="18" charset="-122"/>
                </a:defRPr>
              </a:lvl1pPr>
            </a:lstStyle>
            <a:p>
              <a:pPr>
                <a:spcAft>
                  <a:spcPts val="500"/>
                </a:spcAft>
              </a:pPr>
              <a:r>
                <a:rPr lang="en-US" altLang="zh-CN" sz="2400" dirty="0">
                  <a:gradFill flip="none" rotWithShape="1">
                    <a:gsLst>
                      <a:gs pos="0">
                        <a:schemeClr val="accent2">
                          <a:lumMod val="60000"/>
                          <a:lumOff val="40000"/>
                        </a:schemeClr>
                      </a:gs>
                      <a:gs pos="60000">
                        <a:schemeClr val="accent2"/>
                      </a:gs>
                    </a:gsLst>
                    <a:lin ang="2700000" scaled="1"/>
                    <a:tileRect/>
                  </a:gradFill>
                  <a:effectLst/>
                </a:rPr>
                <a:t>Single-</a:t>
              </a:r>
            </a:p>
            <a:p>
              <a:pPr>
                <a:spcAft>
                  <a:spcPts val="500"/>
                </a:spcAft>
              </a:pPr>
              <a:r>
                <a:rPr lang="en-US" altLang="zh-CN" sz="2400" dirty="0">
                  <a:gradFill flip="none" rotWithShape="1">
                    <a:gsLst>
                      <a:gs pos="0">
                        <a:schemeClr val="accent2">
                          <a:lumMod val="60000"/>
                          <a:lumOff val="40000"/>
                        </a:schemeClr>
                      </a:gs>
                      <a:gs pos="60000">
                        <a:schemeClr val="accent2"/>
                      </a:gs>
                    </a:gsLst>
                    <a:lin ang="2700000" scaled="1"/>
                    <a:tileRect/>
                  </a:gradFill>
                  <a:effectLst/>
                </a:rPr>
                <a:t>player</a:t>
              </a:r>
              <a:endParaRPr lang="zh-CN" altLang="en-US" sz="2400" dirty="0">
                <a:gradFill flip="none" rotWithShape="1">
                  <a:gsLst>
                    <a:gs pos="0">
                      <a:schemeClr val="accent2">
                        <a:lumMod val="60000"/>
                        <a:lumOff val="40000"/>
                      </a:schemeClr>
                    </a:gs>
                    <a:gs pos="60000">
                      <a:schemeClr val="accent2"/>
                    </a:gs>
                  </a:gsLst>
                  <a:lin ang="2700000" scaled="1"/>
                  <a:tileRect/>
                </a:gradFill>
                <a:effectLst/>
              </a:endParaRPr>
            </a:p>
          </p:txBody>
        </p:sp>
        <p:sp>
          <p:nvSpPr>
            <p:cNvPr id="18" name="文本框 17">
              <a:extLst>
                <a:ext uri="{FF2B5EF4-FFF2-40B4-BE49-F238E27FC236}">
                  <a16:creationId xmlns:a16="http://schemas.microsoft.com/office/drawing/2014/main" id="{BCE9DE76-9EEE-B40D-4F86-0B11534FCFAD}"/>
                </a:ext>
              </a:extLst>
            </p:cNvPr>
            <p:cNvSpPr txBox="1"/>
            <p:nvPr/>
          </p:nvSpPr>
          <p:spPr>
            <a:xfrm>
              <a:off x="1445280" y="3068131"/>
              <a:ext cx="697627" cy="696024"/>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0"/>
                </a:spcAft>
                <a:buClrTx/>
                <a:buSzTx/>
                <a:buFontTx/>
                <a:buNone/>
                <a:tabLst/>
                <a:defRPr kumimoji="0" sz="3600" b="0" i="0" u="none" strike="noStrike" cap="none" spc="0" normalizeH="0" baseline="0">
                  <a:ln>
                    <a:noFill/>
                  </a:ln>
                  <a:gradFill>
                    <a:gsLst>
                      <a:gs pos="100000">
                        <a:schemeClr val="accent1"/>
                      </a:gs>
                      <a:gs pos="0">
                        <a:schemeClr val="accent2"/>
                      </a:gs>
                    </a:gsLst>
                    <a:lin ang="5400000" scaled="0"/>
                  </a:gradFill>
                  <a:effectLst>
                    <a:outerShdw blurRad="114300" dist="50800" dir="5400000" algn="ctr" rotWithShape="0">
                      <a:schemeClr val="accent1">
                        <a:alpha val="10000"/>
                      </a:schemeClr>
                    </a:outerShdw>
                  </a:effectLst>
                  <a:uLnTx/>
                  <a:uFillTx/>
                  <a:latin typeface="+mj-ea"/>
                  <a:ea typeface="+mj-ea"/>
                  <a:cs typeface="阿里巴巴普惠体 B" panose="00020600040101010101" pitchFamily="18" charset="-122"/>
                </a:defRPr>
              </a:lvl1pPr>
            </a:lstStyle>
            <a:p>
              <a:pPr lvl="0">
                <a:lnSpc>
                  <a:spcPct val="120000"/>
                </a:lnSpc>
                <a:spcAft>
                  <a:spcPts val="500"/>
                </a:spcAft>
              </a:pPr>
              <a:r>
                <a:rPr lang="en-US" altLang="zh-CN" b="1" dirty="0">
                  <a:gradFill flip="none" rotWithShape="1">
                    <a:gsLst>
                      <a:gs pos="0">
                        <a:schemeClr val="accent2">
                          <a:lumMod val="60000"/>
                          <a:lumOff val="40000"/>
                        </a:schemeClr>
                      </a:gs>
                      <a:gs pos="60000">
                        <a:schemeClr val="accent2"/>
                      </a:gs>
                    </a:gsLst>
                    <a:lin ang="2700000" scaled="1"/>
                    <a:tileRect/>
                  </a:gradFill>
                  <a:effectLst/>
                  <a:latin typeface="+mn-lt"/>
                </a:rPr>
                <a:t>01</a:t>
              </a:r>
              <a:endParaRPr lang="zh-CN" altLang="en-US" b="1" dirty="0">
                <a:gradFill flip="none" rotWithShape="1">
                  <a:gsLst>
                    <a:gs pos="0">
                      <a:schemeClr val="accent2">
                        <a:lumMod val="60000"/>
                        <a:lumOff val="40000"/>
                      </a:schemeClr>
                    </a:gs>
                    <a:gs pos="60000">
                      <a:schemeClr val="accent2"/>
                    </a:gs>
                  </a:gsLst>
                  <a:lin ang="2700000" scaled="1"/>
                  <a:tileRect/>
                </a:gradFill>
                <a:effectLst/>
                <a:latin typeface="+mn-lt"/>
              </a:endParaRPr>
            </a:p>
          </p:txBody>
        </p:sp>
        <p:cxnSp>
          <p:nvCxnSpPr>
            <p:cNvPr id="19" name="直接连接符 18">
              <a:extLst>
                <a:ext uri="{FF2B5EF4-FFF2-40B4-BE49-F238E27FC236}">
                  <a16:creationId xmlns:a16="http://schemas.microsoft.com/office/drawing/2014/main" id="{992A15A2-6E61-468B-9944-12994A4C3562}"/>
                </a:ext>
              </a:extLst>
            </p:cNvPr>
            <p:cNvCxnSpPr>
              <a:cxnSpLocks/>
            </p:cNvCxnSpPr>
            <p:nvPr/>
          </p:nvCxnSpPr>
          <p:spPr>
            <a:xfrm>
              <a:off x="1545173" y="3722082"/>
              <a:ext cx="497840" cy="0"/>
            </a:xfrm>
            <a:prstGeom prst="line">
              <a:avLst/>
            </a:prstGeom>
            <a:ln w="38100">
              <a:gradFill flip="none" rotWithShape="1">
                <a:gsLst>
                  <a:gs pos="60000">
                    <a:schemeClr val="accent2"/>
                  </a:gs>
                  <a:gs pos="0">
                    <a:schemeClr val="accent2">
                      <a:lumMod val="60000"/>
                      <a:lumOff val="4000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97A41377-B59B-CF67-B1A9-6467590C2203}"/>
              </a:ext>
            </a:extLst>
          </p:cNvPr>
          <p:cNvGrpSpPr/>
          <p:nvPr/>
        </p:nvGrpSpPr>
        <p:grpSpPr>
          <a:xfrm>
            <a:off x="2896300" y="4669348"/>
            <a:ext cx="1232004" cy="1565693"/>
            <a:chOff x="3951042" y="3068131"/>
            <a:chExt cx="1421981" cy="1765364"/>
          </a:xfrm>
        </p:grpSpPr>
        <p:sp>
          <p:nvSpPr>
            <p:cNvPr id="21" name="文本框 20">
              <a:extLst>
                <a:ext uri="{FF2B5EF4-FFF2-40B4-BE49-F238E27FC236}">
                  <a16:creationId xmlns:a16="http://schemas.microsoft.com/office/drawing/2014/main" id="{F336A44D-2DF0-49C3-B31B-A1AD95A5FDAD}"/>
                </a:ext>
              </a:extLst>
            </p:cNvPr>
            <p:cNvSpPr txBox="1"/>
            <p:nvPr/>
          </p:nvSpPr>
          <p:spPr>
            <a:xfrm>
              <a:off x="3951042" y="3824225"/>
              <a:ext cx="1421981" cy="1009270"/>
            </a:xfrm>
            <a:prstGeom prst="rect">
              <a:avLst/>
            </a:prstGeom>
            <a:noFill/>
          </p:spPr>
          <p:txBody>
            <a:bodyPr wrap="none" rtlCol="0">
              <a:spAutoFit/>
            </a:bodyPr>
            <a:lstStyle>
              <a:defPPr>
                <a:defRPr lang="zh-CN"/>
              </a:defPPr>
              <a:lvl1pPr marR="0" lvl="0" indent="0" algn="ctr" fontAlgn="auto">
                <a:lnSpc>
                  <a:spcPct val="120000"/>
                </a:lnSpc>
                <a:spcBef>
                  <a:spcPts val="0"/>
                </a:spcBef>
                <a:spcAft>
                  <a:spcPts val="500"/>
                </a:spcAft>
                <a:buClrTx/>
                <a:buSzTx/>
                <a:buFontTx/>
                <a:buNone/>
                <a:tabLst/>
                <a:defRPr kumimoji="0" sz="24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ea typeface="+mj-ea"/>
                  <a:cs typeface="阿里巴巴普惠体 B" panose="00020600040101010101" pitchFamily="18" charset="-122"/>
                </a:defRPr>
              </a:lvl1pPr>
            </a:lstStyle>
            <a:p>
              <a:pPr>
                <a:lnSpc>
                  <a:spcPct val="100000"/>
                </a:lnSpc>
              </a:pPr>
              <a:r>
                <a:rPr lang="en-US" altLang="zh-CN" dirty="0">
                  <a:latin typeface="+mj-ea"/>
                </a:rPr>
                <a:t>two-</a:t>
              </a:r>
            </a:p>
            <a:p>
              <a:pPr>
                <a:lnSpc>
                  <a:spcPct val="100000"/>
                </a:lnSpc>
              </a:pPr>
              <a:r>
                <a:rPr lang="en-US" altLang="zh-CN" dirty="0">
                  <a:latin typeface="+mj-ea"/>
                </a:rPr>
                <a:t>players</a:t>
              </a:r>
              <a:endParaRPr lang="zh-CN" altLang="en-US" dirty="0">
                <a:latin typeface="+mj-ea"/>
              </a:endParaRPr>
            </a:p>
          </p:txBody>
        </p:sp>
        <p:sp>
          <p:nvSpPr>
            <p:cNvPr id="22" name="文本框 21">
              <a:extLst>
                <a:ext uri="{FF2B5EF4-FFF2-40B4-BE49-F238E27FC236}">
                  <a16:creationId xmlns:a16="http://schemas.microsoft.com/office/drawing/2014/main" id="{B2C75D4B-A57D-698B-2978-ECEF587B1506}"/>
                </a:ext>
              </a:extLst>
            </p:cNvPr>
            <p:cNvSpPr txBox="1"/>
            <p:nvPr/>
          </p:nvSpPr>
          <p:spPr>
            <a:xfrm>
              <a:off x="4313217" y="3068131"/>
              <a:ext cx="697627" cy="696024"/>
            </a:xfrm>
            <a:prstGeom prst="rect">
              <a:avLst/>
            </a:prstGeom>
            <a:noFill/>
          </p:spPr>
          <p:txBody>
            <a:bodyPr wrap="none" rtlCol="0">
              <a:spAutoFit/>
            </a:bodyPr>
            <a:lstStyle>
              <a:defPPr>
                <a:defRPr lang="zh-CN"/>
              </a:defPPr>
              <a:lvl1pPr marR="0" lvl="0" indent="0" algn="ctr" fontAlgn="auto">
                <a:lnSpc>
                  <a:spcPct val="120000"/>
                </a:lnSpc>
                <a:spcBef>
                  <a:spcPts val="0"/>
                </a:spcBef>
                <a:spcAft>
                  <a:spcPts val="500"/>
                </a:spcAft>
                <a:buClrTx/>
                <a:buSzTx/>
                <a:buFontTx/>
                <a:buNone/>
                <a:tabLst/>
                <a:defRPr kumimoji="0" sz="36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ea typeface="+mj-ea"/>
                  <a:cs typeface="阿里巴巴普惠体 B" panose="00020600040101010101" pitchFamily="18" charset="-122"/>
                </a:defRPr>
              </a:lvl1pPr>
            </a:lstStyle>
            <a:p>
              <a:r>
                <a:rPr lang="en-US" altLang="zh-CN" b="1" dirty="0"/>
                <a:t>02</a:t>
              </a:r>
              <a:endParaRPr lang="zh-CN" altLang="en-US" b="1" dirty="0"/>
            </a:p>
          </p:txBody>
        </p:sp>
        <p:cxnSp>
          <p:nvCxnSpPr>
            <p:cNvPr id="23" name="直接连接符 22">
              <a:extLst>
                <a:ext uri="{FF2B5EF4-FFF2-40B4-BE49-F238E27FC236}">
                  <a16:creationId xmlns:a16="http://schemas.microsoft.com/office/drawing/2014/main" id="{873493DD-DD09-DE35-78C1-5E1C27042E04}"/>
                </a:ext>
              </a:extLst>
            </p:cNvPr>
            <p:cNvCxnSpPr>
              <a:cxnSpLocks/>
            </p:cNvCxnSpPr>
            <p:nvPr/>
          </p:nvCxnSpPr>
          <p:spPr>
            <a:xfrm>
              <a:off x="4413110" y="3722082"/>
              <a:ext cx="497840" cy="0"/>
            </a:xfrm>
            <a:prstGeom prst="line">
              <a:avLst/>
            </a:prstGeom>
            <a:ln w="38100">
              <a:gradFill flip="none" rotWithShape="1">
                <a:gsLst>
                  <a:gs pos="60000">
                    <a:schemeClr val="accent2"/>
                  </a:gs>
                  <a:gs pos="0">
                    <a:schemeClr val="accent2">
                      <a:lumMod val="60000"/>
                      <a:lumOff val="4000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7C8A9C21-01FF-3C7A-8E28-02BDC196B38C}"/>
              </a:ext>
            </a:extLst>
          </p:cNvPr>
          <p:cNvGrpSpPr/>
          <p:nvPr/>
        </p:nvGrpSpPr>
        <p:grpSpPr>
          <a:xfrm>
            <a:off x="8198901" y="2416951"/>
            <a:ext cx="1096918" cy="1032788"/>
            <a:chOff x="6911850" y="3068131"/>
            <a:chExt cx="1236236" cy="1217759"/>
          </a:xfrm>
        </p:grpSpPr>
        <p:sp>
          <p:nvSpPr>
            <p:cNvPr id="25" name="文本框 24">
              <a:extLst>
                <a:ext uri="{FF2B5EF4-FFF2-40B4-BE49-F238E27FC236}">
                  <a16:creationId xmlns:a16="http://schemas.microsoft.com/office/drawing/2014/main" id="{EE7666F2-7B1E-9ED4-9F39-3DA955A8A6CB}"/>
                </a:ext>
              </a:extLst>
            </p:cNvPr>
            <p:cNvSpPr txBox="1"/>
            <p:nvPr/>
          </p:nvSpPr>
          <p:spPr>
            <a:xfrm>
              <a:off x="6911850" y="3824225"/>
              <a:ext cx="1236236" cy="461665"/>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500"/>
                </a:spcAft>
                <a:buClrTx/>
                <a:buSzTx/>
                <a:buFontTx/>
                <a:buNone/>
                <a:tabLst/>
                <a:defRPr kumimoji="0" sz="24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latin typeface="+mj-ea"/>
                  <a:ea typeface="+mj-ea"/>
                  <a:cs typeface="阿里巴巴普惠体 B" panose="00020600040101010101" pitchFamily="18" charset="-122"/>
                </a:defRPr>
              </a:lvl1pPr>
            </a:lstStyle>
            <a:p>
              <a:r>
                <a:rPr lang="en-US" altLang="zh-CN" dirty="0"/>
                <a:t>Setting</a:t>
              </a:r>
              <a:endParaRPr lang="zh-CN" altLang="en-US" dirty="0"/>
            </a:p>
          </p:txBody>
        </p:sp>
        <p:sp>
          <p:nvSpPr>
            <p:cNvPr id="26" name="文本框 25">
              <a:extLst>
                <a:ext uri="{FF2B5EF4-FFF2-40B4-BE49-F238E27FC236}">
                  <a16:creationId xmlns:a16="http://schemas.microsoft.com/office/drawing/2014/main" id="{DB1EC909-C3D2-0492-50C6-6AFB935AE977}"/>
                </a:ext>
              </a:extLst>
            </p:cNvPr>
            <p:cNvSpPr txBox="1"/>
            <p:nvPr/>
          </p:nvSpPr>
          <p:spPr>
            <a:xfrm>
              <a:off x="7181154" y="3068131"/>
              <a:ext cx="697627" cy="696024"/>
            </a:xfrm>
            <a:prstGeom prst="rect">
              <a:avLst/>
            </a:prstGeom>
            <a:noFill/>
          </p:spPr>
          <p:txBody>
            <a:bodyPr wrap="none" rtlCol="0">
              <a:spAutoFit/>
            </a:bodyPr>
            <a:lstStyle>
              <a:defPPr>
                <a:defRPr lang="zh-CN"/>
              </a:defPPr>
              <a:lvl1pPr marR="0" lvl="0" indent="0" algn="ctr" fontAlgn="auto">
                <a:lnSpc>
                  <a:spcPct val="120000"/>
                </a:lnSpc>
                <a:spcBef>
                  <a:spcPts val="0"/>
                </a:spcBef>
                <a:spcAft>
                  <a:spcPts val="500"/>
                </a:spcAft>
                <a:buClrTx/>
                <a:buSzTx/>
                <a:buFontTx/>
                <a:buNone/>
                <a:tabLst/>
                <a:defRPr kumimoji="0" sz="36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ea typeface="+mj-ea"/>
                  <a:cs typeface="阿里巴巴普惠体 B" panose="00020600040101010101" pitchFamily="18" charset="-122"/>
                </a:defRPr>
              </a:lvl1pPr>
            </a:lstStyle>
            <a:p>
              <a:r>
                <a:rPr lang="en-US" altLang="zh-CN" b="1" dirty="0"/>
                <a:t>03</a:t>
              </a:r>
              <a:endParaRPr lang="zh-CN" altLang="en-US" b="1" dirty="0"/>
            </a:p>
          </p:txBody>
        </p:sp>
        <p:cxnSp>
          <p:nvCxnSpPr>
            <p:cNvPr id="27" name="直接连接符 26">
              <a:extLst>
                <a:ext uri="{FF2B5EF4-FFF2-40B4-BE49-F238E27FC236}">
                  <a16:creationId xmlns:a16="http://schemas.microsoft.com/office/drawing/2014/main" id="{E9D15B41-B071-8DBF-1ECC-278127960666}"/>
                </a:ext>
              </a:extLst>
            </p:cNvPr>
            <p:cNvCxnSpPr>
              <a:cxnSpLocks/>
            </p:cNvCxnSpPr>
            <p:nvPr/>
          </p:nvCxnSpPr>
          <p:spPr>
            <a:xfrm>
              <a:off x="7281047" y="3722082"/>
              <a:ext cx="497840" cy="0"/>
            </a:xfrm>
            <a:prstGeom prst="line">
              <a:avLst/>
            </a:prstGeom>
            <a:ln w="38100">
              <a:gradFill flip="none" rotWithShape="1">
                <a:gsLst>
                  <a:gs pos="60000">
                    <a:schemeClr val="accent2"/>
                  </a:gs>
                  <a:gs pos="0">
                    <a:schemeClr val="accent2">
                      <a:lumMod val="60000"/>
                      <a:lumOff val="4000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CE5D482-AE16-DBF0-C7AA-93477E141402}"/>
              </a:ext>
            </a:extLst>
          </p:cNvPr>
          <p:cNvGrpSpPr/>
          <p:nvPr/>
        </p:nvGrpSpPr>
        <p:grpSpPr>
          <a:xfrm>
            <a:off x="8198167" y="4697817"/>
            <a:ext cx="1098378" cy="1475060"/>
            <a:chOff x="9734586" y="3068131"/>
            <a:chExt cx="1326637" cy="1923092"/>
          </a:xfrm>
        </p:grpSpPr>
        <p:sp>
          <p:nvSpPr>
            <p:cNvPr id="29" name="文本框 28">
              <a:extLst>
                <a:ext uri="{FF2B5EF4-FFF2-40B4-BE49-F238E27FC236}">
                  <a16:creationId xmlns:a16="http://schemas.microsoft.com/office/drawing/2014/main" id="{7FC98679-AA2D-7199-E3EF-D2D11520D25F}"/>
                </a:ext>
              </a:extLst>
            </p:cNvPr>
            <p:cNvSpPr txBox="1"/>
            <p:nvPr/>
          </p:nvSpPr>
          <p:spPr>
            <a:xfrm>
              <a:off x="9734586" y="3824225"/>
              <a:ext cx="1326637" cy="1166998"/>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500"/>
                </a:spcAft>
                <a:buClrTx/>
                <a:buSzTx/>
                <a:buFontTx/>
                <a:buNone/>
                <a:tabLst/>
                <a:defRPr kumimoji="0" sz="24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latin typeface="+mj-ea"/>
                  <a:ea typeface="+mj-ea"/>
                  <a:cs typeface="阿里巴巴普惠体 B" panose="00020600040101010101" pitchFamily="18" charset="-122"/>
                </a:defRPr>
              </a:lvl1pPr>
            </a:lstStyle>
            <a:p>
              <a:endParaRPr lang="en-US" altLang="zh-CN" dirty="0"/>
            </a:p>
            <a:p>
              <a:r>
                <a:rPr lang="en-US" altLang="zh-CN" dirty="0"/>
                <a:t>About</a:t>
              </a:r>
              <a:endParaRPr lang="zh-CN" altLang="en-US" dirty="0"/>
            </a:p>
          </p:txBody>
        </p:sp>
        <p:sp>
          <p:nvSpPr>
            <p:cNvPr id="30" name="文本框 29">
              <a:extLst>
                <a:ext uri="{FF2B5EF4-FFF2-40B4-BE49-F238E27FC236}">
                  <a16:creationId xmlns:a16="http://schemas.microsoft.com/office/drawing/2014/main" id="{F266F8A6-7369-F985-C1D8-28F6BD938129}"/>
                </a:ext>
              </a:extLst>
            </p:cNvPr>
            <p:cNvSpPr txBox="1"/>
            <p:nvPr/>
          </p:nvSpPr>
          <p:spPr>
            <a:xfrm>
              <a:off x="10049090" y="3068131"/>
              <a:ext cx="697627" cy="696024"/>
            </a:xfrm>
            <a:prstGeom prst="rect">
              <a:avLst/>
            </a:prstGeom>
            <a:noFill/>
          </p:spPr>
          <p:txBody>
            <a:bodyPr wrap="none" rtlCol="0">
              <a:spAutoFit/>
            </a:bodyPr>
            <a:lstStyle>
              <a:defPPr>
                <a:defRPr lang="zh-CN"/>
              </a:defPPr>
              <a:lvl1pPr marR="0" lvl="0" indent="0" algn="ctr" fontAlgn="auto">
                <a:lnSpc>
                  <a:spcPct val="120000"/>
                </a:lnSpc>
                <a:spcBef>
                  <a:spcPts val="0"/>
                </a:spcBef>
                <a:spcAft>
                  <a:spcPts val="500"/>
                </a:spcAft>
                <a:buClrTx/>
                <a:buSzTx/>
                <a:buFontTx/>
                <a:buNone/>
                <a:tabLst/>
                <a:defRPr kumimoji="0" sz="3600" b="0" i="0" u="none" strike="noStrike" cap="none" spc="0" normalizeH="0" baseline="0">
                  <a:ln>
                    <a:noFill/>
                  </a:ln>
                  <a:gradFill flip="none" rotWithShape="1">
                    <a:gsLst>
                      <a:gs pos="0">
                        <a:schemeClr val="accent2">
                          <a:lumMod val="60000"/>
                          <a:lumOff val="40000"/>
                        </a:schemeClr>
                      </a:gs>
                      <a:gs pos="60000">
                        <a:schemeClr val="accent2"/>
                      </a:gs>
                    </a:gsLst>
                    <a:lin ang="2700000" scaled="1"/>
                    <a:tileRect/>
                  </a:gradFill>
                  <a:effectLst/>
                  <a:uLnTx/>
                  <a:uFillTx/>
                  <a:ea typeface="+mj-ea"/>
                  <a:cs typeface="阿里巴巴普惠体 B" panose="00020600040101010101" pitchFamily="18" charset="-122"/>
                </a:defRPr>
              </a:lvl1pPr>
            </a:lstStyle>
            <a:p>
              <a:r>
                <a:rPr lang="en-US" altLang="zh-CN" b="1" dirty="0"/>
                <a:t>04</a:t>
              </a:r>
              <a:endParaRPr lang="zh-CN" altLang="en-US" b="1" dirty="0"/>
            </a:p>
          </p:txBody>
        </p:sp>
        <p:cxnSp>
          <p:nvCxnSpPr>
            <p:cNvPr id="31" name="直接连接符 30">
              <a:extLst>
                <a:ext uri="{FF2B5EF4-FFF2-40B4-BE49-F238E27FC236}">
                  <a16:creationId xmlns:a16="http://schemas.microsoft.com/office/drawing/2014/main" id="{AE73424F-3F67-8622-1A08-F2B543D638BA}"/>
                </a:ext>
              </a:extLst>
            </p:cNvPr>
            <p:cNvCxnSpPr>
              <a:cxnSpLocks/>
            </p:cNvCxnSpPr>
            <p:nvPr/>
          </p:nvCxnSpPr>
          <p:spPr>
            <a:xfrm>
              <a:off x="10166832" y="3824225"/>
              <a:ext cx="497840" cy="0"/>
            </a:xfrm>
            <a:prstGeom prst="line">
              <a:avLst/>
            </a:prstGeom>
            <a:ln w="38100">
              <a:gradFill flip="none" rotWithShape="1">
                <a:gsLst>
                  <a:gs pos="60000">
                    <a:schemeClr val="accent2"/>
                  </a:gs>
                  <a:gs pos="0">
                    <a:schemeClr val="accent2">
                      <a:lumMod val="60000"/>
                      <a:lumOff val="4000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A503CE87-CC4D-C8F6-16D1-7BAFDC49F61C}"/>
              </a:ext>
            </a:extLst>
          </p:cNvPr>
          <p:cNvGrpSpPr/>
          <p:nvPr/>
        </p:nvGrpSpPr>
        <p:grpSpPr>
          <a:xfrm>
            <a:off x="2481661" y="1417938"/>
            <a:ext cx="7189950" cy="92458"/>
            <a:chOff x="2481661" y="1417938"/>
            <a:chExt cx="7189950" cy="92458"/>
          </a:xfrm>
        </p:grpSpPr>
        <p:grpSp>
          <p:nvGrpSpPr>
            <p:cNvPr id="33" name="组合 32">
              <a:extLst>
                <a:ext uri="{FF2B5EF4-FFF2-40B4-BE49-F238E27FC236}">
                  <a16:creationId xmlns:a16="http://schemas.microsoft.com/office/drawing/2014/main" id="{54429E96-F962-6344-165E-6F844E4C714F}"/>
                </a:ext>
              </a:extLst>
            </p:cNvPr>
            <p:cNvGrpSpPr/>
            <p:nvPr userDrawn="1"/>
          </p:nvGrpSpPr>
          <p:grpSpPr>
            <a:xfrm>
              <a:off x="2481661" y="1417938"/>
              <a:ext cx="2124175" cy="92458"/>
              <a:chOff x="2828906" y="1417938"/>
              <a:chExt cx="2124175" cy="92458"/>
            </a:xfrm>
          </p:grpSpPr>
          <p:sp>
            <p:nvSpPr>
              <p:cNvPr id="38" name="矩形 37">
                <a:extLst>
                  <a:ext uri="{FF2B5EF4-FFF2-40B4-BE49-F238E27FC236}">
                    <a16:creationId xmlns:a16="http://schemas.microsoft.com/office/drawing/2014/main" id="{9745A446-B413-7C54-FC61-CF0EDB884ECE}"/>
                  </a:ext>
                </a:extLst>
              </p:cNvPr>
              <p:cNvSpPr/>
              <p:nvPr userDrawn="1"/>
            </p:nvSpPr>
            <p:spPr>
              <a:xfrm rot="2675093">
                <a:off x="4860623" y="1417938"/>
                <a:ext cx="92458" cy="92458"/>
              </a:xfrm>
              <a:prstGeom prst="rect">
                <a:avLst/>
              </a:prstGeom>
              <a:gradFill>
                <a:gsLst>
                  <a:gs pos="0">
                    <a:schemeClr val="accent2"/>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mn-ea"/>
                </a:endParaRPr>
              </a:p>
            </p:txBody>
          </p:sp>
          <p:sp>
            <p:nvSpPr>
              <p:cNvPr id="39" name="矩形 38">
                <a:extLst>
                  <a:ext uri="{FF2B5EF4-FFF2-40B4-BE49-F238E27FC236}">
                    <a16:creationId xmlns:a16="http://schemas.microsoft.com/office/drawing/2014/main" id="{679C8E80-E12F-7482-E386-7386C64088A8}"/>
                  </a:ext>
                </a:extLst>
              </p:cNvPr>
              <p:cNvSpPr/>
              <p:nvPr userDrawn="1"/>
            </p:nvSpPr>
            <p:spPr>
              <a:xfrm rot="2675093">
                <a:off x="4883992" y="1441308"/>
                <a:ext cx="4572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mn-ea"/>
                </a:endParaRPr>
              </a:p>
            </p:txBody>
          </p:sp>
          <p:cxnSp>
            <p:nvCxnSpPr>
              <p:cNvPr id="40" name="直接连接符 39">
                <a:extLst>
                  <a:ext uri="{FF2B5EF4-FFF2-40B4-BE49-F238E27FC236}">
                    <a16:creationId xmlns:a16="http://schemas.microsoft.com/office/drawing/2014/main" id="{18A15694-98E8-2D68-4FFE-1F5EE0A0E729}"/>
                  </a:ext>
                </a:extLst>
              </p:cNvPr>
              <p:cNvCxnSpPr/>
              <p:nvPr userDrawn="1"/>
            </p:nvCxnSpPr>
            <p:spPr>
              <a:xfrm>
                <a:off x="2828906" y="1464168"/>
                <a:ext cx="2045617" cy="0"/>
              </a:xfrm>
              <a:prstGeom prst="line">
                <a:avLst/>
              </a:prstGeom>
              <a:ln>
                <a:gradFill flip="none" rotWithShape="1">
                  <a:gsLst>
                    <a:gs pos="0">
                      <a:schemeClr val="accent1">
                        <a:alpha val="0"/>
                      </a:schemeClr>
                    </a:gs>
                    <a:gs pos="100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275361EE-2353-8411-21E9-1DE44F568B0F}"/>
                </a:ext>
              </a:extLst>
            </p:cNvPr>
            <p:cNvGrpSpPr/>
            <p:nvPr userDrawn="1"/>
          </p:nvGrpSpPr>
          <p:grpSpPr>
            <a:xfrm>
              <a:off x="7547436" y="1417938"/>
              <a:ext cx="2124175" cy="92458"/>
              <a:chOff x="7258066" y="1417938"/>
              <a:chExt cx="2124175" cy="92458"/>
            </a:xfrm>
          </p:grpSpPr>
          <p:cxnSp>
            <p:nvCxnSpPr>
              <p:cNvPr id="35" name="直接连接符 34">
                <a:extLst>
                  <a:ext uri="{FF2B5EF4-FFF2-40B4-BE49-F238E27FC236}">
                    <a16:creationId xmlns:a16="http://schemas.microsoft.com/office/drawing/2014/main" id="{3D5046F4-977C-2C8A-7016-C1BEFB3CB637}"/>
                  </a:ext>
                </a:extLst>
              </p:cNvPr>
              <p:cNvCxnSpPr>
                <a:cxnSpLocks/>
              </p:cNvCxnSpPr>
              <p:nvPr userDrawn="1"/>
            </p:nvCxnSpPr>
            <p:spPr>
              <a:xfrm flipH="1">
                <a:off x="7336624" y="1464168"/>
                <a:ext cx="2045617" cy="0"/>
              </a:xfrm>
              <a:prstGeom prst="line">
                <a:avLst/>
              </a:prstGeom>
              <a:ln>
                <a:gradFill flip="none" rotWithShape="1">
                  <a:gsLst>
                    <a:gs pos="0">
                      <a:schemeClr val="accent1">
                        <a:alpha val="0"/>
                      </a:schemeClr>
                    </a:gs>
                    <a:gs pos="100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CE51BC52-DA0F-5656-4DA3-C5FD23EAF3D0}"/>
                  </a:ext>
                </a:extLst>
              </p:cNvPr>
              <p:cNvSpPr/>
              <p:nvPr userDrawn="1"/>
            </p:nvSpPr>
            <p:spPr>
              <a:xfrm rot="18924907" flipH="1">
                <a:off x="7258066" y="1417938"/>
                <a:ext cx="92458" cy="92458"/>
              </a:xfrm>
              <a:prstGeom prst="rect">
                <a:avLst/>
              </a:prstGeom>
              <a:gradFill>
                <a:gsLst>
                  <a:gs pos="0">
                    <a:schemeClr val="accent2"/>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noProof="0" dirty="0">
                  <a:solidFill>
                    <a:srgbClr val="FFFFFF"/>
                  </a:solidFill>
                  <a:latin typeface="+mn-ea"/>
                </a:endParaRPr>
              </a:p>
            </p:txBody>
          </p:sp>
          <p:sp>
            <p:nvSpPr>
              <p:cNvPr id="37" name="矩形 36">
                <a:extLst>
                  <a:ext uri="{FF2B5EF4-FFF2-40B4-BE49-F238E27FC236}">
                    <a16:creationId xmlns:a16="http://schemas.microsoft.com/office/drawing/2014/main" id="{58D56A85-267A-C6A9-848C-53E36D10F895}"/>
                  </a:ext>
                </a:extLst>
              </p:cNvPr>
              <p:cNvSpPr/>
              <p:nvPr userDrawn="1"/>
            </p:nvSpPr>
            <p:spPr>
              <a:xfrm rot="18924907" flipH="1">
                <a:off x="7281435" y="1441308"/>
                <a:ext cx="4572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mn-ea"/>
                  <a:cs typeface="+mn-cs"/>
                </a:endParaRPr>
              </a:p>
            </p:txBody>
          </p:sp>
        </p:grpSp>
      </p:grpSp>
    </p:spTree>
    <p:extLst>
      <p:ext uri="{BB962C8B-B14F-4D97-AF65-F5344CB8AC3E}">
        <p14:creationId xmlns:p14="http://schemas.microsoft.com/office/powerpoint/2010/main" val="420991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AC34D-AEC2-86C8-71CB-C936622B4F0A}"/>
              </a:ext>
            </a:extLst>
          </p:cNvPr>
          <p:cNvSpPr>
            <a:spLocks noGrp="1"/>
          </p:cNvSpPr>
          <p:nvPr>
            <p:ph type="title"/>
          </p:nvPr>
        </p:nvSpPr>
        <p:spPr/>
        <p:txBody>
          <a:bodyPr/>
          <a:lstStyle/>
          <a:p>
            <a:r>
              <a:rPr lang="en-US" altLang="zh-CN" dirty="0"/>
              <a:t>design decisions</a:t>
            </a:r>
            <a:endParaRPr lang="zh-CN" altLang="en-US" dirty="0"/>
          </a:p>
        </p:txBody>
      </p:sp>
      <p:sp>
        <p:nvSpPr>
          <p:cNvPr id="4" name="文本框 3">
            <a:extLst>
              <a:ext uri="{FF2B5EF4-FFF2-40B4-BE49-F238E27FC236}">
                <a16:creationId xmlns:a16="http://schemas.microsoft.com/office/drawing/2014/main" id="{81C765E6-7721-76C7-E2DC-BB0204E8CFE9}"/>
              </a:ext>
            </a:extLst>
          </p:cNvPr>
          <p:cNvSpPr txBox="1"/>
          <p:nvPr/>
        </p:nvSpPr>
        <p:spPr>
          <a:xfrm>
            <a:off x="680278" y="1660068"/>
            <a:ext cx="5839792" cy="3785652"/>
          </a:xfrm>
          <a:prstGeom prst="rect">
            <a:avLst/>
          </a:prstGeom>
          <a:noFill/>
        </p:spPr>
        <p:txBody>
          <a:bodyPr wrap="square">
            <a:spAutoFit/>
          </a:bodyPr>
          <a:lstStyle/>
          <a:p>
            <a:r>
              <a:rPr lang="zh-CN" altLang="en-US" sz="2400" i="1" dirty="0"/>
              <a:t>At the beginning of the design, I chose to simplify the functions of the single</a:t>
            </a:r>
            <a:r>
              <a:rPr lang="en-US" altLang="zh-CN" sz="2400" i="1" dirty="0"/>
              <a:t>-player </a:t>
            </a:r>
            <a:r>
              <a:rPr lang="zh-CN" altLang="en-US" sz="2400" i="1" dirty="0"/>
              <a:t>mode and increase the functions of the </a:t>
            </a:r>
            <a:r>
              <a:rPr lang="en-US" altLang="zh-CN" sz="2400" i="1" dirty="0"/>
              <a:t>two-player </a:t>
            </a:r>
            <a:r>
              <a:rPr lang="zh-CN" altLang="en-US" sz="2400" i="1" dirty="0"/>
              <a:t>mode, in order to give more leisure to the single</a:t>
            </a:r>
            <a:r>
              <a:rPr lang="en-US" altLang="zh-CN" sz="2400" i="1" dirty="0"/>
              <a:t>-</a:t>
            </a:r>
            <a:r>
              <a:rPr lang="zh-CN" altLang="en-US" sz="2400" i="1" dirty="0"/>
              <a:t>player, while the strategy and fun are mainly reflected in the double mode, so that not only the single player can play with moderate difficulty, but also have a higher difficulty for players who like to challenge</a:t>
            </a:r>
            <a:r>
              <a:rPr lang="zh-CN" altLang="en-US" dirty="0"/>
              <a:t>.</a:t>
            </a:r>
          </a:p>
        </p:txBody>
      </p:sp>
      <p:pic>
        <p:nvPicPr>
          <p:cNvPr id="6" name="图片 5">
            <a:extLst>
              <a:ext uri="{FF2B5EF4-FFF2-40B4-BE49-F238E27FC236}">
                <a16:creationId xmlns:a16="http://schemas.microsoft.com/office/drawing/2014/main" id="{B0E2CBFE-009D-C82E-779A-7D3E15A175FB}"/>
              </a:ext>
            </a:extLst>
          </p:cNvPr>
          <p:cNvPicPr>
            <a:picLocks noChangeAspect="1"/>
          </p:cNvPicPr>
          <p:nvPr/>
        </p:nvPicPr>
        <p:blipFill>
          <a:blip r:embed="rId2"/>
          <a:stretch>
            <a:fillRect/>
          </a:stretch>
        </p:blipFill>
        <p:spPr>
          <a:xfrm>
            <a:off x="6325987" y="1549389"/>
            <a:ext cx="5687747" cy="4270966"/>
          </a:xfrm>
          <a:prstGeom prst="rect">
            <a:avLst/>
          </a:prstGeom>
        </p:spPr>
      </p:pic>
    </p:spTree>
    <p:extLst>
      <p:ext uri="{BB962C8B-B14F-4D97-AF65-F5344CB8AC3E}">
        <p14:creationId xmlns:p14="http://schemas.microsoft.com/office/powerpoint/2010/main" val="159230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44A5FA6-D23F-D610-3C19-CB07806EB5D8}"/>
              </a:ext>
            </a:extLst>
          </p:cNvPr>
          <p:cNvSpPr>
            <a:spLocks noGrp="1"/>
          </p:cNvSpPr>
          <p:nvPr>
            <p:ph type="body" sz="quarter" idx="10"/>
          </p:nvPr>
        </p:nvSpPr>
        <p:spPr>
          <a:xfrm>
            <a:off x="8542556" y="593725"/>
            <a:ext cx="2675572" cy="5650865"/>
          </a:xfrm>
        </p:spPr>
        <p:txBody>
          <a:bodyPr/>
          <a:lstStyle/>
          <a:p>
            <a:r>
              <a:rPr lang="en-US" altLang="zh-CN" dirty="0"/>
              <a:t>1</a:t>
            </a:r>
            <a:endParaRPr lang="zh-CN" altLang="en-US" dirty="0"/>
          </a:p>
        </p:txBody>
      </p:sp>
      <p:sp>
        <p:nvSpPr>
          <p:cNvPr id="7" name="文本占位符 6">
            <a:extLst>
              <a:ext uri="{FF2B5EF4-FFF2-40B4-BE49-F238E27FC236}">
                <a16:creationId xmlns:a16="http://schemas.microsoft.com/office/drawing/2014/main" id="{20EF628F-E97C-77B7-566B-1DF380BF6791}"/>
              </a:ext>
            </a:extLst>
          </p:cNvPr>
          <p:cNvSpPr>
            <a:spLocks noGrp="1"/>
          </p:cNvSpPr>
          <p:nvPr>
            <p:ph type="body" sz="quarter" idx="16"/>
          </p:nvPr>
        </p:nvSpPr>
        <p:spPr>
          <a:xfrm>
            <a:off x="1042034" y="3159744"/>
            <a:ext cx="5526406" cy="781610"/>
          </a:xfrm>
        </p:spPr>
        <p:txBody>
          <a:bodyPr/>
          <a:lstStyle/>
          <a:p>
            <a:pPr algn="dist">
              <a:lnSpc>
                <a:spcPct val="100000"/>
              </a:lnSpc>
            </a:pPr>
            <a:r>
              <a:rPr lang="en-US" altLang="zh-CN" sz="5400" dirty="0">
                <a:latin typeface="+mj-ea"/>
              </a:rPr>
              <a:t>Single-player</a:t>
            </a:r>
            <a:endParaRPr lang="zh-CN" altLang="en-US" sz="5400" dirty="0">
              <a:latin typeface="+mj-ea"/>
            </a:endParaRPr>
          </a:p>
        </p:txBody>
      </p:sp>
      <p:sp>
        <p:nvSpPr>
          <p:cNvPr id="9" name="文本占位符 8">
            <a:extLst>
              <a:ext uri="{FF2B5EF4-FFF2-40B4-BE49-F238E27FC236}">
                <a16:creationId xmlns:a16="http://schemas.microsoft.com/office/drawing/2014/main" id="{E8723C2A-40EF-92AC-A02C-7B502D7BC361}"/>
              </a:ext>
            </a:extLst>
          </p:cNvPr>
          <p:cNvSpPr>
            <a:spLocks noGrp="1"/>
          </p:cNvSpPr>
          <p:nvPr>
            <p:ph type="body" sz="quarter" idx="18"/>
          </p:nvPr>
        </p:nvSpPr>
        <p:spPr>
          <a:xfrm>
            <a:off x="1039494" y="2378083"/>
            <a:ext cx="3756025" cy="584775"/>
          </a:xfrm>
        </p:spPr>
        <p:txBody>
          <a:bodyPr/>
          <a:lstStyle/>
          <a:p>
            <a:pPr>
              <a:lnSpc>
                <a:spcPct val="100000"/>
              </a:lnSpc>
            </a:pPr>
            <a:r>
              <a:rPr lang="en-US" altLang="zh-CN" sz="3200" dirty="0">
                <a:gradFill flip="none" rotWithShape="1">
                  <a:gsLst>
                    <a:gs pos="60000">
                      <a:schemeClr val="accent2"/>
                    </a:gs>
                    <a:gs pos="0">
                      <a:schemeClr val="accent2">
                        <a:lumMod val="60000"/>
                        <a:lumOff val="40000"/>
                      </a:schemeClr>
                    </a:gs>
                  </a:gsLst>
                  <a:lin ang="2700000" scaled="1"/>
                  <a:tileRect/>
                </a:gradFill>
              </a:rPr>
              <a:t>Chapter 01</a:t>
            </a:r>
            <a:endParaRPr lang="zh-CN" altLang="en-US" sz="3200" dirty="0">
              <a:gradFill flip="none" rotWithShape="1">
                <a:gsLst>
                  <a:gs pos="60000">
                    <a:schemeClr val="accent2"/>
                  </a:gs>
                  <a:gs pos="0">
                    <a:schemeClr val="accent2">
                      <a:lumMod val="60000"/>
                      <a:lumOff val="40000"/>
                    </a:schemeClr>
                  </a:gs>
                </a:gsLst>
                <a:lin ang="2700000" scaled="1"/>
                <a:tileRect/>
              </a:gradFill>
            </a:endParaRPr>
          </a:p>
        </p:txBody>
      </p:sp>
    </p:spTree>
    <p:extLst>
      <p:ext uri="{BB962C8B-B14F-4D97-AF65-F5344CB8AC3E}">
        <p14:creationId xmlns:p14="http://schemas.microsoft.com/office/powerpoint/2010/main" val="350001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25DE9E0-D642-B993-7A49-05FD0310E89D}"/>
              </a:ext>
            </a:extLst>
          </p:cNvPr>
          <p:cNvSpPr>
            <a:spLocks noGrp="1"/>
          </p:cNvSpPr>
          <p:nvPr>
            <p:ph type="title"/>
          </p:nvPr>
        </p:nvSpPr>
        <p:spPr>
          <a:xfrm>
            <a:off x="680278" y="459760"/>
            <a:ext cx="10858500" cy="523220"/>
          </a:xfrm>
        </p:spPr>
        <p:txBody>
          <a:bodyPr>
            <a:spAutoFit/>
          </a:bodyPr>
          <a:lstStyle/>
          <a:p>
            <a:pPr>
              <a:spcAft>
                <a:spcPts val="500"/>
              </a:spcAft>
            </a:pPr>
            <a:r>
              <a:rPr lang="en-US" altLang="zh-CN" b="1" dirty="0">
                <a:gradFill flip="none" rotWithShape="1">
                  <a:gsLst>
                    <a:gs pos="60000">
                      <a:schemeClr val="accent2"/>
                    </a:gs>
                    <a:gs pos="0">
                      <a:schemeClr val="accent2">
                        <a:lumMod val="60000"/>
                        <a:lumOff val="40000"/>
                      </a:schemeClr>
                    </a:gs>
                  </a:gsLst>
                  <a:lin ang="2700000" scaled="1"/>
                  <a:tileRect/>
                </a:gradFill>
                <a:cs typeface="+mn-cs"/>
              </a:rPr>
              <a:t>Single-player</a:t>
            </a:r>
            <a:endParaRPr lang="zh-CN" altLang="en-US" b="1" dirty="0">
              <a:gradFill flip="none" rotWithShape="1">
                <a:gsLst>
                  <a:gs pos="60000">
                    <a:schemeClr val="accent2"/>
                  </a:gs>
                  <a:gs pos="0">
                    <a:schemeClr val="accent2">
                      <a:lumMod val="60000"/>
                      <a:lumOff val="40000"/>
                    </a:schemeClr>
                  </a:gs>
                </a:gsLst>
                <a:lin ang="2700000" scaled="1"/>
                <a:tileRect/>
              </a:gradFill>
              <a:cs typeface="+mn-cs"/>
            </a:endParaRPr>
          </a:p>
        </p:txBody>
      </p:sp>
      <p:sp>
        <p:nvSpPr>
          <p:cNvPr id="9" name="文本框 8">
            <a:extLst>
              <a:ext uri="{FF2B5EF4-FFF2-40B4-BE49-F238E27FC236}">
                <a16:creationId xmlns:a16="http://schemas.microsoft.com/office/drawing/2014/main" id="{DB7454E0-B672-39C3-2AC5-7E5EAC4F0D93}"/>
              </a:ext>
            </a:extLst>
          </p:cNvPr>
          <p:cNvSpPr txBox="1"/>
          <p:nvPr/>
        </p:nvSpPr>
        <p:spPr>
          <a:xfrm>
            <a:off x="680277" y="1381007"/>
            <a:ext cx="5494235" cy="4893647"/>
          </a:xfrm>
          <a:prstGeom prst="rect">
            <a:avLst/>
          </a:prstGeom>
          <a:noFill/>
        </p:spPr>
        <p:txBody>
          <a:bodyPr wrap="square">
            <a:spAutoFit/>
          </a:bodyPr>
          <a:lstStyle/>
          <a:p>
            <a:r>
              <a:rPr lang="zh-CN" altLang="en-US" sz="2400" i="1" dirty="0"/>
              <a:t>In single-player mode, the player has to move by "WASD" to achieve the goal of eating 20 food items, note that the player cannot hit himself or the border, otherwise</a:t>
            </a:r>
            <a:r>
              <a:rPr lang="en-US" altLang="zh-CN" sz="2400" i="1" dirty="0"/>
              <a:t>,</a:t>
            </a:r>
            <a:r>
              <a:rPr lang="zh-CN" altLang="en-US" sz="2400" i="1" dirty="0"/>
              <a:t> the game is considered lost</a:t>
            </a:r>
            <a:r>
              <a:rPr lang="en-US" altLang="zh-CN" sz="2400" i="1" dirty="0"/>
              <a:t>, and that’s the only way of losing in the Single-player</a:t>
            </a:r>
            <a:r>
              <a:rPr lang="zh-CN" altLang="en-US" sz="2400" i="1" dirty="0"/>
              <a:t>! In addition to this, I have added a relaxing and soothing music track to set the scene for a relaxing time.</a:t>
            </a:r>
            <a:endParaRPr lang="en-US" altLang="zh-CN" sz="2400" i="1" dirty="0"/>
          </a:p>
          <a:p>
            <a:r>
              <a:rPr lang="en-US" altLang="zh-CN" sz="2400" i="1" dirty="0"/>
              <a:t>Also at the top of the game page, there is a display of the player's score and a function to return to the main page</a:t>
            </a:r>
            <a:endParaRPr lang="zh-CN" altLang="en-US" sz="2400" i="1" dirty="0"/>
          </a:p>
        </p:txBody>
      </p:sp>
      <p:pic>
        <p:nvPicPr>
          <p:cNvPr id="11" name="图片 10">
            <a:extLst>
              <a:ext uri="{FF2B5EF4-FFF2-40B4-BE49-F238E27FC236}">
                <a16:creationId xmlns:a16="http://schemas.microsoft.com/office/drawing/2014/main" id="{0DF4E5AD-F922-2C0D-BF9C-5A88910D302C}"/>
              </a:ext>
            </a:extLst>
          </p:cNvPr>
          <p:cNvPicPr>
            <a:picLocks noChangeAspect="1"/>
          </p:cNvPicPr>
          <p:nvPr/>
        </p:nvPicPr>
        <p:blipFill>
          <a:blip r:embed="rId2"/>
          <a:stretch>
            <a:fillRect/>
          </a:stretch>
        </p:blipFill>
        <p:spPr>
          <a:xfrm>
            <a:off x="6424861" y="1273910"/>
            <a:ext cx="5494235" cy="4310180"/>
          </a:xfrm>
          <a:prstGeom prst="rect">
            <a:avLst/>
          </a:prstGeom>
        </p:spPr>
      </p:pic>
    </p:spTree>
    <p:extLst>
      <p:ext uri="{BB962C8B-B14F-4D97-AF65-F5344CB8AC3E}">
        <p14:creationId xmlns:p14="http://schemas.microsoft.com/office/powerpoint/2010/main" val="81339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7EBC0A71-8E58-280E-5C49-999CF77F650E}"/>
              </a:ext>
            </a:extLst>
          </p:cNvPr>
          <p:cNvSpPr>
            <a:spLocks noGrp="1"/>
          </p:cNvSpPr>
          <p:nvPr>
            <p:ph type="body" sz="quarter" idx="10"/>
          </p:nvPr>
        </p:nvSpPr>
        <p:spPr>
          <a:xfrm>
            <a:off x="8542556" y="593725"/>
            <a:ext cx="2675572" cy="5650865"/>
          </a:xfrm>
        </p:spPr>
        <p:txBody>
          <a:bodyPr/>
          <a:lstStyle/>
          <a:p>
            <a:r>
              <a:rPr lang="en-US" altLang="zh-CN" dirty="0"/>
              <a:t>2</a:t>
            </a:r>
            <a:endParaRPr lang="zh-CN" altLang="en-US" dirty="0"/>
          </a:p>
        </p:txBody>
      </p:sp>
      <p:sp>
        <p:nvSpPr>
          <p:cNvPr id="7" name="文本占位符 6">
            <a:extLst>
              <a:ext uri="{FF2B5EF4-FFF2-40B4-BE49-F238E27FC236}">
                <a16:creationId xmlns:a16="http://schemas.microsoft.com/office/drawing/2014/main" id="{5456F5C2-AB40-C72B-9238-BCC33C36CD5F}"/>
              </a:ext>
            </a:extLst>
          </p:cNvPr>
          <p:cNvSpPr>
            <a:spLocks noGrp="1"/>
          </p:cNvSpPr>
          <p:nvPr>
            <p:ph type="body" sz="quarter" idx="16"/>
          </p:nvPr>
        </p:nvSpPr>
        <p:spPr>
          <a:xfrm>
            <a:off x="1042034" y="3088884"/>
            <a:ext cx="5810179" cy="923330"/>
          </a:xfrm>
        </p:spPr>
        <p:txBody>
          <a:bodyPr wrap="square">
            <a:spAutoFit/>
          </a:bodyPr>
          <a:lstStyle/>
          <a:p>
            <a:pPr algn="dist">
              <a:lnSpc>
                <a:spcPct val="100000"/>
              </a:lnSpc>
            </a:pPr>
            <a:r>
              <a:rPr lang="en-US" altLang="zh-CN" dirty="0"/>
              <a:t>Two-players</a:t>
            </a:r>
            <a:endParaRPr lang="zh-CN" altLang="en-US" dirty="0"/>
          </a:p>
        </p:txBody>
      </p:sp>
      <p:sp>
        <p:nvSpPr>
          <p:cNvPr id="9" name="文本占位符 8">
            <a:extLst>
              <a:ext uri="{FF2B5EF4-FFF2-40B4-BE49-F238E27FC236}">
                <a16:creationId xmlns:a16="http://schemas.microsoft.com/office/drawing/2014/main" id="{5F87AE00-C3FB-6589-6FD0-3DB7618EBBE7}"/>
              </a:ext>
            </a:extLst>
          </p:cNvPr>
          <p:cNvSpPr>
            <a:spLocks noGrp="1"/>
          </p:cNvSpPr>
          <p:nvPr>
            <p:ph type="body" sz="quarter" idx="18"/>
          </p:nvPr>
        </p:nvSpPr>
        <p:spPr>
          <a:xfrm>
            <a:off x="1039494" y="2378083"/>
            <a:ext cx="3756025" cy="584775"/>
          </a:xfrm>
        </p:spPr>
        <p:txBody>
          <a:bodyPr>
            <a:spAutoFit/>
          </a:bodyPr>
          <a:lstStyle/>
          <a:p>
            <a:pPr>
              <a:lnSpc>
                <a:spcPct val="100000"/>
              </a:lnSpc>
            </a:pPr>
            <a:r>
              <a:rPr lang="en-US" altLang="zh-CN" dirty="0"/>
              <a:t>Chapter 02</a:t>
            </a:r>
            <a:endParaRPr lang="zh-CN" altLang="en-US" dirty="0"/>
          </a:p>
        </p:txBody>
      </p:sp>
    </p:spTree>
    <p:extLst>
      <p:ext uri="{BB962C8B-B14F-4D97-AF65-F5344CB8AC3E}">
        <p14:creationId xmlns:p14="http://schemas.microsoft.com/office/powerpoint/2010/main" val="424170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D3CA7B-1830-9DD9-0953-7E17CEBD7BF8}"/>
              </a:ext>
            </a:extLst>
          </p:cNvPr>
          <p:cNvSpPr>
            <a:spLocks noGrp="1"/>
          </p:cNvSpPr>
          <p:nvPr>
            <p:ph type="title"/>
          </p:nvPr>
        </p:nvSpPr>
        <p:spPr>
          <a:xfrm>
            <a:off x="680278" y="459760"/>
            <a:ext cx="10858500" cy="523220"/>
          </a:xfrm>
        </p:spPr>
        <p:txBody>
          <a:bodyPr>
            <a:spAutoFit/>
          </a:bodyPr>
          <a:lstStyle/>
          <a:p>
            <a:pPr>
              <a:spcAft>
                <a:spcPts val="500"/>
              </a:spcAft>
            </a:pPr>
            <a:r>
              <a:rPr lang="en-US" altLang="zh-CN" b="1" dirty="0">
                <a:gradFill flip="none" rotWithShape="1">
                  <a:gsLst>
                    <a:gs pos="60000">
                      <a:schemeClr val="accent2"/>
                    </a:gs>
                    <a:gs pos="0">
                      <a:schemeClr val="accent2">
                        <a:lumMod val="60000"/>
                        <a:lumOff val="40000"/>
                      </a:schemeClr>
                    </a:gs>
                  </a:gsLst>
                  <a:lin ang="2700000" scaled="1"/>
                  <a:tileRect/>
                </a:gradFill>
                <a:cs typeface="+mn-cs"/>
              </a:rPr>
              <a:t>Two-players</a:t>
            </a:r>
            <a:endParaRPr lang="zh-CN" altLang="en-US" b="1" dirty="0">
              <a:gradFill flip="none" rotWithShape="1">
                <a:gsLst>
                  <a:gs pos="60000">
                    <a:schemeClr val="accent2"/>
                  </a:gs>
                  <a:gs pos="0">
                    <a:schemeClr val="accent2">
                      <a:lumMod val="60000"/>
                      <a:lumOff val="40000"/>
                    </a:schemeClr>
                  </a:gs>
                </a:gsLst>
                <a:lin ang="2700000" scaled="1"/>
                <a:tileRect/>
              </a:gradFill>
              <a:cs typeface="+mn-cs"/>
            </a:endParaRPr>
          </a:p>
        </p:txBody>
      </p:sp>
      <p:sp>
        <p:nvSpPr>
          <p:cNvPr id="26" name="文本框 25">
            <a:extLst>
              <a:ext uri="{FF2B5EF4-FFF2-40B4-BE49-F238E27FC236}">
                <a16:creationId xmlns:a16="http://schemas.microsoft.com/office/drawing/2014/main" id="{7200816F-EAB5-A970-9109-8EB28F29D6B5}"/>
              </a:ext>
            </a:extLst>
          </p:cNvPr>
          <p:cNvSpPr txBox="1"/>
          <p:nvPr/>
        </p:nvSpPr>
        <p:spPr>
          <a:xfrm>
            <a:off x="489447" y="1151453"/>
            <a:ext cx="4758414" cy="5016758"/>
          </a:xfrm>
          <a:prstGeom prst="rect">
            <a:avLst/>
          </a:prstGeom>
          <a:noFill/>
        </p:spPr>
        <p:txBody>
          <a:bodyPr wrap="square">
            <a:spAutoFit/>
          </a:bodyPr>
          <a:lstStyle/>
          <a:p>
            <a:r>
              <a:rPr lang="zh-CN" altLang="en-US" sz="2000" i="1" dirty="0"/>
              <a:t>In two-player mode, player 1 uses "WASD" to move and "J" to shoot, and player 2 uses the arrow buttons to move and "1" to shoot: In two-player mode, I've added shooting and boundary reduction, where players need to eat eight objectives or survive to the end to the sound of tense music.</a:t>
            </a:r>
            <a:endParaRPr lang="en-US" altLang="zh-CN" sz="2000" i="1" dirty="0"/>
          </a:p>
          <a:p>
            <a:r>
              <a:rPr lang="en-US" altLang="zh-CN" sz="2000" i="1" dirty="0"/>
              <a:t>Also at the top, the player score is displayed along with a button with an exit function</a:t>
            </a:r>
          </a:p>
          <a:p>
            <a:r>
              <a:rPr lang="en-US" altLang="zh-CN" sz="2000" i="1" dirty="0"/>
              <a:t>Not only that, but I've added some comical lines to the opening, shooting and getting shot at to add to the fun, all created by some famous comedians on the Chinese internet</a:t>
            </a:r>
            <a:endParaRPr lang="zh-CN" altLang="en-US" sz="2000" i="1" dirty="0"/>
          </a:p>
        </p:txBody>
      </p:sp>
      <p:pic>
        <p:nvPicPr>
          <p:cNvPr id="28" name="图片 27">
            <a:extLst>
              <a:ext uri="{FF2B5EF4-FFF2-40B4-BE49-F238E27FC236}">
                <a16:creationId xmlns:a16="http://schemas.microsoft.com/office/drawing/2014/main" id="{F4418A8B-770E-CDAD-E8F7-BDB0BBBB5942}"/>
              </a:ext>
            </a:extLst>
          </p:cNvPr>
          <p:cNvPicPr>
            <a:picLocks noChangeAspect="1"/>
          </p:cNvPicPr>
          <p:nvPr/>
        </p:nvPicPr>
        <p:blipFill>
          <a:blip r:embed="rId2"/>
          <a:stretch>
            <a:fillRect/>
          </a:stretch>
        </p:blipFill>
        <p:spPr>
          <a:xfrm>
            <a:off x="5990611" y="920621"/>
            <a:ext cx="5332496" cy="5016758"/>
          </a:xfrm>
          <a:prstGeom prst="rect">
            <a:avLst/>
          </a:prstGeom>
        </p:spPr>
      </p:pic>
    </p:spTree>
    <p:extLst>
      <p:ext uri="{BB962C8B-B14F-4D97-AF65-F5344CB8AC3E}">
        <p14:creationId xmlns:p14="http://schemas.microsoft.com/office/powerpoint/2010/main" val="63746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C84A18C-A62A-234C-B3C0-EB4968538212}"/>
              </a:ext>
            </a:extLst>
          </p:cNvPr>
          <p:cNvSpPr>
            <a:spLocks noGrp="1"/>
          </p:cNvSpPr>
          <p:nvPr>
            <p:ph type="title"/>
          </p:nvPr>
        </p:nvSpPr>
        <p:spPr>
          <a:xfrm>
            <a:off x="680278" y="459760"/>
            <a:ext cx="10858500" cy="523220"/>
          </a:xfrm>
        </p:spPr>
        <p:txBody>
          <a:bodyPr>
            <a:spAutoFit/>
          </a:bodyPr>
          <a:lstStyle/>
          <a:p>
            <a:pPr>
              <a:spcAft>
                <a:spcPts val="500"/>
              </a:spcAft>
            </a:pPr>
            <a:r>
              <a:rPr lang="en-US" altLang="zh-CN" dirty="0">
                <a:gradFill flip="none" rotWithShape="1">
                  <a:gsLst>
                    <a:gs pos="60000">
                      <a:schemeClr val="accent2"/>
                    </a:gs>
                    <a:gs pos="0">
                      <a:schemeClr val="accent2">
                        <a:lumMod val="60000"/>
                        <a:lumOff val="40000"/>
                      </a:schemeClr>
                    </a:gs>
                  </a:gsLst>
                  <a:lin ang="2700000" scaled="1"/>
                  <a:tileRect/>
                </a:gradFill>
                <a:latin typeface="+mj-ea"/>
                <a:cs typeface="+mn-cs"/>
              </a:rPr>
              <a:t>S</a:t>
            </a:r>
            <a:r>
              <a:rPr lang="en-US" altLang="zh-CN" b="1" dirty="0">
                <a:gradFill flip="none" rotWithShape="1">
                  <a:gsLst>
                    <a:gs pos="60000">
                      <a:schemeClr val="accent2"/>
                    </a:gs>
                    <a:gs pos="0">
                      <a:schemeClr val="accent2">
                        <a:lumMod val="60000"/>
                        <a:lumOff val="40000"/>
                      </a:schemeClr>
                    </a:gs>
                  </a:gsLst>
                  <a:lin ang="2700000" scaled="1"/>
                  <a:tileRect/>
                </a:gradFill>
                <a:latin typeface="+mj-ea"/>
                <a:cs typeface="+mn-cs"/>
              </a:rPr>
              <a:t>ome Two-player’s function</a:t>
            </a:r>
            <a:endParaRPr lang="zh-CN" altLang="en-US" b="1" dirty="0">
              <a:gradFill flip="none" rotWithShape="1">
                <a:gsLst>
                  <a:gs pos="60000">
                    <a:schemeClr val="accent2"/>
                  </a:gs>
                  <a:gs pos="0">
                    <a:schemeClr val="accent2">
                      <a:lumMod val="60000"/>
                      <a:lumOff val="40000"/>
                    </a:schemeClr>
                  </a:gs>
                </a:gsLst>
                <a:lin ang="2700000" scaled="1"/>
                <a:tileRect/>
              </a:gradFill>
              <a:latin typeface="+mj-ea"/>
              <a:cs typeface="+mn-cs"/>
            </a:endParaRPr>
          </a:p>
        </p:txBody>
      </p:sp>
      <p:grpSp>
        <p:nvGrpSpPr>
          <p:cNvPr id="10" name="组合 9">
            <a:extLst>
              <a:ext uri="{FF2B5EF4-FFF2-40B4-BE49-F238E27FC236}">
                <a16:creationId xmlns:a16="http://schemas.microsoft.com/office/drawing/2014/main" id="{379481D6-D93F-AFD6-F07C-2337970D1559}"/>
              </a:ext>
            </a:extLst>
          </p:cNvPr>
          <p:cNvGrpSpPr/>
          <p:nvPr/>
        </p:nvGrpSpPr>
        <p:grpSpPr>
          <a:xfrm>
            <a:off x="663226" y="1092087"/>
            <a:ext cx="3311549" cy="4553633"/>
            <a:chOff x="669684" y="1584982"/>
            <a:chExt cx="3311549" cy="4553633"/>
          </a:xfrm>
        </p:grpSpPr>
        <p:sp>
          <p:nvSpPr>
            <p:cNvPr id="11" name="矩形: 圆顶角 10">
              <a:extLst>
                <a:ext uri="{FF2B5EF4-FFF2-40B4-BE49-F238E27FC236}">
                  <a16:creationId xmlns:a16="http://schemas.microsoft.com/office/drawing/2014/main" id="{D01C24A8-6771-B4E5-C53C-2ED9C4B1C5D8}"/>
                </a:ext>
              </a:extLst>
            </p:cNvPr>
            <p:cNvSpPr/>
            <p:nvPr/>
          </p:nvSpPr>
          <p:spPr>
            <a:xfrm rot="10800000" flipV="1">
              <a:off x="685479" y="1679338"/>
              <a:ext cx="3295754" cy="4459277"/>
            </a:xfrm>
            <a:prstGeom prst="round2SameRect">
              <a:avLst>
                <a:gd name="adj1" fmla="val 8314"/>
                <a:gd name="adj2" fmla="val 0"/>
              </a:avLst>
            </a:prstGeom>
            <a:gradFill flip="none" rotWithShape="1">
              <a:gsLst>
                <a:gs pos="59000">
                  <a:schemeClr val="bg1"/>
                </a:gs>
                <a:gs pos="0">
                  <a:sysClr val="window" lastClr="FFFFFF">
                    <a:alpha val="0"/>
                  </a:sysClr>
                </a:gs>
              </a:gsLst>
              <a:lin ang="5400000" scaled="1"/>
              <a:tileRect/>
            </a:gradFill>
            <a:ln w="12700" cap="flat" cmpd="sng" algn="ctr">
              <a:noFill/>
              <a:prstDash val="solid"/>
              <a:miter lim="800000"/>
            </a:ln>
            <a:effectLst>
              <a:outerShdw blurRad="76200" dist="50800" dir="5400000" algn="tl" rotWithShape="0">
                <a:schemeClr val="accent2">
                  <a:lumMod val="75000"/>
                  <a:alpha val="20000"/>
                </a:schemeClr>
              </a:outerShdw>
            </a:effectLst>
          </p:spPr>
          <p:txBody>
            <a:bodyPr rtlCol="0" anchor="ctr"/>
            <a:lstStyle/>
            <a:p>
              <a:pPr marL="0" marR="0" lvl="0" indent="0" algn="ctr" defTabSz="914400" eaLnBrk="1" fontAlgn="auto" latinLnBrk="0" hangingPunct="1">
                <a:lnSpc>
                  <a:spcPct val="120000"/>
                </a:lnSpc>
                <a:spcAft>
                  <a:spcPts val="500"/>
                </a:spcAft>
                <a:buClrTx/>
                <a:buSzTx/>
                <a:buFontTx/>
                <a:buNone/>
                <a:tabLst/>
                <a:defRPr/>
              </a:pPr>
              <a:r>
                <a:rPr kumimoji="0" lang="en-US" altLang="zh-CN" sz="1600" b="0" i="1" u="none" strike="noStrike" kern="0" cap="none" spc="0" normalizeH="0" baseline="0" noProof="0" dirty="0">
                  <a:ln>
                    <a:noFill/>
                  </a:ln>
                  <a:effectLst/>
                  <a:uLnTx/>
                  <a:uFillTx/>
                  <a:latin typeface="+mn-ea"/>
                  <a:cs typeface="+mn-cs"/>
                </a:rPr>
                <a:t>In the shooting system, each snake has an initial number of four bullets, if you want more bullets you need to grab the apple, and each bullet that hits an enemy will reduce one life; when playing, players should carefully consider the timing of firing bullets to gain an advantage</a:t>
              </a:r>
              <a:endParaRPr kumimoji="0" lang="zh-CN" altLang="en-US" sz="1600" b="0" i="1" u="none" strike="noStrike" kern="0" cap="none" spc="0" normalizeH="0" baseline="0" noProof="0" dirty="0">
                <a:ln>
                  <a:noFill/>
                </a:ln>
                <a:effectLst/>
                <a:uLnTx/>
                <a:uFillTx/>
                <a:latin typeface="+mn-ea"/>
                <a:cs typeface="+mn-cs"/>
              </a:endParaRPr>
            </a:p>
          </p:txBody>
        </p:sp>
        <p:sp>
          <p:nvSpPr>
            <p:cNvPr id="12" name="矩形: 圆角 11">
              <a:extLst>
                <a:ext uri="{FF2B5EF4-FFF2-40B4-BE49-F238E27FC236}">
                  <a16:creationId xmlns:a16="http://schemas.microsoft.com/office/drawing/2014/main" id="{AE8144B8-8A87-F4CE-ED28-2A0A9592AE48}"/>
                </a:ext>
              </a:extLst>
            </p:cNvPr>
            <p:cNvSpPr/>
            <p:nvPr/>
          </p:nvSpPr>
          <p:spPr>
            <a:xfrm flipV="1">
              <a:off x="669684" y="1584982"/>
              <a:ext cx="3295754" cy="85077"/>
            </a:xfrm>
            <a:prstGeom prst="roundRect">
              <a:avLst>
                <a:gd name="adj" fmla="val 0"/>
              </a:avLst>
            </a:prstGeom>
            <a:gradFill flip="none" rotWithShape="1">
              <a:gsLst>
                <a:gs pos="0">
                  <a:schemeClr val="accent2">
                    <a:lumMod val="60000"/>
                    <a:lumOff val="40000"/>
                  </a:schemeClr>
                </a:gs>
                <a:gs pos="60000">
                  <a:schemeClr val="accent2"/>
                </a:gs>
              </a:gsLst>
              <a:lin ang="2700000" scaled="1"/>
              <a:tileRect/>
            </a:gradFill>
            <a:ln w="12700" cap="flat" cmpd="sng" algn="ctr">
              <a:noFill/>
              <a:prstDash val="solid"/>
              <a:miter lim="800000"/>
            </a:ln>
            <a:effectLst/>
          </p:spPr>
          <p:txBody>
            <a:bodyPr rtlCol="0" anchor="ctr"/>
            <a:lstStyle/>
            <a:p>
              <a:pPr algn="ctr">
                <a:lnSpc>
                  <a:spcPct val="120000"/>
                </a:lnSpc>
                <a:spcAft>
                  <a:spcPts val="500"/>
                </a:spcAft>
              </a:pPr>
              <a:endParaRPr lang="zh-CN" altLang="en-US" kern="0" dirty="0">
                <a:solidFill>
                  <a:prstClr val="white"/>
                </a:solidFill>
                <a:latin typeface="+mn-ea"/>
              </a:endParaRPr>
            </a:p>
          </p:txBody>
        </p:sp>
        <p:grpSp>
          <p:nvGrpSpPr>
            <p:cNvPr id="13" name="组合 12">
              <a:extLst>
                <a:ext uri="{FF2B5EF4-FFF2-40B4-BE49-F238E27FC236}">
                  <a16:creationId xmlns:a16="http://schemas.microsoft.com/office/drawing/2014/main" id="{48D46B13-9525-815D-E538-7849F85854FA}"/>
                </a:ext>
              </a:extLst>
            </p:cNvPr>
            <p:cNvGrpSpPr/>
            <p:nvPr/>
          </p:nvGrpSpPr>
          <p:grpSpPr>
            <a:xfrm>
              <a:off x="2891396" y="4528157"/>
              <a:ext cx="1029153" cy="1185997"/>
              <a:chOff x="-3580593" y="7061076"/>
              <a:chExt cx="1124608" cy="1323069"/>
            </a:xfrm>
          </p:grpSpPr>
          <p:sp>
            <p:nvSpPr>
              <p:cNvPr id="14" name="任意多边形: 形状 13">
                <a:extLst>
                  <a:ext uri="{FF2B5EF4-FFF2-40B4-BE49-F238E27FC236}">
                    <a16:creationId xmlns:a16="http://schemas.microsoft.com/office/drawing/2014/main" id="{ADD195CD-C8EC-346F-91F8-5E75F8D5697C}"/>
                  </a:ext>
                </a:extLst>
              </p:cNvPr>
              <p:cNvSpPr/>
              <p:nvPr/>
            </p:nvSpPr>
            <p:spPr>
              <a:xfrm>
                <a:off x="-3580593" y="7061076"/>
                <a:ext cx="1058455" cy="1323069"/>
              </a:xfrm>
              <a:custGeom>
                <a:avLst/>
                <a:gdLst>
                  <a:gd name="connsiteX0" fmla="*/ 1058455 w 1058455"/>
                  <a:gd name="connsiteY0" fmla="*/ 628458 h 1323069"/>
                  <a:gd name="connsiteX1" fmla="*/ 1058455 w 1058455"/>
                  <a:gd name="connsiteY1" fmla="*/ 330767 h 1323069"/>
                  <a:gd name="connsiteX2" fmla="*/ 760765 w 1058455"/>
                  <a:gd name="connsiteY2" fmla="*/ 0 h 1323069"/>
                  <a:gd name="connsiteX3" fmla="*/ 66153 w 1058455"/>
                  <a:gd name="connsiteY3" fmla="*/ 0 h 1323069"/>
                  <a:gd name="connsiteX4" fmla="*/ 0 w 1058455"/>
                  <a:gd name="connsiteY4" fmla="*/ 66153 h 1323069"/>
                  <a:gd name="connsiteX5" fmla="*/ 0 w 1058455"/>
                  <a:gd name="connsiteY5" fmla="*/ 1256916 h 1323069"/>
                  <a:gd name="connsiteX6" fmla="*/ 66153 w 1058455"/>
                  <a:gd name="connsiteY6" fmla="*/ 1323069 h 1323069"/>
                  <a:gd name="connsiteX7" fmla="*/ 396921 w 1058455"/>
                  <a:gd name="connsiteY7" fmla="*/ 1323069 h 132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8455" h="1323069">
                    <a:moveTo>
                      <a:pt x="1058455" y="628458"/>
                    </a:moveTo>
                    <a:lnTo>
                      <a:pt x="1058455" y="330767"/>
                    </a:lnTo>
                    <a:lnTo>
                      <a:pt x="760765" y="0"/>
                    </a:lnTo>
                    <a:lnTo>
                      <a:pt x="66153" y="0"/>
                    </a:lnTo>
                    <a:cubicBezTo>
                      <a:pt x="29618" y="0"/>
                      <a:pt x="0" y="29618"/>
                      <a:pt x="0" y="66153"/>
                    </a:cubicBezTo>
                    <a:lnTo>
                      <a:pt x="0" y="1256916"/>
                    </a:lnTo>
                    <a:cubicBezTo>
                      <a:pt x="0" y="1293452"/>
                      <a:pt x="29618" y="1323069"/>
                      <a:pt x="66153" y="1323069"/>
                    </a:cubicBezTo>
                    <a:lnTo>
                      <a:pt x="396921" y="1323069"/>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15" name="任意多边形: 形状 14">
                <a:extLst>
                  <a:ext uri="{FF2B5EF4-FFF2-40B4-BE49-F238E27FC236}">
                    <a16:creationId xmlns:a16="http://schemas.microsoft.com/office/drawing/2014/main" id="{711FD1FF-A0D6-CBA4-17F3-49F17DA89BB4}"/>
                  </a:ext>
                </a:extLst>
              </p:cNvPr>
              <p:cNvSpPr/>
              <p:nvPr/>
            </p:nvSpPr>
            <p:spPr>
              <a:xfrm>
                <a:off x="-2852905" y="7854918"/>
                <a:ext cx="264613" cy="264613"/>
              </a:xfrm>
              <a:custGeom>
                <a:avLst/>
                <a:gdLst>
                  <a:gd name="connsiteX0" fmla="*/ 264614 w 264613"/>
                  <a:gd name="connsiteY0" fmla="*/ 132307 h 264613"/>
                  <a:gd name="connsiteX1" fmla="*/ 132307 w 264613"/>
                  <a:gd name="connsiteY1" fmla="*/ 264614 h 264613"/>
                  <a:gd name="connsiteX2" fmla="*/ 0 w 264613"/>
                  <a:gd name="connsiteY2" fmla="*/ 132307 h 264613"/>
                  <a:gd name="connsiteX3" fmla="*/ 132307 w 264613"/>
                  <a:gd name="connsiteY3" fmla="*/ 0 h 264613"/>
                  <a:gd name="connsiteX4" fmla="*/ 264614 w 264613"/>
                  <a:gd name="connsiteY4" fmla="*/ 132307 h 264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613" h="264613">
                    <a:moveTo>
                      <a:pt x="264614" y="132307"/>
                    </a:moveTo>
                    <a:cubicBezTo>
                      <a:pt x="264614" y="205378"/>
                      <a:pt x="205378" y="264614"/>
                      <a:pt x="132307" y="264614"/>
                    </a:cubicBezTo>
                    <a:cubicBezTo>
                      <a:pt x="59236" y="264614"/>
                      <a:pt x="0" y="205378"/>
                      <a:pt x="0" y="132307"/>
                    </a:cubicBezTo>
                    <a:cubicBezTo>
                      <a:pt x="0" y="59236"/>
                      <a:pt x="59236" y="0"/>
                      <a:pt x="132307" y="0"/>
                    </a:cubicBezTo>
                    <a:cubicBezTo>
                      <a:pt x="205378" y="0"/>
                      <a:pt x="264614" y="59236"/>
                      <a:pt x="264614" y="132307"/>
                    </a:cubicBezTo>
                    <a:close/>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16" name="任意多边形: 形状 15">
                <a:extLst>
                  <a:ext uri="{FF2B5EF4-FFF2-40B4-BE49-F238E27FC236}">
                    <a16:creationId xmlns:a16="http://schemas.microsoft.com/office/drawing/2014/main" id="{3E145668-57CC-332F-CF3B-8C0EBCF96A80}"/>
                  </a:ext>
                </a:extLst>
              </p:cNvPr>
              <p:cNvSpPr/>
              <p:nvPr/>
            </p:nvSpPr>
            <p:spPr>
              <a:xfrm>
                <a:off x="-2985212" y="8119532"/>
                <a:ext cx="529227" cy="264613"/>
              </a:xfrm>
              <a:custGeom>
                <a:avLst/>
                <a:gdLst>
                  <a:gd name="connsiteX0" fmla="*/ 529228 w 529227"/>
                  <a:gd name="connsiteY0" fmla="*/ 264614 h 264613"/>
                  <a:gd name="connsiteX1" fmla="*/ 264614 w 529227"/>
                  <a:gd name="connsiteY1" fmla="*/ 0 h 264613"/>
                  <a:gd name="connsiteX2" fmla="*/ 0 w 529227"/>
                  <a:gd name="connsiteY2" fmla="*/ 264614 h 264613"/>
                </a:gdLst>
                <a:ahLst/>
                <a:cxnLst>
                  <a:cxn ang="0">
                    <a:pos x="connsiteX0" y="connsiteY0"/>
                  </a:cxn>
                  <a:cxn ang="0">
                    <a:pos x="connsiteX1" y="connsiteY1"/>
                  </a:cxn>
                  <a:cxn ang="0">
                    <a:pos x="connsiteX2" y="connsiteY2"/>
                  </a:cxn>
                </a:cxnLst>
                <a:rect l="l" t="t" r="r" b="b"/>
                <a:pathLst>
                  <a:path w="529227" h="264613">
                    <a:moveTo>
                      <a:pt x="529228" y="264614"/>
                    </a:moveTo>
                    <a:cubicBezTo>
                      <a:pt x="529228" y="118471"/>
                      <a:pt x="410757" y="0"/>
                      <a:pt x="264614" y="0"/>
                    </a:cubicBezTo>
                    <a:cubicBezTo>
                      <a:pt x="118471" y="0"/>
                      <a:pt x="0" y="118471"/>
                      <a:pt x="0" y="264614"/>
                    </a:cubicBez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17" name="任意多边形: 形状 16">
                <a:extLst>
                  <a:ext uri="{FF2B5EF4-FFF2-40B4-BE49-F238E27FC236}">
                    <a16:creationId xmlns:a16="http://schemas.microsoft.com/office/drawing/2014/main" id="{21FBFFE5-CB8C-F15C-A659-3D97D652BBEC}"/>
                  </a:ext>
                </a:extLst>
              </p:cNvPr>
              <p:cNvSpPr/>
              <p:nvPr/>
            </p:nvSpPr>
            <p:spPr>
              <a:xfrm>
                <a:off x="-2852905" y="7061076"/>
                <a:ext cx="330767" cy="330767"/>
              </a:xfrm>
              <a:custGeom>
                <a:avLst/>
                <a:gdLst>
                  <a:gd name="connsiteX0" fmla="*/ 0 w 330767"/>
                  <a:gd name="connsiteY0" fmla="*/ 0 h 330767"/>
                  <a:gd name="connsiteX1" fmla="*/ 0 w 330767"/>
                  <a:gd name="connsiteY1" fmla="*/ 330767 h 330767"/>
                  <a:gd name="connsiteX2" fmla="*/ 330767 w 330767"/>
                  <a:gd name="connsiteY2" fmla="*/ 330767 h 330767"/>
                </a:gdLst>
                <a:ahLst/>
                <a:cxnLst>
                  <a:cxn ang="0">
                    <a:pos x="connsiteX0" y="connsiteY0"/>
                  </a:cxn>
                  <a:cxn ang="0">
                    <a:pos x="connsiteX1" y="connsiteY1"/>
                  </a:cxn>
                  <a:cxn ang="0">
                    <a:pos x="connsiteX2" y="connsiteY2"/>
                  </a:cxn>
                </a:cxnLst>
                <a:rect l="l" t="t" r="r" b="b"/>
                <a:pathLst>
                  <a:path w="330767" h="330767">
                    <a:moveTo>
                      <a:pt x="0" y="0"/>
                    </a:moveTo>
                    <a:lnTo>
                      <a:pt x="0" y="330767"/>
                    </a:lnTo>
                    <a:lnTo>
                      <a:pt x="330767" y="330767"/>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grpSp>
      </p:grpSp>
      <p:grpSp>
        <p:nvGrpSpPr>
          <p:cNvPr id="18" name="组合 17">
            <a:extLst>
              <a:ext uri="{FF2B5EF4-FFF2-40B4-BE49-F238E27FC236}">
                <a16:creationId xmlns:a16="http://schemas.microsoft.com/office/drawing/2014/main" id="{47FEB218-386A-8A6D-4997-5ACFF421C721}"/>
              </a:ext>
            </a:extLst>
          </p:cNvPr>
          <p:cNvGrpSpPr/>
          <p:nvPr/>
        </p:nvGrpSpPr>
        <p:grpSpPr>
          <a:xfrm>
            <a:off x="1087687" y="1218772"/>
            <a:ext cx="2392940" cy="499482"/>
            <a:chOff x="1186106" y="1753369"/>
            <a:chExt cx="2392940" cy="499482"/>
          </a:xfrm>
        </p:grpSpPr>
        <p:sp>
          <p:nvSpPr>
            <p:cNvPr id="19" name="文本框 18">
              <a:extLst>
                <a:ext uri="{FF2B5EF4-FFF2-40B4-BE49-F238E27FC236}">
                  <a16:creationId xmlns:a16="http://schemas.microsoft.com/office/drawing/2014/main" id="{2525FEC9-AA76-FE36-4FE6-EA1E41089950}"/>
                </a:ext>
              </a:extLst>
            </p:cNvPr>
            <p:cNvSpPr txBox="1"/>
            <p:nvPr/>
          </p:nvSpPr>
          <p:spPr>
            <a:xfrm>
              <a:off x="1186106" y="1753369"/>
              <a:ext cx="2392940" cy="307777"/>
            </a:xfrm>
            <a:prstGeom prst="rect">
              <a:avLst/>
            </a:prstGeom>
            <a:noFill/>
          </p:spPr>
          <p:txBody>
            <a:bodyPr wrap="square" lIns="0" tIns="0" rIns="0" bIns="0">
              <a:spAutoFit/>
            </a:bodyPr>
            <a:lstStyle>
              <a:defPPr>
                <a:defRPr lang="zh-CN"/>
              </a:defPPr>
              <a:lvl1pPr>
                <a:lnSpc>
                  <a:spcPct val="120000"/>
                </a:lnSpc>
                <a:spcAft>
                  <a:spcPts val="500"/>
                </a:spcAft>
                <a:defRPr sz="2000">
                  <a:gradFill flip="none" rotWithShape="1">
                    <a:gsLst>
                      <a:gs pos="60000">
                        <a:schemeClr val="accent2"/>
                      </a:gs>
                      <a:gs pos="0">
                        <a:schemeClr val="accent2">
                          <a:lumMod val="60000"/>
                          <a:lumOff val="40000"/>
                        </a:schemeClr>
                      </a:gs>
                    </a:gsLst>
                    <a:lin ang="2700000" scaled="1"/>
                    <a:tileRect/>
                  </a:gradFill>
                  <a:latin typeface="+mj-ea"/>
                  <a:ea typeface="+mj-ea"/>
                </a:defRPr>
              </a:lvl1pPr>
            </a:lstStyle>
            <a:p>
              <a:pPr algn="ctr">
                <a:lnSpc>
                  <a:spcPct val="100000"/>
                </a:lnSpc>
              </a:pPr>
              <a:r>
                <a:rPr lang="en-US" altLang="zh-CN" b="1" dirty="0"/>
                <a:t>Shooting System</a:t>
              </a:r>
              <a:endParaRPr lang="zh-CN" altLang="en-US" b="1" dirty="0"/>
            </a:p>
          </p:txBody>
        </p:sp>
        <p:sp>
          <p:nvSpPr>
            <p:cNvPr id="20" name="矩形 19">
              <a:extLst>
                <a:ext uri="{FF2B5EF4-FFF2-40B4-BE49-F238E27FC236}">
                  <a16:creationId xmlns:a16="http://schemas.microsoft.com/office/drawing/2014/main" id="{4368FC02-8A21-749A-5018-0E49DA8B9937}"/>
                </a:ext>
              </a:extLst>
            </p:cNvPr>
            <p:cNvSpPr/>
            <p:nvPr/>
          </p:nvSpPr>
          <p:spPr>
            <a:xfrm>
              <a:off x="1912806" y="2066156"/>
              <a:ext cx="751356" cy="45719"/>
            </a:xfrm>
            <a:prstGeom prst="rect">
              <a:avLst/>
            </a:prstGeom>
            <a:gradFill flip="none" rotWithShape="1">
              <a:gsLst>
                <a:gs pos="60000">
                  <a:schemeClr val="accent2"/>
                </a:gs>
                <a:gs pos="0">
                  <a:schemeClr val="accent2">
                    <a:lumMod val="60000"/>
                    <a:lumOff val="4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500"/>
                </a:spcAft>
              </a:pPr>
              <a:endParaRPr lang="zh-CN" altLang="en-US" dirty="0"/>
            </a:p>
          </p:txBody>
        </p:sp>
        <p:sp>
          <p:nvSpPr>
            <p:cNvPr id="21" name="矩形: 圆角 20">
              <a:extLst>
                <a:ext uri="{FF2B5EF4-FFF2-40B4-BE49-F238E27FC236}">
                  <a16:creationId xmlns:a16="http://schemas.microsoft.com/office/drawing/2014/main" id="{E3FF22EB-3D91-05A3-11D5-7C8B80EC73E1}"/>
                </a:ext>
              </a:extLst>
            </p:cNvPr>
            <p:cNvSpPr/>
            <p:nvPr/>
          </p:nvSpPr>
          <p:spPr>
            <a:xfrm rot="5400000">
              <a:off x="2602146" y="2008641"/>
              <a:ext cx="243902" cy="244518"/>
            </a:xfrm>
            <a:prstGeom prst="roundRect">
              <a:avLst>
                <a:gd name="adj" fmla="val 50000"/>
              </a:avLst>
            </a:prstGeom>
            <a:gradFill flip="none" rotWithShape="1">
              <a:gsLst>
                <a:gs pos="90000">
                  <a:schemeClr val="accent1"/>
                </a:gs>
                <a:gs pos="60000">
                  <a:schemeClr val="accent1">
                    <a:alpha val="39000"/>
                  </a:schemeClr>
                </a:gs>
                <a:gs pos="25000">
                  <a:schemeClr val="accent1">
                    <a:alpha val="2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Aft>
                  <a:spcPts val="50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grpSp>
        <p:nvGrpSpPr>
          <p:cNvPr id="23" name="组合 22">
            <a:extLst>
              <a:ext uri="{FF2B5EF4-FFF2-40B4-BE49-F238E27FC236}">
                <a16:creationId xmlns:a16="http://schemas.microsoft.com/office/drawing/2014/main" id="{A6AA858F-3391-234B-223C-C84479CB4C06}"/>
              </a:ext>
            </a:extLst>
          </p:cNvPr>
          <p:cNvGrpSpPr/>
          <p:nvPr/>
        </p:nvGrpSpPr>
        <p:grpSpPr>
          <a:xfrm>
            <a:off x="4490098" y="1074232"/>
            <a:ext cx="3295754" cy="4459275"/>
            <a:chOff x="4448123" y="1584982"/>
            <a:chExt cx="3295754" cy="4459275"/>
          </a:xfrm>
        </p:grpSpPr>
        <p:sp>
          <p:nvSpPr>
            <p:cNvPr id="24" name="矩形: 圆顶角 23">
              <a:extLst>
                <a:ext uri="{FF2B5EF4-FFF2-40B4-BE49-F238E27FC236}">
                  <a16:creationId xmlns:a16="http://schemas.microsoft.com/office/drawing/2014/main" id="{676ADAD5-5707-E698-EA84-6936DD685466}"/>
                </a:ext>
              </a:extLst>
            </p:cNvPr>
            <p:cNvSpPr/>
            <p:nvPr/>
          </p:nvSpPr>
          <p:spPr>
            <a:xfrm flipV="1">
              <a:off x="4448123" y="1679338"/>
              <a:ext cx="3295754" cy="4364919"/>
            </a:xfrm>
            <a:prstGeom prst="round2SameRect">
              <a:avLst>
                <a:gd name="adj1" fmla="val 8314"/>
                <a:gd name="adj2" fmla="val 0"/>
              </a:avLst>
            </a:prstGeom>
            <a:gradFill flip="none" rotWithShape="1">
              <a:gsLst>
                <a:gs pos="59000">
                  <a:schemeClr val="bg1"/>
                </a:gs>
                <a:gs pos="0">
                  <a:sysClr val="window" lastClr="FFFFFF">
                    <a:alpha val="0"/>
                  </a:sysClr>
                </a:gs>
              </a:gsLst>
              <a:lin ang="5400000" scaled="1"/>
              <a:tileRect/>
            </a:gradFill>
            <a:ln w="12700" cap="flat" cmpd="sng" algn="ctr">
              <a:noFill/>
              <a:prstDash val="solid"/>
              <a:miter lim="800000"/>
            </a:ln>
            <a:effectLst>
              <a:outerShdw blurRad="76200" dist="50800" dir="5400000" algn="tl" rotWithShape="0">
                <a:schemeClr val="accent2">
                  <a:lumMod val="75000"/>
                  <a:alpha val="20000"/>
                </a:schemeClr>
              </a:outerShdw>
            </a:effectLst>
          </p:spPr>
          <p:txBody>
            <a:bodyPr rtlCol="0" anchor="ctr"/>
            <a:lstStyle/>
            <a:p>
              <a:pPr algn="ctr">
                <a:lnSpc>
                  <a:spcPct val="120000"/>
                </a:lnSpc>
                <a:spcAft>
                  <a:spcPts val="500"/>
                </a:spcAft>
              </a:pPr>
              <a:endParaRPr lang="zh-CN" altLang="en-US" kern="0" dirty="0">
                <a:solidFill>
                  <a:prstClr val="white"/>
                </a:solidFill>
                <a:latin typeface="+mn-ea"/>
              </a:endParaRPr>
            </a:p>
          </p:txBody>
        </p:sp>
        <p:sp>
          <p:nvSpPr>
            <p:cNvPr id="25" name="矩形: 圆角 24">
              <a:extLst>
                <a:ext uri="{FF2B5EF4-FFF2-40B4-BE49-F238E27FC236}">
                  <a16:creationId xmlns:a16="http://schemas.microsoft.com/office/drawing/2014/main" id="{204AAB3E-873C-467B-0DA4-C1A77E975724}"/>
                </a:ext>
              </a:extLst>
            </p:cNvPr>
            <p:cNvSpPr/>
            <p:nvPr/>
          </p:nvSpPr>
          <p:spPr>
            <a:xfrm flipV="1">
              <a:off x="4448123" y="1584982"/>
              <a:ext cx="3295754" cy="85077"/>
            </a:xfrm>
            <a:prstGeom prst="roundRect">
              <a:avLst>
                <a:gd name="adj" fmla="val 0"/>
              </a:avLst>
            </a:prstGeom>
            <a:gradFill flip="none" rotWithShape="1">
              <a:gsLst>
                <a:gs pos="0">
                  <a:schemeClr val="accent2">
                    <a:lumMod val="60000"/>
                    <a:lumOff val="40000"/>
                  </a:schemeClr>
                </a:gs>
                <a:gs pos="60000">
                  <a:schemeClr val="accent2"/>
                </a:gs>
              </a:gsLst>
              <a:lin ang="2700000" scaled="1"/>
              <a:tileRect/>
            </a:gradFill>
            <a:ln w="12700" cap="flat" cmpd="sng" algn="ctr">
              <a:noFill/>
              <a:prstDash val="solid"/>
              <a:miter lim="800000"/>
            </a:ln>
            <a:effectLst/>
          </p:spPr>
          <p:txBody>
            <a:bodyPr rtlCol="0" anchor="ctr"/>
            <a:lstStyle/>
            <a:p>
              <a:pPr algn="ctr">
                <a:lnSpc>
                  <a:spcPct val="120000"/>
                </a:lnSpc>
                <a:spcAft>
                  <a:spcPts val="500"/>
                </a:spcAft>
              </a:pPr>
              <a:endParaRPr lang="zh-CN" altLang="en-US" kern="0" dirty="0">
                <a:solidFill>
                  <a:prstClr val="white"/>
                </a:solidFill>
                <a:latin typeface="+mn-ea"/>
              </a:endParaRPr>
            </a:p>
          </p:txBody>
        </p:sp>
        <p:grpSp>
          <p:nvGrpSpPr>
            <p:cNvPr id="26" name="组合 25">
              <a:extLst>
                <a:ext uri="{FF2B5EF4-FFF2-40B4-BE49-F238E27FC236}">
                  <a16:creationId xmlns:a16="http://schemas.microsoft.com/office/drawing/2014/main" id="{D8BFEF8E-DC43-589F-C46C-CEBE841330B4}"/>
                </a:ext>
              </a:extLst>
            </p:cNvPr>
            <p:cNvGrpSpPr/>
            <p:nvPr/>
          </p:nvGrpSpPr>
          <p:grpSpPr>
            <a:xfrm>
              <a:off x="6265896" y="4643389"/>
              <a:ext cx="1431902" cy="1145521"/>
              <a:chOff x="-1026621" y="7324784"/>
              <a:chExt cx="300000" cy="240000"/>
            </a:xfrm>
          </p:grpSpPr>
          <p:sp>
            <p:nvSpPr>
              <p:cNvPr id="27" name="任意多边形: 形状 26">
                <a:extLst>
                  <a:ext uri="{FF2B5EF4-FFF2-40B4-BE49-F238E27FC236}">
                    <a16:creationId xmlns:a16="http://schemas.microsoft.com/office/drawing/2014/main" id="{13BB8950-E88B-51BA-E58A-97A322C52457}"/>
                  </a:ext>
                </a:extLst>
              </p:cNvPr>
              <p:cNvSpPr/>
              <p:nvPr/>
            </p:nvSpPr>
            <p:spPr>
              <a:xfrm>
                <a:off x="-1026621" y="7324784"/>
                <a:ext cx="240000" cy="240000"/>
              </a:xfrm>
              <a:custGeom>
                <a:avLst/>
                <a:gdLst>
                  <a:gd name="connsiteX0" fmla="*/ 150000 w 240000"/>
                  <a:gd name="connsiteY0" fmla="*/ 240000 h 240000"/>
                  <a:gd name="connsiteX1" fmla="*/ 240000 w 240000"/>
                  <a:gd name="connsiteY1" fmla="*/ 150000 h 240000"/>
                  <a:gd name="connsiteX2" fmla="*/ 210000 w 240000"/>
                  <a:gd name="connsiteY2" fmla="*/ 180000 h 240000"/>
                  <a:gd name="connsiteX3" fmla="*/ 180000 w 240000"/>
                  <a:gd name="connsiteY3" fmla="*/ 210000 h 240000"/>
                  <a:gd name="connsiteX4" fmla="*/ 150000 w 240000"/>
                  <a:gd name="connsiteY4" fmla="*/ 240000 h 240000"/>
                  <a:gd name="connsiteX5" fmla="*/ 150000 w 240000"/>
                  <a:gd name="connsiteY5" fmla="*/ 240000 h 240000"/>
                  <a:gd name="connsiteX6" fmla="*/ 0 w 240000"/>
                  <a:gd name="connsiteY6" fmla="*/ 90000 h 240000"/>
                  <a:gd name="connsiteX7" fmla="*/ 90000 w 240000"/>
                  <a:gd name="connsiteY7" fmla="*/ 0 h 240000"/>
                  <a:gd name="connsiteX8" fmla="*/ 150000 w 240000"/>
                  <a:gd name="connsiteY8" fmla="*/ 60000 h 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000" h="240000">
                    <a:moveTo>
                      <a:pt x="150000" y="240000"/>
                    </a:moveTo>
                    <a:lnTo>
                      <a:pt x="240000" y="150000"/>
                    </a:lnTo>
                    <a:lnTo>
                      <a:pt x="210000" y="180000"/>
                    </a:lnTo>
                    <a:lnTo>
                      <a:pt x="180000" y="210000"/>
                    </a:lnTo>
                    <a:lnTo>
                      <a:pt x="150000" y="240000"/>
                    </a:lnTo>
                    <a:close/>
                    <a:moveTo>
                      <a:pt x="150000" y="240000"/>
                    </a:moveTo>
                    <a:lnTo>
                      <a:pt x="0" y="90000"/>
                    </a:lnTo>
                    <a:lnTo>
                      <a:pt x="90000" y="0"/>
                    </a:lnTo>
                    <a:lnTo>
                      <a:pt x="150000" y="60000"/>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28" name="任意多边形: 形状 27">
                <a:extLst>
                  <a:ext uri="{FF2B5EF4-FFF2-40B4-BE49-F238E27FC236}">
                    <a16:creationId xmlns:a16="http://schemas.microsoft.com/office/drawing/2014/main" id="{7E3E9270-B146-6872-E460-FF1306A5F7B9}"/>
                  </a:ext>
                </a:extLst>
              </p:cNvPr>
              <p:cNvSpPr/>
              <p:nvPr/>
            </p:nvSpPr>
            <p:spPr>
              <a:xfrm>
                <a:off x="-929121" y="7324784"/>
                <a:ext cx="202500" cy="150000"/>
              </a:xfrm>
              <a:custGeom>
                <a:avLst/>
                <a:gdLst>
                  <a:gd name="connsiteX0" fmla="*/ 0 w 202500"/>
                  <a:gd name="connsiteY0" fmla="*/ 112500 h 150000"/>
                  <a:gd name="connsiteX1" fmla="*/ 112500 w 202500"/>
                  <a:gd name="connsiteY1" fmla="*/ 0 h 150000"/>
                  <a:gd name="connsiteX2" fmla="*/ 202500 w 202500"/>
                  <a:gd name="connsiteY2" fmla="*/ 90000 h 150000"/>
                  <a:gd name="connsiteX3" fmla="*/ 142500 w 202500"/>
                  <a:gd name="connsiteY3" fmla="*/ 150000 h 150000"/>
                  <a:gd name="connsiteX4" fmla="*/ 82500 w 202500"/>
                  <a:gd name="connsiteY4" fmla="*/ 90000 h 150000"/>
                  <a:gd name="connsiteX5" fmla="*/ 37500 w 202500"/>
                  <a:gd name="connsiteY5" fmla="*/ 135000 h 150000"/>
                  <a:gd name="connsiteX6" fmla="*/ 0 w 202500"/>
                  <a:gd name="connsiteY6" fmla="*/ 112500 h 150000"/>
                  <a:gd name="connsiteX7" fmla="*/ 0 w 202500"/>
                  <a:gd name="connsiteY7" fmla="*/ 112500 h 150000"/>
                  <a:gd name="connsiteX8" fmla="*/ 52500 w 202500"/>
                  <a:gd name="connsiteY8" fmla="*/ 60000 h 1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0" h="150000">
                    <a:moveTo>
                      <a:pt x="0" y="112500"/>
                    </a:moveTo>
                    <a:lnTo>
                      <a:pt x="112500" y="0"/>
                    </a:lnTo>
                    <a:lnTo>
                      <a:pt x="202500" y="90000"/>
                    </a:lnTo>
                    <a:lnTo>
                      <a:pt x="142500" y="150000"/>
                    </a:lnTo>
                    <a:lnTo>
                      <a:pt x="82500" y="90000"/>
                    </a:lnTo>
                    <a:lnTo>
                      <a:pt x="37500" y="135000"/>
                    </a:lnTo>
                    <a:lnTo>
                      <a:pt x="0" y="112500"/>
                    </a:lnTo>
                    <a:close/>
                    <a:moveTo>
                      <a:pt x="0" y="112500"/>
                    </a:moveTo>
                    <a:lnTo>
                      <a:pt x="52500" y="60000"/>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29" name="任意多边形: 形状 28">
                <a:extLst>
                  <a:ext uri="{FF2B5EF4-FFF2-40B4-BE49-F238E27FC236}">
                    <a16:creationId xmlns:a16="http://schemas.microsoft.com/office/drawing/2014/main" id="{ECE70E95-8967-AC6E-CBA9-591C6542943A}"/>
                  </a:ext>
                </a:extLst>
              </p:cNvPr>
              <p:cNvSpPr/>
              <p:nvPr/>
            </p:nvSpPr>
            <p:spPr>
              <a:xfrm>
                <a:off x="-869121" y="7512284"/>
                <a:ext cx="22500" cy="22500"/>
              </a:xfrm>
              <a:custGeom>
                <a:avLst/>
                <a:gdLst>
                  <a:gd name="connsiteX0" fmla="*/ 22500 w 22500"/>
                  <a:gd name="connsiteY0" fmla="*/ 22500 h 22500"/>
                  <a:gd name="connsiteX1" fmla="*/ 0 w 22500"/>
                  <a:gd name="connsiteY1" fmla="*/ 0 h 22500"/>
                </a:gdLst>
                <a:ahLst/>
                <a:cxnLst>
                  <a:cxn ang="0">
                    <a:pos x="connsiteX0" y="connsiteY0"/>
                  </a:cxn>
                  <a:cxn ang="0">
                    <a:pos x="connsiteX1" y="connsiteY1"/>
                  </a:cxn>
                </a:cxnLst>
                <a:rect l="l" t="t" r="r" b="b"/>
                <a:pathLst>
                  <a:path w="22500" h="22500">
                    <a:moveTo>
                      <a:pt x="22500" y="22500"/>
                    </a:moveTo>
                    <a:lnTo>
                      <a:pt x="0" y="0"/>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30" name="任意多边形: 形状 29">
                <a:extLst>
                  <a:ext uri="{FF2B5EF4-FFF2-40B4-BE49-F238E27FC236}">
                    <a16:creationId xmlns:a16="http://schemas.microsoft.com/office/drawing/2014/main" id="{F163EAA5-1340-A21E-0FC3-7ADE0D372C51}"/>
                  </a:ext>
                </a:extLst>
              </p:cNvPr>
              <p:cNvSpPr/>
              <p:nvPr/>
            </p:nvSpPr>
            <p:spPr>
              <a:xfrm>
                <a:off x="-839121" y="7482284"/>
                <a:ext cx="22500" cy="22500"/>
              </a:xfrm>
              <a:custGeom>
                <a:avLst/>
                <a:gdLst>
                  <a:gd name="connsiteX0" fmla="*/ 22500 w 22500"/>
                  <a:gd name="connsiteY0" fmla="*/ 22500 h 22500"/>
                  <a:gd name="connsiteX1" fmla="*/ 0 w 22500"/>
                  <a:gd name="connsiteY1" fmla="*/ 0 h 22500"/>
                </a:gdLst>
                <a:ahLst/>
                <a:cxnLst>
                  <a:cxn ang="0">
                    <a:pos x="connsiteX0" y="connsiteY0"/>
                  </a:cxn>
                  <a:cxn ang="0">
                    <a:pos x="connsiteX1" y="connsiteY1"/>
                  </a:cxn>
                </a:cxnLst>
                <a:rect l="l" t="t" r="r" b="b"/>
                <a:pathLst>
                  <a:path w="22500" h="22500">
                    <a:moveTo>
                      <a:pt x="22500" y="22500"/>
                    </a:moveTo>
                    <a:lnTo>
                      <a:pt x="0" y="0"/>
                    </a:lnTo>
                  </a:path>
                </a:pathLst>
              </a:custGeom>
              <a:noFill/>
              <a:ln w="63500" cap="rnd">
                <a:gradFill flip="none" rotWithShape="1">
                  <a:gsLst>
                    <a:gs pos="60000">
                      <a:schemeClr val="accent2">
                        <a:alpha val="5000"/>
                      </a:schemeClr>
                    </a:gs>
                    <a:gs pos="0">
                      <a:schemeClr val="accent2">
                        <a:lumMod val="60000"/>
                        <a:lumOff val="40000"/>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grpSp>
      </p:grpSp>
      <p:grpSp>
        <p:nvGrpSpPr>
          <p:cNvPr id="31" name="组合 30">
            <a:extLst>
              <a:ext uri="{FF2B5EF4-FFF2-40B4-BE49-F238E27FC236}">
                <a16:creationId xmlns:a16="http://schemas.microsoft.com/office/drawing/2014/main" id="{24C0AE98-FD9E-6FEB-33BA-1CD652E0072D}"/>
              </a:ext>
            </a:extLst>
          </p:cNvPr>
          <p:cNvGrpSpPr/>
          <p:nvPr/>
        </p:nvGrpSpPr>
        <p:grpSpPr>
          <a:xfrm>
            <a:off x="4264743" y="1177588"/>
            <a:ext cx="3746465" cy="450614"/>
            <a:chOff x="4323405" y="1988628"/>
            <a:chExt cx="3746465" cy="450614"/>
          </a:xfrm>
        </p:grpSpPr>
        <p:sp>
          <p:nvSpPr>
            <p:cNvPr id="32" name="文本框 31">
              <a:extLst>
                <a:ext uri="{FF2B5EF4-FFF2-40B4-BE49-F238E27FC236}">
                  <a16:creationId xmlns:a16="http://schemas.microsoft.com/office/drawing/2014/main" id="{DEE51FA1-7B39-C209-74FE-3559E01F9315}"/>
                </a:ext>
              </a:extLst>
            </p:cNvPr>
            <p:cNvSpPr txBox="1"/>
            <p:nvPr/>
          </p:nvSpPr>
          <p:spPr>
            <a:xfrm>
              <a:off x="4323405" y="2036229"/>
              <a:ext cx="3746465" cy="276999"/>
            </a:xfrm>
            <a:prstGeom prst="rect">
              <a:avLst/>
            </a:prstGeom>
            <a:noFill/>
          </p:spPr>
          <p:txBody>
            <a:bodyPr wrap="square" lIns="0" tIns="0" rIns="0" bIns="0">
              <a:spAutoFit/>
            </a:bodyPr>
            <a:lstStyle>
              <a:defPPr>
                <a:defRPr lang="zh-CN"/>
              </a:defPPr>
              <a:lvl1pPr>
                <a:lnSpc>
                  <a:spcPct val="120000"/>
                </a:lnSpc>
                <a:spcAft>
                  <a:spcPts val="500"/>
                </a:spcAft>
                <a:defRPr sz="2000">
                  <a:gradFill flip="none" rotWithShape="1">
                    <a:gsLst>
                      <a:gs pos="60000">
                        <a:schemeClr val="accent2"/>
                      </a:gs>
                      <a:gs pos="0">
                        <a:schemeClr val="accent2">
                          <a:lumMod val="60000"/>
                          <a:lumOff val="40000"/>
                        </a:schemeClr>
                      </a:gs>
                    </a:gsLst>
                    <a:lin ang="2700000" scaled="1"/>
                    <a:tileRect/>
                  </a:gradFill>
                  <a:latin typeface="+mj-ea"/>
                  <a:ea typeface="+mj-ea"/>
                </a:defRPr>
              </a:lvl1pPr>
            </a:lstStyle>
            <a:p>
              <a:pPr algn="ctr">
                <a:lnSpc>
                  <a:spcPct val="100000"/>
                </a:lnSpc>
              </a:pPr>
              <a:r>
                <a:rPr lang="en-US" altLang="zh-CN" sz="1800" b="1" dirty="0"/>
                <a:t>Boundary shrinkage systems</a:t>
              </a:r>
              <a:endParaRPr lang="zh-CN" altLang="en-US" sz="1800" b="1" dirty="0"/>
            </a:p>
          </p:txBody>
        </p:sp>
        <p:sp>
          <p:nvSpPr>
            <p:cNvPr id="33" name="矩形 32">
              <a:extLst>
                <a:ext uri="{FF2B5EF4-FFF2-40B4-BE49-F238E27FC236}">
                  <a16:creationId xmlns:a16="http://schemas.microsoft.com/office/drawing/2014/main" id="{98D12704-661C-84FE-3630-7D2C8676897B}"/>
                </a:ext>
              </a:extLst>
            </p:cNvPr>
            <p:cNvSpPr/>
            <p:nvPr/>
          </p:nvSpPr>
          <p:spPr>
            <a:xfrm>
              <a:off x="5700084" y="2393523"/>
              <a:ext cx="751356" cy="45719"/>
            </a:xfrm>
            <a:prstGeom prst="rect">
              <a:avLst/>
            </a:prstGeom>
            <a:gradFill flip="none" rotWithShape="1">
              <a:gsLst>
                <a:gs pos="60000">
                  <a:schemeClr val="accent2"/>
                </a:gs>
                <a:gs pos="0">
                  <a:schemeClr val="accent2">
                    <a:lumMod val="60000"/>
                    <a:lumOff val="4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500"/>
                </a:spcAft>
              </a:pPr>
              <a:endParaRPr lang="zh-CN" altLang="en-US" dirty="0"/>
            </a:p>
          </p:txBody>
        </p:sp>
        <p:sp>
          <p:nvSpPr>
            <p:cNvPr id="34" name="矩形: 圆角 33">
              <a:extLst>
                <a:ext uri="{FF2B5EF4-FFF2-40B4-BE49-F238E27FC236}">
                  <a16:creationId xmlns:a16="http://schemas.microsoft.com/office/drawing/2014/main" id="{A2A85393-9E6D-896E-5057-6978274B6A7C}"/>
                </a:ext>
              </a:extLst>
            </p:cNvPr>
            <p:cNvSpPr/>
            <p:nvPr/>
          </p:nvSpPr>
          <p:spPr>
            <a:xfrm rot="5400000">
              <a:off x="6636779" y="1988320"/>
              <a:ext cx="243902" cy="244518"/>
            </a:xfrm>
            <a:prstGeom prst="roundRect">
              <a:avLst>
                <a:gd name="adj" fmla="val 50000"/>
              </a:avLst>
            </a:prstGeom>
            <a:gradFill flip="none" rotWithShape="1">
              <a:gsLst>
                <a:gs pos="90000">
                  <a:schemeClr val="accent1"/>
                </a:gs>
                <a:gs pos="60000">
                  <a:schemeClr val="accent1">
                    <a:alpha val="39000"/>
                  </a:schemeClr>
                </a:gs>
                <a:gs pos="23000">
                  <a:schemeClr val="accent1">
                    <a:alpha val="2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Aft>
                  <a:spcPts val="50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grpSp>
        <p:nvGrpSpPr>
          <p:cNvPr id="36" name="组合 35">
            <a:extLst>
              <a:ext uri="{FF2B5EF4-FFF2-40B4-BE49-F238E27FC236}">
                <a16:creationId xmlns:a16="http://schemas.microsoft.com/office/drawing/2014/main" id="{BCB34081-5143-E7A2-046A-51F628D5E0AE}"/>
              </a:ext>
            </a:extLst>
          </p:cNvPr>
          <p:cNvGrpSpPr/>
          <p:nvPr/>
        </p:nvGrpSpPr>
        <p:grpSpPr>
          <a:xfrm rot="10800000">
            <a:off x="8264789" y="1191211"/>
            <a:ext cx="3295754" cy="4459279"/>
            <a:chOff x="8207166" y="1799898"/>
            <a:chExt cx="3295754" cy="4459279"/>
          </a:xfrm>
        </p:grpSpPr>
        <p:sp>
          <p:nvSpPr>
            <p:cNvPr id="37" name="矩形: 圆顶角 36">
              <a:extLst>
                <a:ext uri="{FF2B5EF4-FFF2-40B4-BE49-F238E27FC236}">
                  <a16:creationId xmlns:a16="http://schemas.microsoft.com/office/drawing/2014/main" id="{3F170DF0-6F46-34A9-D9C9-BDDCE60A467A}"/>
                </a:ext>
              </a:extLst>
            </p:cNvPr>
            <p:cNvSpPr/>
            <p:nvPr/>
          </p:nvSpPr>
          <p:spPr>
            <a:xfrm flipV="1">
              <a:off x="8207166" y="1799898"/>
              <a:ext cx="3295754" cy="4459279"/>
            </a:xfrm>
            <a:prstGeom prst="round2SameRect">
              <a:avLst>
                <a:gd name="adj1" fmla="val 8314"/>
                <a:gd name="adj2" fmla="val 0"/>
              </a:avLst>
            </a:prstGeom>
            <a:gradFill flip="none" rotWithShape="1">
              <a:gsLst>
                <a:gs pos="59000">
                  <a:schemeClr val="bg1"/>
                </a:gs>
                <a:gs pos="0">
                  <a:sysClr val="window" lastClr="FFFFFF">
                    <a:alpha val="0"/>
                  </a:sysClr>
                </a:gs>
              </a:gsLst>
              <a:lin ang="5400000" scaled="1"/>
              <a:tileRect/>
            </a:gradFill>
            <a:ln w="12700" cap="flat" cmpd="sng" algn="ctr">
              <a:noFill/>
              <a:prstDash val="solid"/>
              <a:miter lim="800000"/>
            </a:ln>
            <a:effectLst>
              <a:outerShdw blurRad="76200" dist="50800" dir="5400000" algn="tl" rotWithShape="0">
                <a:schemeClr val="accent2">
                  <a:lumMod val="75000"/>
                  <a:alpha val="20000"/>
                </a:schemeClr>
              </a:outerShdw>
            </a:effectLst>
          </p:spPr>
          <p:txBody>
            <a:bodyPr rtlCol="0" anchor="ctr"/>
            <a:lstStyle/>
            <a:p>
              <a:pPr algn="ctr">
                <a:lnSpc>
                  <a:spcPct val="120000"/>
                </a:lnSpc>
                <a:spcAft>
                  <a:spcPts val="500"/>
                </a:spcAft>
              </a:pPr>
              <a:r>
                <a:rPr lang="en-US" altLang="zh-CN" sz="1400" kern="0" dirty="0">
                  <a:latin typeface="+mn-ea"/>
                </a:rPr>
                <a:t>There are various ways to win in two-player mode: 1. Eat eight apples to win; 2. Shoot your opponent four times so that your opponent has zero life; 3. Your opponent hits a border (gas) or your body; 4. During the game, you will need to use various strategies to win the game, e.g. use bullets to force your opponent when the apples are far away from you, use continuous button acceleration to dodge bullets when eating apples, btw, if you are at a disadvantage, it is also good to try to trigger a draw.</a:t>
              </a:r>
              <a:endParaRPr lang="zh-CN" altLang="en-US" sz="1400" kern="0" dirty="0">
                <a:latin typeface="+mn-ea"/>
              </a:endParaRPr>
            </a:p>
          </p:txBody>
        </p:sp>
        <p:grpSp>
          <p:nvGrpSpPr>
            <p:cNvPr id="39" name="组合 38">
              <a:extLst>
                <a:ext uri="{FF2B5EF4-FFF2-40B4-BE49-F238E27FC236}">
                  <a16:creationId xmlns:a16="http://schemas.microsoft.com/office/drawing/2014/main" id="{DFB1AC54-52F3-F52D-CF9E-8FE562E12A2D}"/>
                </a:ext>
              </a:extLst>
            </p:cNvPr>
            <p:cNvGrpSpPr/>
            <p:nvPr/>
          </p:nvGrpSpPr>
          <p:grpSpPr>
            <a:xfrm>
              <a:off x="10219667" y="4567182"/>
              <a:ext cx="1194953" cy="1194947"/>
              <a:chOff x="-1609782" y="7309783"/>
              <a:chExt cx="270000" cy="269999"/>
            </a:xfrm>
          </p:grpSpPr>
          <p:sp>
            <p:nvSpPr>
              <p:cNvPr id="40" name="任意多边形: 形状 39">
                <a:extLst>
                  <a:ext uri="{FF2B5EF4-FFF2-40B4-BE49-F238E27FC236}">
                    <a16:creationId xmlns:a16="http://schemas.microsoft.com/office/drawing/2014/main" id="{C4F3B19E-C689-E365-8D00-2D2446013405}"/>
                  </a:ext>
                </a:extLst>
              </p:cNvPr>
              <p:cNvSpPr/>
              <p:nvPr/>
            </p:nvSpPr>
            <p:spPr>
              <a:xfrm rot="18900000">
                <a:off x="-1512282" y="7309783"/>
                <a:ext cx="75000" cy="74998"/>
              </a:xfrm>
              <a:custGeom>
                <a:avLst/>
                <a:gdLst>
                  <a:gd name="connsiteX0" fmla="*/ 2 w 75000"/>
                  <a:gd name="connsiteY0" fmla="*/ -5 h 74998"/>
                  <a:gd name="connsiteX1" fmla="*/ 75002 w 75000"/>
                  <a:gd name="connsiteY1" fmla="*/ -5 h 74998"/>
                  <a:gd name="connsiteX2" fmla="*/ 75002 w 75000"/>
                  <a:gd name="connsiteY2" fmla="*/ 74993 h 74998"/>
                  <a:gd name="connsiteX3" fmla="*/ 2 w 75000"/>
                  <a:gd name="connsiteY3" fmla="*/ 74993 h 74998"/>
                </a:gdLst>
                <a:ahLst/>
                <a:cxnLst>
                  <a:cxn ang="0">
                    <a:pos x="connsiteX0" y="connsiteY0"/>
                  </a:cxn>
                  <a:cxn ang="0">
                    <a:pos x="connsiteX1" y="connsiteY1"/>
                  </a:cxn>
                  <a:cxn ang="0">
                    <a:pos x="connsiteX2" y="connsiteY2"/>
                  </a:cxn>
                  <a:cxn ang="0">
                    <a:pos x="connsiteX3" y="connsiteY3"/>
                  </a:cxn>
                </a:cxnLst>
                <a:rect l="l" t="t" r="r" b="b"/>
                <a:pathLst>
                  <a:path w="75000" h="74998">
                    <a:moveTo>
                      <a:pt x="2" y="-5"/>
                    </a:moveTo>
                    <a:lnTo>
                      <a:pt x="75002" y="-5"/>
                    </a:lnTo>
                    <a:lnTo>
                      <a:pt x="75002" y="74993"/>
                    </a:lnTo>
                    <a:lnTo>
                      <a:pt x="2" y="74993"/>
                    </a:lnTo>
                    <a:close/>
                  </a:path>
                </a:pathLst>
              </a:custGeom>
              <a:noFill/>
              <a:ln w="63500" cap="rnd">
                <a:gradFill flip="none" rotWithShape="1">
                  <a:gsLst>
                    <a:gs pos="0">
                      <a:schemeClr val="accent2">
                        <a:lumMod val="60000"/>
                        <a:lumOff val="40000"/>
                        <a:alpha val="5000"/>
                      </a:schemeClr>
                    </a:gs>
                    <a:gs pos="60000">
                      <a:schemeClr val="accent2">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41" name="任意多边形: 形状 40">
                <a:extLst>
                  <a:ext uri="{FF2B5EF4-FFF2-40B4-BE49-F238E27FC236}">
                    <a16:creationId xmlns:a16="http://schemas.microsoft.com/office/drawing/2014/main" id="{5324618F-2872-D477-A7E1-B0B9D0D8566A}"/>
                  </a:ext>
                </a:extLst>
              </p:cNvPr>
              <p:cNvSpPr/>
              <p:nvPr/>
            </p:nvSpPr>
            <p:spPr>
              <a:xfrm rot="18900000">
                <a:off x="-1414782" y="7407283"/>
                <a:ext cx="75000" cy="74998"/>
              </a:xfrm>
              <a:custGeom>
                <a:avLst/>
                <a:gdLst>
                  <a:gd name="connsiteX0" fmla="*/ 2 w 75000"/>
                  <a:gd name="connsiteY0" fmla="*/ -5 h 74998"/>
                  <a:gd name="connsiteX1" fmla="*/ 75002 w 75000"/>
                  <a:gd name="connsiteY1" fmla="*/ -5 h 74998"/>
                  <a:gd name="connsiteX2" fmla="*/ 75002 w 75000"/>
                  <a:gd name="connsiteY2" fmla="*/ 74993 h 74998"/>
                  <a:gd name="connsiteX3" fmla="*/ 2 w 75000"/>
                  <a:gd name="connsiteY3" fmla="*/ 74993 h 74998"/>
                </a:gdLst>
                <a:ahLst/>
                <a:cxnLst>
                  <a:cxn ang="0">
                    <a:pos x="connsiteX0" y="connsiteY0"/>
                  </a:cxn>
                  <a:cxn ang="0">
                    <a:pos x="connsiteX1" y="connsiteY1"/>
                  </a:cxn>
                  <a:cxn ang="0">
                    <a:pos x="connsiteX2" y="connsiteY2"/>
                  </a:cxn>
                  <a:cxn ang="0">
                    <a:pos x="connsiteX3" y="connsiteY3"/>
                  </a:cxn>
                </a:cxnLst>
                <a:rect l="l" t="t" r="r" b="b"/>
                <a:pathLst>
                  <a:path w="75000" h="74998">
                    <a:moveTo>
                      <a:pt x="2" y="-5"/>
                    </a:moveTo>
                    <a:lnTo>
                      <a:pt x="75002" y="-5"/>
                    </a:lnTo>
                    <a:lnTo>
                      <a:pt x="75002" y="74993"/>
                    </a:lnTo>
                    <a:lnTo>
                      <a:pt x="2" y="74993"/>
                    </a:lnTo>
                    <a:close/>
                  </a:path>
                </a:pathLst>
              </a:custGeom>
              <a:noFill/>
              <a:ln w="63500" cap="rnd">
                <a:gradFill flip="none" rotWithShape="1">
                  <a:gsLst>
                    <a:gs pos="0">
                      <a:schemeClr val="accent2">
                        <a:lumMod val="60000"/>
                        <a:lumOff val="40000"/>
                        <a:alpha val="5000"/>
                      </a:schemeClr>
                    </a:gs>
                    <a:gs pos="60000">
                      <a:schemeClr val="accent2">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42" name="任意多边形: 形状 41">
                <a:extLst>
                  <a:ext uri="{FF2B5EF4-FFF2-40B4-BE49-F238E27FC236}">
                    <a16:creationId xmlns:a16="http://schemas.microsoft.com/office/drawing/2014/main" id="{D6523C30-CB9E-45DD-9F9A-E18C0EF5C03C}"/>
                  </a:ext>
                </a:extLst>
              </p:cNvPr>
              <p:cNvSpPr/>
              <p:nvPr/>
            </p:nvSpPr>
            <p:spPr>
              <a:xfrm rot="18900000">
                <a:off x="-1609782" y="7407284"/>
                <a:ext cx="75000" cy="74998"/>
              </a:xfrm>
              <a:custGeom>
                <a:avLst/>
                <a:gdLst>
                  <a:gd name="connsiteX0" fmla="*/ 2 w 75000"/>
                  <a:gd name="connsiteY0" fmla="*/ -5 h 74998"/>
                  <a:gd name="connsiteX1" fmla="*/ 75002 w 75000"/>
                  <a:gd name="connsiteY1" fmla="*/ -5 h 74998"/>
                  <a:gd name="connsiteX2" fmla="*/ 75002 w 75000"/>
                  <a:gd name="connsiteY2" fmla="*/ 74993 h 74998"/>
                  <a:gd name="connsiteX3" fmla="*/ 2 w 75000"/>
                  <a:gd name="connsiteY3" fmla="*/ 74993 h 74998"/>
                </a:gdLst>
                <a:ahLst/>
                <a:cxnLst>
                  <a:cxn ang="0">
                    <a:pos x="connsiteX0" y="connsiteY0"/>
                  </a:cxn>
                  <a:cxn ang="0">
                    <a:pos x="connsiteX1" y="connsiteY1"/>
                  </a:cxn>
                  <a:cxn ang="0">
                    <a:pos x="connsiteX2" y="connsiteY2"/>
                  </a:cxn>
                  <a:cxn ang="0">
                    <a:pos x="connsiteX3" y="connsiteY3"/>
                  </a:cxn>
                </a:cxnLst>
                <a:rect l="l" t="t" r="r" b="b"/>
                <a:pathLst>
                  <a:path w="75000" h="74998">
                    <a:moveTo>
                      <a:pt x="2" y="-5"/>
                    </a:moveTo>
                    <a:lnTo>
                      <a:pt x="75002" y="-5"/>
                    </a:lnTo>
                    <a:lnTo>
                      <a:pt x="75002" y="74993"/>
                    </a:lnTo>
                    <a:lnTo>
                      <a:pt x="2" y="74993"/>
                    </a:lnTo>
                    <a:close/>
                  </a:path>
                </a:pathLst>
              </a:custGeom>
              <a:noFill/>
              <a:ln w="63500" cap="rnd">
                <a:gradFill flip="none" rotWithShape="1">
                  <a:gsLst>
                    <a:gs pos="0">
                      <a:schemeClr val="accent2">
                        <a:lumMod val="60000"/>
                        <a:lumOff val="40000"/>
                        <a:alpha val="5000"/>
                      </a:schemeClr>
                    </a:gs>
                    <a:gs pos="60000">
                      <a:schemeClr val="accent2">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sp>
            <p:nvSpPr>
              <p:cNvPr id="43" name="任意多边形: 形状 42">
                <a:extLst>
                  <a:ext uri="{FF2B5EF4-FFF2-40B4-BE49-F238E27FC236}">
                    <a16:creationId xmlns:a16="http://schemas.microsoft.com/office/drawing/2014/main" id="{7A3A7BF5-9D9E-A502-7665-E8C1DF8D7219}"/>
                  </a:ext>
                </a:extLst>
              </p:cNvPr>
              <p:cNvSpPr/>
              <p:nvPr/>
            </p:nvSpPr>
            <p:spPr>
              <a:xfrm rot="18900000">
                <a:off x="-1512282" y="7504784"/>
                <a:ext cx="75000" cy="74998"/>
              </a:xfrm>
              <a:custGeom>
                <a:avLst/>
                <a:gdLst>
                  <a:gd name="connsiteX0" fmla="*/ 2 w 75000"/>
                  <a:gd name="connsiteY0" fmla="*/ -5 h 74998"/>
                  <a:gd name="connsiteX1" fmla="*/ 75002 w 75000"/>
                  <a:gd name="connsiteY1" fmla="*/ -5 h 74998"/>
                  <a:gd name="connsiteX2" fmla="*/ 75002 w 75000"/>
                  <a:gd name="connsiteY2" fmla="*/ 74993 h 74998"/>
                  <a:gd name="connsiteX3" fmla="*/ 2 w 75000"/>
                  <a:gd name="connsiteY3" fmla="*/ 74993 h 74998"/>
                </a:gdLst>
                <a:ahLst/>
                <a:cxnLst>
                  <a:cxn ang="0">
                    <a:pos x="connsiteX0" y="connsiteY0"/>
                  </a:cxn>
                  <a:cxn ang="0">
                    <a:pos x="connsiteX1" y="connsiteY1"/>
                  </a:cxn>
                  <a:cxn ang="0">
                    <a:pos x="connsiteX2" y="connsiteY2"/>
                  </a:cxn>
                  <a:cxn ang="0">
                    <a:pos x="connsiteX3" y="connsiteY3"/>
                  </a:cxn>
                </a:cxnLst>
                <a:rect l="l" t="t" r="r" b="b"/>
                <a:pathLst>
                  <a:path w="75000" h="74998">
                    <a:moveTo>
                      <a:pt x="2" y="-5"/>
                    </a:moveTo>
                    <a:lnTo>
                      <a:pt x="75002" y="-5"/>
                    </a:lnTo>
                    <a:lnTo>
                      <a:pt x="75002" y="74993"/>
                    </a:lnTo>
                    <a:lnTo>
                      <a:pt x="2" y="74993"/>
                    </a:lnTo>
                    <a:close/>
                  </a:path>
                </a:pathLst>
              </a:custGeom>
              <a:noFill/>
              <a:ln w="63500" cap="rnd">
                <a:gradFill flip="none" rotWithShape="1">
                  <a:gsLst>
                    <a:gs pos="0">
                      <a:schemeClr val="accent2">
                        <a:lumMod val="60000"/>
                        <a:lumOff val="40000"/>
                        <a:alpha val="5000"/>
                      </a:schemeClr>
                    </a:gs>
                    <a:gs pos="60000">
                      <a:schemeClr val="accent2">
                        <a:alpha val="5000"/>
                      </a:schemeClr>
                    </a:gs>
                  </a:gsLst>
                  <a:lin ang="2700000" scaled="1"/>
                  <a:tileRect/>
                </a:gradFill>
                <a:prstDash val="solid"/>
                <a:round/>
              </a:ln>
            </p:spPr>
            <p:txBody>
              <a:bodyPr rtlCol="0" anchor="ctr"/>
              <a:lstStyle/>
              <a:p>
                <a:pPr>
                  <a:lnSpc>
                    <a:spcPct val="120000"/>
                  </a:lnSpc>
                  <a:spcAft>
                    <a:spcPts val="500"/>
                  </a:spcAft>
                </a:pPr>
                <a:endParaRPr lang="zh-CN" altLang="en-US">
                  <a:latin typeface="+mn-ea"/>
                </a:endParaRPr>
              </a:p>
            </p:txBody>
          </p:sp>
        </p:grpSp>
      </p:grpSp>
      <p:grpSp>
        <p:nvGrpSpPr>
          <p:cNvPr id="49" name="组合 48">
            <a:extLst>
              <a:ext uri="{FF2B5EF4-FFF2-40B4-BE49-F238E27FC236}">
                <a16:creationId xmlns:a16="http://schemas.microsoft.com/office/drawing/2014/main" id="{54B24960-648E-6A6F-2435-8421E6F53736}"/>
              </a:ext>
            </a:extLst>
          </p:cNvPr>
          <p:cNvGrpSpPr/>
          <p:nvPr/>
        </p:nvGrpSpPr>
        <p:grpSpPr>
          <a:xfrm>
            <a:off x="8554312" y="1074232"/>
            <a:ext cx="2638501" cy="450614"/>
            <a:chOff x="8639788" y="1988628"/>
            <a:chExt cx="2638501" cy="450614"/>
          </a:xfrm>
        </p:grpSpPr>
        <p:sp>
          <p:nvSpPr>
            <p:cNvPr id="45" name="文本框 44">
              <a:extLst>
                <a:ext uri="{FF2B5EF4-FFF2-40B4-BE49-F238E27FC236}">
                  <a16:creationId xmlns:a16="http://schemas.microsoft.com/office/drawing/2014/main" id="{84A0CC29-E858-FE55-3896-D2C46C24C0D4}"/>
                </a:ext>
              </a:extLst>
            </p:cNvPr>
            <p:cNvSpPr txBox="1"/>
            <p:nvPr/>
          </p:nvSpPr>
          <p:spPr>
            <a:xfrm>
              <a:off x="8639788" y="2063860"/>
              <a:ext cx="2638501" cy="307777"/>
            </a:xfrm>
            <a:prstGeom prst="rect">
              <a:avLst/>
            </a:prstGeom>
            <a:noFill/>
          </p:spPr>
          <p:txBody>
            <a:bodyPr wrap="square" lIns="0" tIns="0" rIns="0" bIns="0">
              <a:spAutoFit/>
            </a:bodyPr>
            <a:lstStyle>
              <a:defPPr>
                <a:defRPr lang="zh-CN"/>
              </a:defPPr>
              <a:lvl1pPr>
                <a:lnSpc>
                  <a:spcPct val="120000"/>
                </a:lnSpc>
                <a:spcAft>
                  <a:spcPts val="500"/>
                </a:spcAft>
                <a:defRPr sz="2000">
                  <a:gradFill flip="none" rotWithShape="1">
                    <a:gsLst>
                      <a:gs pos="60000">
                        <a:schemeClr val="accent2"/>
                      </a:gs>
                      <a:gs pos="0">
                        <a:schemeClr val="accent2">
                          <a:lumMod val="60000"/>
                          <a:lumOff val="40000"/>
                        </a:schemeClr>
                      </a:gs>
                    </a:gsLst>
                    <a:lin ang="2700000" scaled="1"/>
                    <a:tileRect/>
                  </a:gradFill>
                  <a:latin typeface="+mj-ea"/>
                  <a:ea typeface="+mj-ea"/>
                </a:defRPr>
              </a:lvl1pPr>
            </a:lstStyle>
            <a:p>
              <a:pPr algn="ctr">
                <a:lnSpc>
                  <a:spcPct val="100000"/>
                </a:lnSpc>
              </a:pPr>
              <a:r>
                <a:rPr lang="en-US" altLang="zh-CN" b="1" dirty="0"/>
                <a:t>The way of Victory</a:t>
              </a:r>
              <a:endParaRPr lang="zh-CN" altLang="en-US" b="1" dirty="0"/>
            </a:p>
          </p:txBody>
        </p:sp>
        <p:sp>
          <p:nvSpPr>
            <p:cNvPr id="46" name="矩形 45">
              <a:extLst>
                <a:ext uri="{FF2B5EF4-FFF2-40B4-BE49-F238E27FC236}">
                  <a16:creationId xmlns:a16="http://schemas.microsoft.com/office/drawing/2014/main" id="{86308163-B90D-E30B-C1CE-51E1A39C8F6F}"/>
                </a:ext>
              </a:extLst>
            </p:cNvPr>
            <p:cNvSpPr/>
            <p:nvPr/>
          </p:nvSpPr>
          <p:spPr>
            <a:xfrm>
              <a:off x="9498761" y="2393523"/>
              <a:ext cx="751356" cy="45719"/>
            </a:xfrm>
            <a:prstGeom prst="rect">
              <a:avLst/>
            </a:prstGeom>
            <a:gradFill flip="none" rotWithShape="1">
              <a:gsLst>
                <a:gs pos="60000">
                  <a:schemeClr val="accent2"/>
                </a:gs>
                <a:gs pos="0">
                  <a:schemeClr val="accent2">
                    <a:lumMod val="60000"/>
                    <a:lumOff val="4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500"/>
                </a:spcAft>
              </a:pPr>
              <a:endParaRPr lang="zh-CN" altLang="en-US" dirty="0"/>
            </a:p>
          </p:txBody>
        </p:sp>
        <p:sp>
          <p:nvSpPr>
            <p:cNvPr id="47" name="矩形: 圆角 46">
              <a:extLst>
                <a:ext uri="{FF2B5EF4-FFF2-40B4-BE49-F238E27FC236}">
                  <a16:creationId xmlns:a16="http://schemas.microsoft.com/office/drawing/2014/main" id="{79E4C94C-229D-650D-C6BA-0CFE464D4DC0}"/>
                </a:ext>
              </a:extLst>
            </p:cNvPr>
            <p:cNvSpPr/>
            <p:nvPr/>
          </p:nvSpPr>
          <p:spPr>
            <a:xfrm rot="5400000">
              <a:off x="10402104" y="1988320"/>
              <a:ext cx="243902" cy="244518"/>
            </a:xfrm>
            <a:prstGeom prst="roundRect">
              <a:avLst>
                <a:gd name="adj" fmla="val 50000"/>
              </a:avLst>
            </a:prstGeom>
            <a:gradFill flip="none" rotWithShape="1">
              <a:gsLst>
                <a:gs pos="90000">
                  <a:schemeClr val="accent1"/>
                </a:gs>
                <a:gs pos="60000">
                  <a:schemeClr val="accent1">
                    <a:alpha val="39000"/>
                  </a:schemeClr>
                </a:gs>
                <a:gs pos="23000">
                  <a:schemeClr val="accent1">
                    <a:alpha val="2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Aft>
                  <a:spcPts val="50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pic>
        <p:nvPicPr>
          <p:cNvPr id="44" name="图片 43">
            <a:extLst>
              <a:ext uri="{FF2B5EF4-FFF2-40B4-BE49-F238E27FC236}">
                <a16:creationId xmlns:a16="http://schemas.microsoft.com/office/drawing/2014/main" id="{246C025B-FD11-D3D5-5622-53D57D07EEDB}"/>
              </a:ext>
            </a:extLst>
          </p:cNvPr>
          <p:cNvPicPr>
            <a:picLocks noChangeAspect="1"/>
          </p:cNvPicPr>
          <p:nvPr/>
        </p:nvPicPr>
        <p:blipFill>
          <a:blip r:embed="rId2"/>
          <a:stretch>
            <a:fillRect/>
          </a:stretch>
        </p:blipFill>
        <p:spPr>
          <a:xfrm>
            <a:off x="534714" y="5168843"/>
            <a:ext cx="3739459" cy="310645"/>
          </a:xfrm>
          <a:prstGeom prst="rect">
            <a:avLst/>
          </a:prstGeom>
        </p:spPr>
      </p:pic>
      <p:sp>
        <p:nvSpPr>
          <p:cNvPr id="51" name="文本框 50">
            <a:extLst>
              <a:ext uri="{FF2B5EF4-FFF2-40B4-BE49-F238E27FC236}">
                <a16:creationId xmlns:a16="http://schemas.microsoft.com/office/drawing/2014/main" id="{E7965EE2-A385-0539-6627-48C32C66104A}"/>
              </a:ext>
            </a:extLst>
          </p:cNvPr>
          <p:cNvSpPr txBox="1"/>
          <p:nvPr/>
        </p:nvSpPr>
        <p:spPr>
          <a:xfrm>
            <a:off x="4783559" y="1829625"/>
            <a:ext cx="2750641" cy="2800767"/>
          </a:xfrm>
          <a:prstGeom prst="rect">
            <a:avLst/>
          </a:prstGeom>
          <a:noFill/>
        </p:spPr>
        <p:txBody>
          <a:bodyPr wrap="square">
            <a:spAutoFit/>
          </a:bodyPr>
          <a:lstStyle/>
          <a:p>
            <a:r>
              <a:rPr lang="en-US" altLang="zh-CN" sz="1600" dirty="0"/>
              <a:t>At the beginning of the game, the "poisonous gas" does not spread to the inner side. After a certain period of time without a winner, the "poisonous gas" will continue to expand towards the center and the snake's field of activity will be reduced and the apples will be refreshed.</a:t>
            </a:r>
            <a:endParaRPr lang="zh-CN" altLang="en-US" sz="1600" dirty="0"/>
          </a:p>
        </p:txBody>
      </p:sp>
      <p:pic>
        <p:nvPicPr>
          <p:cNvPr id="57" name="图片 56">
            <a:extLst>
              <a:ext uri="{FF2B5EF4-FFF2-40B4-BE49-F238E27FC236}">
                <a16:creationId xmlns:a16="http://schemas.microsoft.com/office/drawing/2014/main" id="{587C04E6-4D9B-FDD1-AF8C-97B397299813}"/>
              </a:ext>
            </a:extLst>
          </p:cNvPr>
          <p:cNvPicPr>
            <a:picLocks noChangeAspect="1"/>
          </p:cNvPicPr>
          <p:nvPr/>
        </p:nvPicPr>
        <p:blipFill>
          <a:blip r:embed="rId3"/>
          <a:stretch>
            <a:fillRect/>
          </a:stretch>
        </p:blipFill>
        <p:spPr>
          <a:xfrm>
            <a:off x="4095852" y="4688645"/>
            <a:ext cx="4143095" cy="853114"/>
          </a:xfrm>
          <a:prstGeom prst="rect">
            <a:avLst/>
          </a:prstGeom>
        </p:spPr>
      </p:pic>
      <p:pic>
        <p:nvPicPr>
          <p:cNvPr id="59" name="图片 58">
            <a:extLst>
              <a:ext uri="{FF2B5EF4-FFF2-40B4-BE49-F238E27FC236}">
                <a16:creationId xmlns:a16="http://schemas.microsoft.com/office/drawing/2014/main" id="{97182D0E-0CE3-A5FB-C368-F30553D8DE8B}"/>
              </a:ext>
            </a:extLst>
          </p:cNvPr>
          <p:cNvPicPr>
            <a:picLocks noChangeAspect="1"/>
          </p:cNvPicPr>
          <p:nvPr/>
        </p:nvPicPr>
        <p:blipFill>
          <a:blip r:embed="rId4"/>
          <a:stretch>
            <a:fillRect/>
          </a:stretch>
        </p:blipFill>
        <p:spPr>
          <a:xfrm>
            <a:off x="8402505" y="5378873"/>
            <a:ext cx="2942113" cy="1278745"/>
          </a:xfrm>
          <a:prstGeom prst="rect">
            <a:avLst/>
          </a:prstGeom>
        </p:spPr>
      </p:pic>
    </p:spTree>
    <p:extLst>
      <p:ext uri="{BB962C8B-B14F-4D97-AF65-F5344CB8AC3E}">
        <p14:creationId xmlns:p14="http://schemas.microsoft.com/office/powerpoint/2010/main" val="329138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A40C089F-7820-A65D-EF29-1E1D202D903B}"/>
              </a:ext>
            </a:extLst>
          </p:cNvPr>
          <p:cNvSpPr>
            <a:spLocks noGrp="1"/>
          </p:cNvSpPr>
          <p:nvPr>
            <p:ph type="body" sz="quarter" idx="10"/>
          </p:nvPr>
        </p:nvSpPr>
        <p:spPr>
          <a:xfrm>
            <a:off x="8542556" y="593725"/>
            <a:ext cx="2675572" cy="5650865"/>
          </a:xfrm>
        </p:spPr>
        <p:txBody>
          <a:bodyPr/>
          <a:lstStyle/>
          <a:p>
            <a:r>
              <a:rPr lang="en-US" altLang="zh-CN" dirty="0"/>
              <a:t>3</a:t>
            </a:r>
            <a:endParaRPr lang="zh-CN" altLang="en-US" dirty="0"/>
          </a:p>
        </p:txBody>
      </p:sp>
      <p:sp>
        <p:nvSpPr>
          <p:cNvPr id="8" name="文本占位符 7">
            <a:extLst>
              <a:ext uri="{FF2B5EF4-FFF2-40B4-BE49-F238E27FC236}">
                <a16:creationId xmlns:a16="http://schemas.microsoft.com/office/drawing/2014/main" id="{5A27E516-F74C-EB5C-5B1C-33236B70888A}"/>
              </a:ext>
            </a:extLst>
          </p:cNvPr>
          <p:cNvSpPr>
            <a:spLocks noGrp="1"/>
          </p:cNvSpPr>
          <p:nvPr>
            <p:ph type="body" sz="quarter" idx="16"/>
          </p:nvPr>
        </p:nvSpPr>
        <p:spPr>
          <a:xfrm>
            <a:off x="1042035" y="3159744"/>
            <a:ext cx="5787028" cy="781610"/>
          </a:xfrm>
        </p:spPr>
        <p:txBody>
          <a:bodyPr/>
          <a:lstStyle/>
          <a:p>
            <a:pPr algn="dist">
              <a:lnSpc>
                <a:spcPct val="100000"/>
              </a:lnSpc>
            </a:pPr>
            <a:r>
              <a:rPr lang="en-US" altLang="zh-CN" dirty="0"/>
              <a:t>Settings</a:t>
            </a:r>
            <a:endParaRPr lang="zh-CN" altLang="en-US" dirty="0"/>
          </a:p>
        </p:txBody>
      </p:sp>
      <p:sp>
        <p:nvSpPr>
          <p:cNvPr id="9" name="文本占位符 8">
            <a:extLst>
              <a:ext uri="{FF2B5EF4-FFF2-40B4-BE49-F238E27FC236}">
                <a16:creationId xmlns:a16="http://schemas.microsoft.com/office/drawing/2014/main" id="{28CFEF2B-7269-A281-C805-6816610143D6}"/>
              </a:ext>
            </a:extLst>
          </p:cNvPr>
          <p:cNvSpPr>
            <a:spLocks noGrp="1"/>
          </p:cNvSpPr>
          <p:nvPr>
            <p:ph type="body" sz="quarter" idx="17"/>
          </p:nvPr>
        </p:nvSpPr>
        <p:spPr>
          <a:xfrm>
            <a:off x="1072198" y="3986468"/>
            <a:ext cx="5686742" cy="411162"/>
          </a:xfrm>
        </p:spPr>
        <p:txBody>
          <a:bodyPr/>
          <a:lstStyle/>
          <a:p>
            <a:pPr algn="dist">
              <a:lnSpc>
                <a:spcPct val="100000"/>
              </a:lnSpc>
            </a:pPr>
            <a:endParaRPr lang="en-US" altLang="zh-CN" dirty="0"/>
          </a:p>
        </p:txBody>
      </p:sp>
      <p:sp>
        <p:nvSpPr>
          <p:cNvPr id="10" name="文本占位符 9">
            <a:extLst>
              <a:ext uri="{FF2B5EF4-FFF2-40B4-BE49-F238E27FC236}">
                <a16:creationId xmlns:a16="http://schemas.microsoft.com/office/drawing/2014/main" id="{633BAE96-EFDE-BDA9-3BA6-583ED6AD206B}"/>
              </a:ext>
            </a:extLst>
          </p:cNvPr>
          <p:cNvSpPr>
            <a:spLocks noGrp="1"/>
          </p:cNvSpPr>
          <p:nvPr>
            <p:ph type="body" sz="quarter" idx="18"/>
          </p:nvPr>
        </p:nvSpPr>
        <p:spPr>
          <a:xfrm>
            <a:off x="1039494" y="2378083"/>
            <a:ext cx="3756025" cy="584775"/>
          </a:xfrm>
        </p:spPr>
        <p:txBody>
          <a:bodyPr/>
          <a:lstStyle/>
          <a:p>
            <a:pPr>
              <a:lnSpc>
                <a:spcPct val="100000"/>
              </a:lnSpc>
            </a:pPr>
            <a:r>
              <a:rPr lang="en-US" altLang="zh-CN" dirty="0"/>
              <a:t>Chapter 03</a:t>
            </a:r>
            <a:endParaRPr lang="zh-CN" altLang="en-US" dirty="0"/>
          </a:p>
        </p:txBody>
      </p:sp>
    </p:spTree>
    <p:extLst>
      <p:ext uri="{BB962C8B-B14F-4D97-AF65-F5344CB8AC3E}">
        <p14:creationId xmlns:p14="http://schemas.microsoft.com/office/powerpoint/2010/main" val="25329410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PLUS 主题">
  <a:themeElements>
    <a:clrScheme name="A05-水蓝色">
      <a:dk1>
        <a:srgbClr val="1B1B1B"/>
      </a:dk1>
      <a:lt1>
        <a:srgbClr val="FFFFFF"/>
      </a:lt1>
      <a:dk2>
        <a:srgbClr val="243444"/>
      </a:dk2>
      <a:lt2>
        <a:srgbClr val="FFFFFF"/>
      </a:lt2>
      <a:accent1>
        <a:srgbClr val="05C4F1"/>
      </a:accent1>
      <a:accent2>
        <a:srgbClr val="00A2BD"/>
      </a:accent2>
      <a:accent3>
        <a:srgbClr val="05C4F1"/>
      </a:accent3>
      <a:accent4>
        <a:srgbClr val="00A2BD"/>
      </a:accent4>
      <a:accent5>
        <a:srgbClr val="05C4F1"/>
      </a:accent5>
      <a:accent6>
        <a:srgbClr val="00A2BD"/>
      </a:accent6>
      <a:hlink>
        <a:srgbClr val="F33B48"/>
      </a:hlink>
      <a:folHlink>
        <a:srgbClr val="FFC000"/>
      </a:folHlink>
    </a:clrScheme>
    <a:fontScheme name="微软Office模板">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秋叶-定制设计-空白模板" id="{DD033521-A70C-4CA5-9777-7C7DC184D3C7}" vid="{C06FB500-D745-4A9F-9341-194183F7491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Props1.xml><?xml version="1.0" encoding="utf-8"?>
<ds:datastoreItem xmlns:ds="http://schemas.openxmlformats.org/officeDocument/2006/customXml" ds:itemID="{490515D8-4046-41BC-876C-C8ED035290B1}">
  <ds:schemaRefs>
    <ds:schemaRef ds:uri="http://schemas.microsoft.com/sharepoint/v3/contenttype/forms"/>
  </ds:schemaRefs>
</ds:datastoreItem>
</file>

<file path=customXml/itemProps2.xml><?xml version="1.0" encoding="utf-8"?>
<ds:datastoreItem xmlns:ds="http://schemas.openxmlformats.org/officeDocument/2006/customXml" ds:itemID="{48B0BCDA-4315-4C3F-9E2E-60AF2B9435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C112FE-6016-4A59-9180-51D1212A6388}">
  <ds:schemaRefs>
    <ds:schemaRef ds:uri="http://schemas.microsoft.com/office/2006/metadata/properties"/>
    <ds:schemaRef ds:uri="http://schemas.microsoft.com/office/infopath/2007/PartnerControls"/>
    <ds:schemaRef ds:uri="http://schemas.microsoft.com/sharepoint/v3"/>
    <ds:schemaRef ds:uri="97934b4b-eba6-486d-bfc1-4b8e3fe39092"/>
    <ds:schemaRef ds:uri="0a5c0dea-e5d7-4228-9256-3793bb42fa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秋叶-定制设计-空白模板</Template>
  <TotalTime>0</TotalTime>
  <Words>691</Words>
  <Application>Microsoft Office PowerPoint</Application>
  <PresentationFormat>宽屏</PresentationFormat>
  <Paragraphs>50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微软雅黑</vt:lpstr>
      <vt:lpstr>微软雅黑 Light</vt:lpstr>
      <vt:lpstr>Arial</vt:lpstr>
      <vt:lpstr>Arial Black</vt:lpstr>
      <vt:lpstr>OfficePLUS 主题</vt:lpstr>
      <vt:lpstr>PowerPoint 演示文稿</vt:lpstr>
      <vt:lpstr> include</vt:lpstr>
      <vt:lpstr>design decisions</vt:lpstr>
      <vt:lpstr>PowerPoint 演示文稿</vt:lpstr>
      <vt:lpstr>Single-player</vt:lpstr>
      <vt:lpstr>PowerPoint 演示文稿</vt:lpstr>
      <vt:lpstr>Two-players</vt:lpstr>
      <vt:lpstr>Some Two-player’s function</vt:lpstr>
      <vt:lpstr>PowerPoint 演示文稿</vt:lpstr>
      <vt:lpstr>Settings</vt:lpstr>
      <vt:lpstr>PowerPoint 演示文稿</vt:lpstr>
      <vt:lpstr>About</vt:lpstr>
      <vt:lpstr>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2022-12-07T09:51:44Z</dcterms:created>
  <dcterms:modified xsi:type="dcterms:W3CDTF">2023-04-23T01:22:58Z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ies>
</file>