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63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SISTEMA DE ESTADÍSTICAS DE PARTIDOS DE BASQUET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2951981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4139952" y="2708920"/>
            <a:ext cx="4788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FERNANDEZ, Pablo</a:t>
            </a:r>
          </a:p>
          <a:p>
            <a:r>
              <a:rPr lang="en-US" sz="3200" dirty="0" smtClean="0"/>
              <a:t>GENGA, Franco</a:t>
            </a:r>
          </a:p>
          <a:p>
            <a:r>
              <a:rPr lang="en-US" sz="3200" dirty="0" smtClean="0"/>
              <a:t>SCOCCIA, </a:t>
            </a:r>
            <a:r>
              <a:rPr lang="en-US" sz="3200" dirty="0" err="1" smtClean="0"/>
              <a:t>Facundo</a:t>
            </a:r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s-AR" sz="5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987824" y="69269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FIN</a:t>
            </a:r>
            <a:endParaRPr lang="es-AR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INTRODUCCIÓN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844824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Situación</a:t>
            </a:r>
            <a:r>
              <a:rPr lang="en-US" sz="4000" dirty="0" smtClean="0">
                <a:solidFill>
                  <a:schemeClr val="bg1"/>
                </a:solidFill>
              </a:rPr>
              <a:t> actual del </a:t>
            </a:r>
            <a:r>
              <a:rPr lang="en-US" sz="4000" dirty="0" err="1" smtClean="0">
                <a:solidFill>
                  <a:schemeClr val="bg1"/>
                </a:solidFill>
              </a:rPr>
              <a:t>negocio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Propuesta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innovadora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Motivación</a:t>
            </a:r>
            <a:r>
              <a:rPr lang="en-US" sz="4000" dirty="0" smtClean="0">
                <a:solidFill>
                  <a:schemeClr val="bg1"/>
                </a:solidFill>
              </a:rPr>
              <a:t> personal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SITUACIÓN ACTUAL DEL NEGOCIO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Sistema</a:t>
            </a:r>
            <a:r>
              <a:rPr lang="en-US" sz="4000" dirty="0" smtClean="0">
                <a:solidFill>
                  <a:schemeClr val="bg1"/>
                </a:solidFill>
              </a:rPr>
              <a:t> actual </a:t>
            </a:r>
            <a:r>
              <a:rPr lang="en-US" sz="4000" dirty="0" err="1" smtClean="0">
                <a:solidFill>
                  <a:schemeClr val="bg1"/>
                </a:solidFill>
              </a:rPr>
              <a:t>deficiente</a:t>
            </a:r>
            <a:endParaRPr lang="en-US" sz="4000" u="sng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Amplio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mercado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consumidor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PROPUESTA INNOVADORA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Alta </a:t>
            </a:r>
            <a:r>
              <a:rPr lang="en-US" sz="4000" dirty="0" err="1" smtClean="0">
                <a:solidFill>
                  <a:schemeClr val="bg1"/>
                </a:solidFill>
              </a:rPr>
              <a:t>usabilidad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Disponibilidad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Sincronización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datos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MOTIVACIÓN PERSONAL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Desafío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tecnológico</a:t>
            </a:r>
            <a:endParaRPr lang="en-US" sz="4000" u="sng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Nuevos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conceptos</a:t>
            </a:r>
            <a:r>
              <a:rPr lang="en-US" sz="4000" dirty="0" smtClean="0">
                <a:solidFill>
                  <a:schemeClr val="bg1"/>
                </a:solidFill>
              </a:rPr>
              <a:t> de   </a:t>
            </a:r>
            <a:r>
              <a:rPr lang="en-US" sz="4000" dirty="0" err="1" smtClean="0">
                <a:solidFill>
                  <a:schemeClr val="bg1"/>
                </a:solidFill>
              </a:rPr>
              <a:t>desarrollo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DESARROLLO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RUP incremental</a:t>
            </a:r>
            <a:endParaRPr lang="en-US" sz="4000" u="sng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Compuesto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por</a:t>
            </a:r>
            <a:r>
              <a:rPr lang="en-US" sz="4000" dirty="0" smtClean="0">
                <a:solidFill>
                  <a:schemeClr val="bg1"/>
                </a:solidFill>
              </a:rPr>
              <a:t> 3 </a:t>
            </a:r>
            <a:r>
              <a:rPr lang="en-US" sz="4000" dirty="0" err="1" smtClean="0">
                <a:solidFill>
                  <a:schemeClr val="bg1"/>
                </a:solidFill>
              </a:rPr>
              <a:t>hitos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FASES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Prototipo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Sincronización</a:t>
            </a:r>
            <a:r>
              <a:rPr lang="en-US" sz="4000" dirty="0" smtClean="0">
                <a:solidFill>
                  <a:schemeClr val="bg1"/>
                </a:solidFill>
              </a:rPr>
              <a:t> web 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Aplicación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móvil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DESAFÍOS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916832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Definición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límites</a:t>
            </a:r>
            <a:r>
              <a:rPr lang="en-US" sz="4000" dirty="0" smtClean="0">
                <a:solidFill>
                  <a:schemeClr val="bg1"/>
                </a:solidFill>
              </a:rPr>
              <a:t> del </a:t>
            </a:r>
            <a:r>
              <a:rPr lang="en-US" sz="4000" dirty="0" err="1" smtClean="0">
                <a:solidFill>
                  <a:schemeClr val="bg1"/>
                </a:solidFill>
              </a:rPr>
              <a:t>sistema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Coordinacion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equipo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Integridad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procedimientos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PREGUNTAS</a:t>
            </a:r>
            <a:endParaRPr lang="es-AR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94</Words>
  <Application>Microsoft Office PowerPoint</Application>
  <PresentationFormat>Presentación en pantalla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SISTEMA DE ESTADÍSTICAS DE PARTIDOS DE BASQUET</vt:lpstr>
      <vt:lpstr>INTRODUCCIÓN</vt:lpstr>
      <vt:lpstr>SITUACIÓN ACTUAL DEL NEGOCIO</vt:lpstr>
      <vt:lpstr>PROPUESTA INNOVADORA</vt:lpstr>
      <vt:lpstr>MOTIVACIÓN PERSONAL</vt:lpstr>
      <vt:lpstr>DESARROLLO</vt:lpstr>
      <vt:lpstr>FASES</vt:lpstr>
      <vt:lpstr>DESAFÍOS</vt:lpstr>
      <vt:lpstr>PREGUNTAS</vt:lpstr>
      <vt:lpstr>Diapositiva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ESTADÍSTICAS DE PARTIDOS DE BASQUET</dc:title>
  <dc:creator>Franco</dc:creator>
  <cp:lastModifiedBy>Franco</cp:lastModifiedBy>
  <cp:revision>17</cp:revision>
  <dcterms:created xsi:type="dcterms:W3CDTF">2012-10-27T19:22:15Z</dcterms:created>
  <dcterms:modified xsi:type="dcterms:W3CDTF">2012-10-28T22:35:58Z</dcterms:modified>
</cp:coreProperties>
</file>