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1.jpeg" ContentType="image/jpeg"/>
  <Override PartName="/ppt/media/image14.png" ContentType="image/png"/>
  <Override PartName="/ppt/media/image4.jpeg" ContentType="image/jpeg"/>
  <Override PartName="/ppt/media/image1.jpeg" ContentType="image/jpeg"/>
  <Override PartName="/ppt/media/image8.jpeg" ContentType="image/jpeg"/>
  <Override PartName="/ppt/media/image12.jpeg" ContentType="image/jpeg"/>
  <Override PartName="/ppt/media/image2.jpeg" ContentType="image/jpeg"/>
  <Override PartName="/ppt/media/image9.jpeg" ContentType="image/jpeg"/>
  <Override PartName="/ppt/media/image13.jpeg" ContentType="image/jpeg"/>
  <Override PartName="/ppt/media/image6.jpeg" ContentType="image/jpeg"/>
  <Override PartName="/ppt/media/image10.jpeg" ContentType="image/jpeg"/>
  <Override PartName="/ppt/media/image3.jpeg" ContentType="image/jpeg"/>
  <Override PartName="/ppt/media/image5.png" ContentType="image/png"/>
  <Override PartName="/ppt/media/image7.jpeg" ContentType="image/jpe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38448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3520" y="14814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673520" y="38448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38448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673520" y="14814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457200" y="148140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3520" y="14814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732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38448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3520" y="14814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457200" y="148140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3520" y="14814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3520" y="38448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3520" y="14814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384480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38448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3520" y="14814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673520" y="38448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38448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73520" y="14814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520" y="14814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732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8448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3520" y="14814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3520" y="14814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3520" y="38448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3520" y="14814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384480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99320" y="5945040"/>
            <a:ext cx="4940280" cy="920880"/>
          </a:xfrm>
          <a:prstGeom prst="rect">
            <a:avLst>
              <a:gd fmla="val 0" name="adj1"/>
              <a:gd fmla="val 0" name="adj2"/>
              <a:gd fmla="val 0" name="adj3"/>
              <a:gd fmla="val 0" name="adj4"/>
              <a:gd fmla="val 0" name="adj5"/>
              <a:gd fmla="val 0" name="adj6"/>
              <a:gd fmla="val 0" name="adj7"/>
              <a:gd fmla="val 0" name="adj8"/>
            </a:avLst>
          </a:prstGeom>
          <a:solidFill>
            <a:srgbClr val="9fcbdc"/>
          </a:solidFill>
        </p:spPr>
      </p:sp>
      <p:sp>
        <p:nvSpPr>
          <p:cNvPr id="1" name="CustomShape 2"/>
          <p:cNvSpPr/>
          <p:nvPr/>
        </p:nvSpPr>
        <p:spPr>
          <a:xfrm>
            <a:off x="485640" y="5938920"/>
            <a:ext cx="3690000" cy="933120"/>
          </a:xfrm>
          <a:prstGeom prst="rect">
            <a:avLst>
              <a:gd fmla="val 0" name="adj1"/>
              <a:gd fmla="val 0" name="adj2"/>
              <a:gd fmla="val 0" name="adj3"/>
              <a:gd fmla="val 0" name="adj4"/>
              <a:gd fmla="val 0" name="adj5"/>
              <a:gd fmla="val 0" name="adj6"/>
              <a:gd fmla="val 0" name="adj7"/>
              <a:gd fmla="val 0" name="adj8"/>
            </a:avLst>
          </a:prstGeom>
          <a:solidFill>
            <a:srgbClr val="000000"/>
          </a:solidFill>
        </p:spPr>
      </p:sp>
      <p:sp>
        <p:nvSpPr>
          <p:cNvPr id="2" name="CustomShape 3"/>
          <p:cNvSpPr/>
          <p:nvPr/>
        </p:nvSpPr>
        <p:spPr>
          <a:xfrm>
            <a:off x="-6120" y="5791320"/>
            <a:ext cx="3402000" cy="1080360"/>
          </a:xfrm>
          <a:prstGeom prst="rtTriangle">
            <a:avLst/>
          </a:prstGeom>
          <a:blipFill>
            <a:blip r:embed="rId2"/>
            <a:tile/>
          </a:blipFill>
        </p:spPr>
      </p:sp>
      <p:sp>
        <p:nvSpPr>
          <p:cNvPr id="3" name="Line 4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</p:sp>
      <p:sp>
        <p:nvSpPr>
          <p:cNvPr id="4" name="CustomShape 5"/>
          <p:cNvSpPr/>
          <p:nvPr/>
        </p:nvSpPr>
        <p:spPr>
          <a:xfrm>
            <a:off x="0" y="4664160"/>
            <a:ext cx="9150840" cy="360"/>
          </a:xfrm>
          <a:prstGeom prst="rtTriangle">
            <a:avLst/>
          </a:prstGeom>
          <a:gradFill>
            <a:gsLst>
              <a:gs pos="0">
                <a:srgbClr val="007795"/>
              </a:gs>
              <a:gs pos="50000">
                <a:srgbClr val="4bbade"/>
              </a:gs>
              <a:gs pos="100000">
                <a:srgbClr val="007795"/>
              </a:gs>
            </a:gsLst>
            <a:lin ang="3000000"/>
          </a:gradFill>
        </p:spPr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685800" y="1752480"/>
            <a:ext cx="7772040" cy="1829520"/>
          </a:xfrm>
          <a:prstGeom prst="rect">
            <a:avLst/>
          </a:prstGeom>
        </p:spPr>
        <p:txBody>
          <a:bodyPr anchor="b" bIns="45000" lIns="90000" rIns="90000" tIns="45000"/>
          <a:p>
            <a:pPr algn="r">
              <a:lnSpc>
                <a:spcPct val="100000"/>
              </a:lnSpc>
            </a:pPr>
            <a:r>
              <a:rPr b="1" lang="es-AR" sz="4800">
                <a:solidFill>
                  <a:srgbClr val="464646"/>
                </a:solidFill>
                <a:latin typeface="Lucida Sans Unicode"/>
              </a:rPr>
              <a:t>Click to edit the title text formatHaga clic para modificar el estilo de título del patrón</a:t>
            </a:r>
            <a:endParaRPr/>
          </a:p>
        </p:txBody>
      </p:sp>
      <p:sp>
        <p:nvSpPr>
          <p:cNvPr id="6" name="CustomShape 7"/>
          <p:cNvSpPr/>
          <p:nvPr/>
        </p:nvSpPr>
        <p:spPr>
          <a:xfrm>
            <a:off x="1687680" y="4952880"/>
            <a:ext cx="7455960" cy="487800"/>
          </a:xfrm>
          <a:prstGeom prst="rect">
            <a:avLst>
              <a:gd fmla="val 0" name="adj1"/>
              <a:gd fmla="val 0" name="adj2"/>
              <a:gd fmla="val 0" name="adj3"/>
              <a:gd fmla="val 0" name="adj4"/>
              <a:gd fmla="val 0" name="adj5"/>
              <a:gd fmla="val 0" name="adj6"/>
              <a:gd fmla="val 0" name="adj7"/>
              <a:gd fmla="val 0" name="adj8"/>
            </a:avLst>
          </a:prstGeom>
          <a:solidFill>
            <a:srgbClr val="9fcbdc"/>
          </a:solidFill>
        </p:spPr>
      </p:sp>
      <p:sp>
        <p:nvSpPr>
          <p:cNvPr id="7" name="CustomShape 8"/>
          <p:cNvSpPr/>
          <p:nvPr/>
        </p:nvSpPr>
        <p:spPr>
          <a:xfrm>
            <a:off x="35280" y="5237640"/>
            <a:ext cx="9108360" cy="788400"/>
          </a:xfrm>
          <a:prstGeom prst="rect">
            <a:avLst>
              <a:gd fmla="val 0" name="adj1"/>
              <a:gd fmla="val 0" name="adj2"/>
              <a:gd fmla="val 0" name="adj3"/>
              <a:gd fmla="val 0" name="adj4"/>
              <a:gd fmla="val 0" name="adj5"/>
              <a:gd fmla="val 0" name="adj6"/>
              <a:gd fmla="val 0" name="adj7"/>
              <a:gd fmla="val 0" name="adj8"/>
            </a:avLst>
          </a:prstGeom>
          <a:solidFill>
            <a:srgbClr val="000000"/>
          </a:solidFill>
        </p:spPr>
      </p:sp>
      <p:sp>
        <p:nvSpPr>
          <p:cNvPr id="8" name="CustomShape 9"/>
          <p:cNvSpPr/>
          <p:nvPr/>
        </p:nvSpPr>
        <p:spPr>
          <a:xfrm>
            <a:off x="0" y="5001120"/>
            <a:ext cx="9143640" cy="1863720"/>
          </a:xfrm>
          <a:prstGeom prst="rect">
            <a:avLst>
              <a:gd fmla="val 0" name="adj1"/>
              <a:gd fmla="val 0" name="adj2"/>
              <a:gd fmla="val 0" name="adj3"/>
              <a:gd fmla="val 0" name="adj4"/>
              <a:gd fmla="val 0" name="adj5"/>
              <a:gd fmla="val 0" name="adj6"/>
              <a:gd fmla="val 0" name="adj7"/>
              <a:gd fmla="val 0" name="adj8"/>
            </a:avLst>
          </a:prstGeom>
          <a:blipFill>
            <a:blip r:embed="rId3"/>
            <a:tile/>
          </a:blipFill>
        </p:spPr>
      </p:sp>
      <p:sp>
        <p:nvSpPr>
          <p:cNvPr id="9" name="Line 10"/>
          <p:cNvSpPr/>
          <p:nvPr/>
        </p:nvSpPr>
        <p:spPr>
          <a:xfrm>
            <a:off x="-3600" y="4997520"/>
            <a:ext cx="9147600" cy="79020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</p:sp>
      <p:sp>
        <p:nvSpPr>
          <p:cNvPr id="10" name="PlaceHolder 11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s-AR">
                <a:solidFill>
                  <a:srgbClr val="ffffff"/>
                </a:solidFill>
                <a:latin typeface="Lucida Sans Unicode"/>
              </a:rPr>
              <a:t>29/10/12</a:t>
            </a:r>
            <a:endParaRPr/>
          </a:p>
        </p:txBody>
      </p:sp>
      <p:sp>
        <p:nvSpPr>
          <p:cNvPr id="11" name="PlaceHolder 12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2" name="PlaceHolder 13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59DF7F95-4FC1-4224-9369-C95A6D6DC885}" type="slidenum">
              <a:rPr lang="es-AR">
                <a:solidFill>
                  <a:srgbClr val="ffffff"/>
                </a:solidFill>
                <a:latin typeface="Lucida Sans Unicode"/>
              </a:rPr>
              <a:t>&lt;number&gt;</a:t>
            </a:fld>
            <a:endParaRPr/>
          </a:p>
        </p:txBody>
      </p:sp>
      <p:sp>
        <p:nvSpPr>
          <p:cNvPr id="13" name="PlaceHolder 1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s-AR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AR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AR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AR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AR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AR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AR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499320" y="5945040"/>
            <a:ext cx="4940280" cy="920880"/>
          </a:xfrm>
          <a:prstGeom prst="rect">
            <a:avLst>
              <a:gd fmla="val 0" name="adj1"/>
              <a:gd fmla="val 0" name="adj2"/>
              <a:gd fmla="val 0" name="adj3"/>
              <a:gd fmla="val 0" name="adj4"/>
              <a:gd fmla="val 0" name="adj5"/>
              <a:gd fmla="val 0" name="adj6"/>
              <a:gd fmla="val 0" name="adj7"/>
              <a:gd fmla="val 0" name="adj8"/>
            </a:avLst>
          </a:prstGeom>
          <a:solidFill>
            <a:srgbClr val="9fcbdc"/>
          </a:solidFill>
        </p:spPr>
      </p:sp>
      <p:sp>
        <p:nvSpPr>
          <p:cNvPr id="47" name="CustomShape 2"/>
          <p:cNvSpPr/>
          <p:nvPr/>
        </p:nvSpPr>
        <p:spPr>
          <a:xfrm>
            <a:off x="485640" y="5938920"/>
            <a:ext cx="3690000" cy="933120"/>
          </a:xfrm>
          <a:prstGeom prst="rect">
            <a:avLst>
              <a:gd fmla="val 0" name="adj1"/>
              <a:gd fmla="val 0" name="adj2"/>
              <a:gd fmla="val 0" name="adj3"/>
              <a:gd fmla="val 0" name="adj4"/>
              <a:gd fmla="val 0" name="adj5"/>
              <a:gd fmla="val 0" name="adj6"/>
              <a:gd fmla="val 0" name="adj7"/>
              <a:gd fmla="val 0" name="adj8"/>
            </a:avLst>
          </a:prstGeom>
          <a:solidFill>
            <a:srgbClr val="000000"/>
          </a:solidFill>
        </p:spPr>
      </p:sp>
      <p:sp>
        <p:nvSpPr>
          <p:cNvPr id="48" name="CustomShape 3"/>
          <p:cNvSpPr/>
          <p:nvPr/>
        </p:nvSpPr>
        <p:spPr>
          <a:xfrm>
            <a:off x="-6120" y="5791320"/>
            <a:ext cx="3402000" cy="1080360"/>
          </a:xfrm>
          <a:prstGeom prst="rtTriangle">
            <a:avLst/>
          </a:prstGeom>
          <a:blipFill>
            <a:blip r:embed="rId2"/>
            <a:tile/>
          </a:blipFill>
        </p:spPr>
      </p:sp>
      <p:sp>
        <p:nvSpPr>
          <p:cNvPr id="49" name="Line 4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45000"/>
              <a:buFont typeface="StarSymbol"/>
              <a:buChar char=""/>
            </a:pPr>
            <a:r>
              <a:rPr lang="es-AR" sz="2700">
                <a:solidFill>
                  <a:srgbClr val="000000"/>
                </a:solidFill>
                <a:latin typeface="Lucida Sans Unicode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AR" sz="2700">
                <a:solidFill>
                  <a:srgbClr val="000000"/>
                </a:solidFill>
                <a:latin typeface="Lucida Sans Unicode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AR" sz="2700">
                <a:solidFill>
                  <a:srgbClr val="000000"/>
                </a:solidFill>
                <a:latin typeface="Lucida Sans Unicode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AR" sz="2700">
                <a:solidFill>
                  <a:srgbClr val="000000"/>
                </a:solidFill>
                <a:latin typeface="Lucida Sans Unicode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AR" sz="2700">
                <a:solidFill>
                  <a:srgbClr val="000000"/>
                </a:solidFill>
                <a:latin typeface="Lucida Sans Unicode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AR" sz="2700">
                <a:solidFill>
                  <a:srgbClr val="000000"/>
                </a:solidFill>
                <a:latin typeface="Lucida Sans Unicode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68000"/>
              <a:buFont charset="2" typeface="Wingdings 3"/>
              <a:buChar char=""/>
            </a:pPr>
            <a:r>
              <a:rPr lang="es-AR" sz="2700">
                <a:solidFill>
                  <a:srgbClr val="000000"/>
                </a:solidFill>
                <a:latin typeface="Lucida Sans Unicode"/>
              </a:rPr>
              <a:t>Seventh Outline LevelHaga clic para modificar el estilo de texto del patrón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s-AR" sz="2300">
                <a:solidFill>
                  <a:srgbClr val="000000"/>
                </a:solidFill>
                <a:latin typeface="Lucida Sans Unicode"/>
              </a:rPr>
              <a:t>Segundo nivel</a:t>
            </a:r>
            <a:endParaRPr/>
          </a:p>
          <a:p>
            <a:pPr lvl="2">
              <a:lnSpc>
                <a:spcPct val="100000"/>
              </a:lnSpc>
              <a:buFont charset="2" typeface="Wingdings 2"/>
              <a:buChar char=""/>
            </a:pPr>
            <a:r>
              <a:rPr lang="es-AR" sz="2100">
                <a:solidFill>
                  <a:srgbClr val="000000"/>
                </a:solidFill>
                <a:latin typeface="Lucida Sans Unicode"/>
              </a:rPr>
              <a:t>Tercer nivel</a:t>
            </a:r>
            <a:endParaRPr/>
          </a:p>
          <a:p>
            <a:pPr lvl="3">
              <a:lnSpc>
                <a:spcPct val="100000"/>
              </a:lnSpc>
              <a:buFont charset="2" typeface="Wingdings 2"/>
              <a:buChar char=""/>
            </a:pPr>
            <a:r>
              <a:rPr lang="es-AR" sz="1900">
                <a:solidFill>
                  <a:srgbClr val="000000"/>
                </a:solidFill>
                <a:latin typeface="Lucida Sans Unicode"/>
              </a:rPr>
              <a:t>Cuarto nivel</a:t>
            </a:r>
            <a:endParaRPr/>
          </a:p>
          <a:p>
            <a:pPr lvl="4">
              <a:lnSpc>
                <a:spcPct val="100000"/>
              </a:lnSpc>
              <a:buFont charset="2" typeface="Wingdings 2"/>
              <a:buChar char=""/>
            </a:pPr>
            <a:r>
              <a:rPr lang="es-AR">
                <a:solidFill>
                  <a:srgbClr val="000000"/>
                </a:solidFill>
                <a:latin typeface="Lucida Sans Unicode"/>
              </a:rPr>
              <a:t>Quinto nivel</a:t>
            </a:r>
            <a:endParaRPr/>
          </a:p>
        </p:txBody>
      </p:sp>
      <p:sp>
        <p:nvSpPr>
          <p:cNvPr id="51" name="PlaceHolder 6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s-AR">
                <a:solidFill>
                  <a:srgbClr val="000000"/>
                </a:solidFill>
                <a:latin typeface="Lucida Sans Unicode"/>
              </a:rPr>
              <a:t>29/10/12</a:t>
            </a:r>
            <a:endParaRPr/>
          </a:p>
        </p:txBody>
      </p:sp>
      <p:sp>
        <p:nvSpPr>
          <p:cNvPr id="52" name="PlaceHolder 7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53" name="PlaceHolder 8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940C7A81-59C0-4441-8E70-6F50A300BB66}" type="slidenum">
              <a:rPr lang="es-AR">
                <a:solidFill>
                  <a:srgbClr val="000000"/>
                </a:solidFill>
                <a:latin typeface="Lucida Sans Unicode"/>
              </a:rPr>
              <a:t>&lt;number&gt;</a:t>
            </a:fld>
            <a:endParaRPr/>
          </a:p>
        </p:txBody>
      </p:sp>
      <p:sp>
        <p:nvSpPr>
          <p:cNvPr id="54" name="PlaceHolder 9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s-AR" sz="4100">
                <a:solidFill>
                  <a:srgbClr val="464646"/>
                </a:solidFill>
                <a:latin typeface="Lucida Sans Unicode"/>
              </a:rPr>
              <a:t>Click to edit the title text formatHaga clic para modificar el estilo de título del patrón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87" name="3 Marcador de contenido"/>
          <p:cNvPicPr/>
          <p:nvPr/>
        </p:nvPicPr>
        <p:blipFill>
          <a:blip r:embed="rId1"/>
          <a:stretch>
            <a:fillRect/>
          </a:stretch>
        </p:blipFill>
        <p:spPr>
          <a:xfrm>
            <a:off x="360" y="360"/>
            <a:ext cx="9143640" cy="6857640"/>
          </a:xfrm>
          <a:prstGeom prst="rect">
            <a:avLst/>
          </a:prstGeom>
        </p:spPr>
      </p:pic>
      <p:sp>
        <p:nvSpPr>
          <p:cNvPr id="88" name="TextShape 1"/>
          <p:cNvSpPr txBox="1"/>
          <p:nvPr/>
        </p:nvSpPr>
        <p:spPr>
          <a:xfrm>
            <a:off x="504000" y="-216000"/>
            <a:ext cx="7772040" cy="1829520"/>
          </a:xfrm>
          <a:prstGeom prst="rect">
            <a:avLst/>
          </a:prstGeom>
        </p:spPr>
        <p:txBody>
          <a:bodyPr anchor="b" bIns="45000" lIns="90000" rIns="90000" tIns="45000"/>
          <a:p>
            <a:pPr algn="r">
              <a:lnSpc>
                <a:spcPct val="100000"/>
              </a:lnSpc>
            </a:pPr>
            <a:r>
              <a:rPr b="1" lang="es-AR" sz="4800">
                <a:solidFill>
                  <a:srgbClr val="ffffff"/>
                </a:solidFill>
                <a:latin typeface="Lucida Sans Unicode"/>
              </a:rPr>
              <a:t>SISTEMA DE ESTADÍSTICAS DE PARTIDOS DE BASQUET</a:t>
            </a:r>
            <a:endParaRPr/>
          </a:p>
        </p:txBody>
      </p:sp>
      <p:pic>
        <p:nvPicPr>
          <p:cNvPr descr="" id="89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5184360" y="1677240"/>
            <a:ext cx="2951640" cy="1418760"/>
          </a:xfrm>
          <a:prstGeom prst="rect">
            <a:avLst/>
          </a:prstGeom>
        </p:spPr>
      </p:pic>
      <p:sp>
        <p:nvSpPr>
          <p:cNvPr id="90" name="CustomShape 2"/>
          <p:cNvSpPr/>
          <p:nvPr/>
        </p:nvSpPr>
        <p:spPr>
          <a:xfrm>
            <a:off x="4104000" y="4896000"/>
            <a:ext cx="4787640" cy="1552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s-AR" sz="3200">
                <a:solidFill>
                  <a:srgbClr val="ffffff"/>
                </a:solidFill>
                <a:latin typeface="Lucida Sans Unicode"/>
              </a:rPr>
              <a:t>FERNANDEZ, Pablo</a:t>
            </a:r>
            <a:endParaRPr/>
          </a:p>
          <a:p>
            <a:pPr>
              <a:lnSpc>
                <a:spcPct val="100000"/>
              </a:lnSpc>
            </a:pPr>
            <a:r>
              <a:rPr lang="es-AR" sz="3200">
                <a:solidFill>
                  <a:srgbClr val="ffffff"/>
                </a:solidFill>
                <a:latin typeface="Lucida Sans Unicode"/>
              </a:rPr>
              <a:t>GENGA, Franco</a:t>
            </a:r>
            <a:endParaRPr/>
          </a:p>
          <a:p>
            <a:pPr>
              <a:lnSpc>
                <a:spcPct val="100000"/>
              </a:lnSpc>
            </a:pPr>
            <a:r>
              <a:rPr lang="es-AR" sz="3200">
                <a:solidFill>
                  <a:srgbClr val="ffffff"/>
                </a:solidFill>
                <a:latin typeface="Lucida Sans Unicode"/>
              </a:rPr>
              <a:t>SCOCCIA, Facundo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 bIns="45000" lIns="90000" rIns="90000" tIns="45000"/>
          <a:p>
            <a:endParaRPr/>
          </a:p>
        </p:txBody>
      </p:sp>
      <p:pic>
        <p:nvPicPr>
          <p:cNvPr descr="" id="115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</p:spPr>
      </p:pic>
      <p:sp>
        <p:nvSpPr>
          <p:cNvPr id="116" name="TextShape 2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17" name="CustomShape 3"/>
          <p:cNvSpPr/>
          <p:nvPr/>
        </p:nvSpPr>
        <p:spPr>
          <a:xfrm>
            <a:off x="2988000" y="692640"/>
            <a:ext cx="3240000" cy="91332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s-AR" sz="5400">
                <a:solidFill>
                  <a:srgbClr val="ffffff"/>
                </a:solidFill>
                <a:latin typeface="Lucida Sans Unicode"/>
              </a:rPr>
              <a:t>FIN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91" name="3 Marcador de contenido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</p:spPr>
      </p:pic>
      <p:sp>
        <p:nvSpPr>
          <p:cNvPr id="9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 bIns="45000" lIns="90000" rIns="90000" tIns="45000"/>
          <a:p>
            <a:r>
              <a:rPr b="1" lang="es-AR" sz="5400">
                <a:solidFill>
                  <a:srgbClr val="ffffff"/>
                </a:solidFill>
                <a:latin typeface="Lucida Sans Unicode"/>
              </a:rPr>
              <a:t>INT</a:t>
            </a:r>
            <a:r>
              <a:rPr b="1" lang="es-AR" sz="5400">
                <a:solidFill>
                  <a:srgbClr val="ffffff"/>
                </a:solidFill>
              </a:rPr>
              <a:t>ROD</a:t>
            </a:r>
            <a:r>
              <a:rPr b="1" lang="es-AR" sz="5400">
                <a:solidFill>
                  <a:srgbClr val="ffffff"/>
                </a:solidFill>
                <a:latin typeface="Lucida Sans Unicode"/>
              </a:rPr>
              <a:t>UCCIÓN</a:t>
            </a:r>
            <a:endParaRPr/>
          </a:p>
        </p:txBody>
      </p:sp>
      <p:sp>
        <p:nvSpPr>
          <p:cNvPr id="93" name="CustomShape 2"/>
          <p:cNvSpPr/>
          <p:nvPr/>
        </p:nvSpPr>
        <p:spPr>
          <a:xfrm>
            <a:off x="467640" y="1845000"/>
            <a:ext cx="8352720" cy="36864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AR" sz="4000">
                <a:solidFill>
                  <a:srgbClr val="ffffff"/>
                </a:solidFill>
                <a:latin typeface="Lucida Sans Unicode"/>
              </a:rPr>
              <a:t> </a:t>
            </a:r>
            <a:r>
              <a:rPr lang="es-AR" sz="4000">
                <a:solidFill>
                  <a:srgbClr val="ffffff"/>
                </a:solidFill>
                <a:latin typeface="Lucida Sans Unicode"/>
              </a:rPr>
              <a:t>Situación actual del negocio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AR" sz="4000">
                <a:solidFill>
                  <a:srgbClr val="ffffff"/>
                </a:solidFill>
                <a:latin typeface="Lucida Sans Unicode"/>
              </a:rPr>
              <a:t> </a:t>
            </a:r>
            <a:r>
              <a:rPr lang="es-AR" sz="4000">
                <a:solidFill>
                  <a:srgbClr val="ffffff"/>
                </a:solidFill>
                <a:latin typeface="Lucida Sans Unicode"/>
              </a:rPr>
              <a:t>Propuesta innovadora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AR" sz="4000">
                <a:solidFill>
                  <a:srgbClr val="ffffff"/>
                </a:solidFill>
                <a:latin typeface="Lucida Sans Unicode"/>
              </a:rPr>
              <a:t> </a:t>
            </a:r>
            <a:r>
              <a:rPr lang="es-AR" sz="4000">
                <a:solidFill>
                  <a:srgbClr val="ffffff"/>
                </a:solidFill>
                <a:latin typeface="Lucida Sans Unicode"/>
              </a:rPr>
              <a:t>Motivación personal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94" name="3 Marcador de contenido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</p:spPr>
      </p:pic>
      <p:sp>
        <p:nvSpPr>
          <p:cNvPr id="95" name="TextShape 1"/>
          <p:cNvSpPr txBox="1"/>
          <p:nvPr/>
        </p:nvSpPr>
        <p:spPr>
          <a:xfrm>
            <a:off x="467640" y="404640"/>
            <a:ext cx="8229240" cy="114264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s-AR" sz="5400">
                <a:solidFill>
                  <a:srgbClr val="ffffff"/>
                </a:solidFill>
                <a:latin typeface="Lucida Sans Unicode"/>
              </a:rPr>
              <a:t>NEGOCIO</a:t>
            </a:r>
            <a:endParaRPr/>
          </a:p>
        </p:txBody>
      </p:sp>
      <p:sp>
        <p:nvSpPr>
          <p:cNvPr id="96" name="CustomShape 2"/>
          <p:cNvSpPr/>
          <p:nvPr/>
        </p:nvSpPr>
        <p:spPr>
          <a:xfrm>
            <a:off x="467640" y="2421000"/>
            <a:ext cx="8352720" cy="24674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AR" sz="4000">
                <a:solidFill>
                  <a:srgbClr val="ffffff"/>
                </a:solidFill>
                <a:latin typeface="Lucida Sans Unicode"/>
              </a:rPr>
              <a:t> </a:t>
            </a:r>
            <a:r>
              <a:rPr lang="es-AR" sz="4000">
                <a:solidFill>
                  <a:srgbClr val="ffffff"/>
                </a:solidFill>
                <a:latin typeface="Lucida Sans Unicode"/>
              </a:rPr>
              <a:t>Sistema actual deficiente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AR" sz="4000">
                <a:solidFill>
                  <a:srgbClr val="ffffff"/>
                </a:solidFill>
                <a:latin typeface="Lucida Sans Unicode"/>
              </a:rPr>
              <a:t> </a:t>
            </a:r>
            <a:r>
              <a:rPr lang="es-AR" sz="4000">
                <a:solidFill>
                  <a:srgbClr val="ffffff"/>
                </a:solidFill>
                <a:latin typeface="Lucida Sans Unicode"/>
              </a:rPr>
              <a:t>Amplio mercado consumidor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97" name="3 Marcador de contenido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</p:spPr>
      </p:pic>
      <p:sp>
        <p:nvSpPr>
          <p:cNvPr id="98" name="TextShape 1"/>
          <p:cNvSpPr txBox="1"/>
          <p:nvPr/>
        </p:nvSpPr>
        <p:spPr>
          <a:xfrm>
            <a:off x="467640" y="404640"/>
            <a:ext cx="8229240" cy="114264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s-AR" sz="5400">
                <a:solidFill>
                  <a:srgbClr val="ffffff"/>
                </a:solidFill>
                <a:latin typeface="Lucida Sans Unicode"/>
              </a:rPr>
              <a:t>PROPUESTA</a:t>
            </a:r>
            <a:endParaRPr/>
          </a:p>
        </p:txBody>
      </p:sp>
      <p:sp>
        <p:nvSpPr>
          <p:cNvPr id="99" name="CustomShape 2"/>
          <p:cNvSpPr/>
          <p:nvPr/>
        </p:nvSpPr>
        <p:spPr>
          <a:xfrm>
            <a:off x="467640" y="2421000"/>
            <a:ext cx="8352720" cy="37472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AR" sz="4000">
                <a:solidFill>
                  <a:srgbClr val="ffffff"/>
                </a:solidFill>
                <a:latin typeface="Lucida Sans Unicode"/>
              </a:rPr>
              <a:t> </a:t>
            </a:r>
            <a:r>
              <a:rPr lang="es-AR" sz="4000">
                <a:solidFill>
                  <a:srgbClr val="ffffff"/>
                </a:solidFill>
                <a:latin typeface="Lucida Sans Unicode"/>
              </a:rPr>
              <a:t>Alta usabilidad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AR" sz="4000">
                <a:solidFill>
                  <a:srgbClr val="ffffff"/>
                </a:solidFill>
                <a:latin typeface="Lucida Sans Unicode"/>
              </a:rPr>
              <a:t> </a:t>
            </a:r>
            <a:r>
              <a:rPr lang="es-AR" sz="4000">
                <a:solidFill>
                  <a:srgbClr val="ffffff"/>
                </a:solidFill>
                <a:latin typeface="Lucida Sans Unicode"/>
              </a:rPr>
              <a:t>Disponibilidad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AR" sz="4000">
                <a:solidFill>
                  <a:srgbClr val="ffffff"/>
                </a:solidFill>
                <a:latin typeface="Lucida Sans Unicode"/>
              </a:rPr>
              <a:t> </a:t>
            </a:r>
            <a:r>
              <a:rPr lang="es-AR" sz="4000">
                <a:solidFill>
                  <a:srgbClr val="ffffff"/>
                </a:solidFill>
                <a:latin typeface="Lucida Sans Unicode"/>
              </a:rPr>
              <a:t>Sincronización de datos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00" name="3 Marcador de contenido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</p:spPr>
      </p:pic>
      <p:sp>
        <p:nvSpPr>
          <p:cNvPr id="101" name="TextShape 1"/>
          <p:cNvSpPr txBox="1"/>
          <p:nvPr/>
        </p:nvSpPr>
        <p:spPr>
          <a:xfrm>
            <a:off x="467640" y="404640"/>
            <a:ext cx="8229240" cy="114264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s-AR" sz="5400">
                <a:solidFill>
                  <a:srgbClr val="ffffff"/>
                </a:solidFill>
                <a:latin typeface="Lucida Sans Unicode"/>
              </a:rPr>
              <a:t>MOTIVACIONES</a:t>
            </a:r>
            <a:endParaRPr/>
          </a:p>
        </p:txBody>
      </p:sp>
      <p:sp>
        <p:nvSpPr>
          <p:cNvPr id="102" name="CustomShape 2"/>
          <p:cNvSpPr/>
          <p:nvPr/>
        </p:nvSpPr>
        <p:spPr>
          <a:xfrm>
            <a:off x="467640" y="2421000"/>
            <a:ext cx="8352720" cy="24674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AR" sz="4000">
                <a:solidFill>
                  <a:srgbClr val="ffffff"/>
                </a:solidFill>
                <a:latin typeface="Lucida Sans Unicode"/>
              </a:rPr>
              <a:t> </a:t>
            </a:r>
            <a:r>
              <a:rPr lang="es-AR" sz="4000">
                <a:solidFill>
                  <a:srgbClr val="ffffff"/>
                </a:solidFill>
                <a:latin typeface="Lucida Sans Unicode"/>
              </a:rPr>
              <a:t>Desafío tecnológico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AR" sz="4000">
                <a:solidFill>
                  <a:srgbClr val="ffffff"/>
                </a:solidFill>
                <a:latin typeface="Lucida Sans Unicode"/>
              </a:rPr>
              <a:t> </a:t>
            </a:r>
            <a:r>
              <a:rPr lang="es-AR" sz="4000">
                <a:solidFill>
                  <a:srgbClr val="ffffff"/>
                </a:solidFill>
                <a:latin typeface="Lucida Sans Unicode"/>
              </a:rPr>
              <a:t>Nuevos conceptos de   desarrollo</a:t>
            </a: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03" name="3 Marcador de contenido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</p:spPr>
      </p:pic>
      <p:sp>
        <p:nvSpPr>
          <p:cNvPr id="104" name="TextShape 1"/>
          <p:cNvSpPr txBox="1"/>
          <p:nvPr/>
        </p:nvSpPr>
        <p:spPr>
          <a:xfrm>
            <a:off x="467640" y="404640"/>
            <a:ext cx="8229240" cy="114264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s-AR" sz="5400">
                <a:solidFill>
                  <a:srgbClr val="ffffff"/>
                </a:solidFill>
                <a:latin typeface="Lucida Sans Unicode"/>
              </a:rPr>
              <a:t>DESARROLLO</a:t>
            </a:r>
            <a:endParaRPr/>
          </a:p>
        </p:txBody>
      </p:sp>
      <p:sp>
        <p:nvSpPr>
          <p:cNvPr id="105" name="CustomShape 2"/>
          <p:cNvSpPr/>
          <p:nvPr/>
        </p:nvSpPr>
        <p:spPr>
          <a:xfrm>
            <a:off x="467640" y="2421000"/>
            <a:ext cx="8352720" cy="24674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AR" sz="4000">
                <a:solidFill>
                  <a:srgbClr val="ffffff"/>
                </a:solidFill>
                <a:latin typeface="Lucida Sans Unicode"/>
              </a:rPr>
              <a:t> </a:t>
            </a:r>
            <a:r>
              <a:rPr lang="es-AR" sz="4000">
                <a:solidFill>
                  <a:srgbClr val="ffffff"/>
                </a:solidFill>
                <a:latin typeface="Lucida Sans Unicode"/>
              </a:rPr>
              <a:t>RUP incremental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AR" sz="4000">
                <a:solidFill>
                  <a:srgbClr val="ffffff"/>
                </a:solidFill>
                <a:latin typeface="Lucida Sans Unicode"/>
              </a:rPr>
              <a:t> </a:t>
            </a:r>
            <a:r>
              <a:rPr lang="es-AR" sz="4000">
                <a:solidFill>
                  <a:srgbClr val="ffffff"/>
                </a:solidFill>
                <a:latin typeface="Lucida Sans Unicode"/>
              </a:rPr>
              <a:t>Compuesto por 3 hitos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06" name="3 Marcador de contenido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</p:spPr>
      </p:pic>
      <p:sp>
        <p:nvSpPr>
          <p:cNvPr id="10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s-AR" sz="5400">
                <a:solidFill>
                  <a:srgbClr val="ffffff"/>
                </a:solidFill>
                <a:latin typeface="Lucida Sans Unicode"/>
              </a:rPr>
              <a:t>FASES</a:t>
            </a:r>
            <a:endParaRPr/>
          </a:p>
        </p:txBody>
      </p:sp>
      <p:sp>
        <p:nvSpPr>
          <p:cNvPr id="108" name="CustomShape 2"/>
          <p:cNvSpPr/>
          <p:nvPr/>
        </p:nvSpPr>
        <p:spPr>
          <a:xfrm>
            <a:off x="467640" y="1772640"/>
            <a:ext cx="8352720" cy="36864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AR" sz="4000">
                <a:solidFill>
                  <a:srgbClr val="ffffff"/>
                </a:solidFill>
                <a:latin typeface="Lucida Sans Unicode"/>
              </a:rPr>
              <a:t> </a:t>
            </a:r>
            <a:r>
              <a:rPr lang="es-AR" sz="4000">
                <a:solidFill>
                  <a:srgbClr val="ffffff"/>
                </a:solidFill>
                <a:latin typeface="Lucida Sans Unicode"/>
              </a:rPr>
              <a:t>Prototipo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AR" sz="4000">
                <a:solidFill>
                  <a:srgbClr val="ffffff"/>
                </a:solidFill>
                <a:latin typeface="Lucida Sans Unicode"/>
              </a:rPr>
              <a:t> </a:t>
            </a:r>
            <a:r>
              <a:rPr lang="es-AR" sz="4000">
                <a:solidFill>
                  <a:srgbClr val="ffffff"/>
                </a:solidFill>
                <a:latin typeface="Lucida Sans Unicode"/>
              </a:rPr>
              <a:t>Sincronización web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AR" sz="4000">
                <a:solidFill>
                  <a:srgbClr val="ffffff"/>
                </a:solidFill>
                <a:latin typeface="Lucida Sans Unicode"/>
              </a:rPr>
              <a:t> </a:t>
            </a:r>
            <a:r>
              <a:rPr lang="es-AR" sz="4000">
                <a:solidFill>
                  <a:srgbClr val="ffffff"/>
                </a:solidFill>
                <a:latin typeface="Lucida Sans Unicode"/>
              </a:rPr>
              <a:t>Aplicación móvil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09" name="3 Marcador de contenido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</p:spPr>
      </p:pic>
      <p:sp>
        <p:nvSpPr>
          <p:cNvPr id="11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s-AR" sz="5400">
                <a:solidFill>
                  <a:srgbClr val="ffffff"/>
                </a:solidFill>
                <a:latin typeface="Lucida Sans Unicode"/>
              </a:rPr>
              <a:t>DESAFÍOS</a:t>
            </a:r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467640" y="1917000"/>
            <a:ext cx="8352720" cy="36864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AR" sz="4000">
                <a:solidFill>
                  <a:srgbClr val="ffffff"/>
                </a:solidFill>
                <a:latin typeface="Lucida Sans Unicode"/>
              </a:rPr>
              <a:t> </a:t>
            </a:r>
            <a:r>
              <a:rPr lang="es-AR" sz="4000">
                <a:solidFill>
                  <a:srgbClr val="ffffff"/>
                </a:solidFill>
                <a:latin typeface="Lucida Sans Unicode"/>
              </a:rPr>
              <a:t>Definición límites del sistema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AR" sz="4000">
                <a:solidFill>
                  <a:srgbClr val="ffffff"/>
                </a:solidFill>
                <a:latin typeface="Lucida Sans Unicode"/>
              </a:rPr>
              <a:t> </a:t>
            </a:r>
            <a:r>
              <a:rPr lang="es-AR" sz="4000">
                <a:solidFill>
                  <a:srgbClr val="ffffff"/>
                </a:solidFill>
                <a:latin typeface="Lucida Sans Unicode"/>
              </a:rPr>
              <a:t>Coordinacion equipo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AR" sz="4000">
                <a:solidFill>
                  <a:srgbClr val="ffffff"/>
                </a:solidFill>
                <a:latin typeface="Lucida Sans Unicode"/>
              </a:rPr>
              <a:t> </a:t>
            </a:r>
            <a:r>
              <a:rPr lang="es-AR" sz="4000">
                <a:solidFill>
                  <a:srgbClr val="ffffff"/>
                </a:solidFill>
                <a:latin typeface="Lucida Sans Unicode"/>
              </a:rPr>
              <a:t>Integridad de procedimientos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12" name="3 Marcador de contenido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</p:spPr>
      </p:pic>
      <p:sp>
        <p:nvSpPr>
          <p:cNvPr id="11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s-AR" sz="5400">
                <a:solidFill>
                  <a:srgbClr val="ffffff"/>
                </a:solidFill>
                <a:latin typeface="Lucida Sans Unicode"/>
              </a:rPr>
              <a:t>PREGUNTAS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