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304" r:id="rId7"/>
    <p:sldId id="306" r:id="rId8"/>
    <p:sldId id="266" r:id="rId9"/>
    <p:sldId id="305" r:id="rId10"/>
    <p:sldId id="261" r:id="rId11"/>
    <p:sldId id="308" r:id="rId12"/>
    <p:sldId id="309" r:id="rId13"/>
    <p:sldId id="264" r:id="rId14"/>
    <p:sldId id="317" r:id="rId15"/>
    <p:sldId id="318" r:id="rId16"/>
    <p:sldId id="310" r:id="rId17"/>
    <p:sldId id="311" r:id="rId18"/>
    <p:sldId id="313" r:id="rId19"/>
    <p:sldId id="314" r:id="rId20"/>
    <p:sldId id="315" r:id="rId21"/>
    <p:sldId id="325" r:id="rId22"/>
    <p:sldId id="326" r:id="rId23"/>
    <p:sldId id="312" r:id="rId24"/>
    <p:sldId id="260" r:id="rId25"/>
    <p:sldId id="286" r:id="rId26"/>
    <p:sldId id="288"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94660"/>
  </p:normalViewPr>
  <p:slideViewPr>
    <p:cSldViewPr snapToGrid="0" showGuides="1">
      <p:cViewPr>
        <p:scale>
          <a:sx n="66" d="100"/>
          <a:sy n="66" d="100"/>
        </p:scale>
        <p:origin x="456" y="780"/>
      </p:cViewPr>
      <p:guideLst>
        <p:guide orient="horz" pos="2374"/>
        <p:guide pos="3780"/>
        <p:guide pos="494"/>
        <p:guide pos="7290"/>
        <p:guide orient="horz" pos="752"/>
        <p:guide orient="horz" pos="4082"/>
      </p:guideLst>
    </p:cSldViewPr>
  </p:slideViewPr>
  <p:notesTextViewPr>
    <p:cViewPr>
      <p:scale>
        <a:sx n="1" d="1"/>
        <a:sy n="1" d="1"/>
      </p:scale>
      <p:origin x="0" y="0"/>
    </p:cViewPr>
  </p:notesTextViewPr>
  <p:sorterViewPr>
    <p:cViewPr>
      <p:scale>
        <a:sx n="100" d="100"/>
        <a:sy n="100" d="100"/>
      </p:scale>
      <p:origin x="0" y="-8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1577A-0B77-49BD-824D-438AECC232BA}"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zh-CN" altLang="en-US"/>
        </a:p>
      </dgm:t>
    </dgm:pt>
    <dgm:pt modelId="{7BA3E182-0C4A-4876-B740-0F0BE3DBF16E}">
      <dgm:prSet phldrT="[文本]" custT="1"/>
      <dgm:spPr/>
      <dgm:t>
        <a:bodyPr/>
        <a:lstStyle/>
        <a:p>
          <a:r>
            <a:rPr lang="en-US" altLang="zh-CN" sz="3600" dirty="0"/>
            <a:t>Game</a:t>
          </a:r>
          <a:endParaRPr lang="zh-CN" altLang="en-US" sz="3600" dirty="0"/>
        </a:p>
      </dgm:t>
    </dgm:pt>
    <dgm:pt modelId="{7DF89AF3-BE35-4594-A34E-1D34F4D4376A}" cxnId="{9E18C7A6-0727-4765-B7A7-82371BE4B3F5}" type="parTrans">
      <dgm:prSet/>
      <dgm:spPr/>
      <dgm:t>
        <a:bodyPr/>
        <a:lstStyle/>
        <a:p>
          <a:endParaRPr lang="zh-CN" altLang="en-US"/>
        </a:p>
      </dgm:t>
    </dgm:pt>
    <dgm:pt modelId="{7106B116-CE2A-4DAF-B961-271A5C993DCF}" cxnId="{9E18C7A6-0727-4765-B7A7-82371BE4B3F5}" type="sibTrans">
      <dgm:prSet/>
      <dgm:spPr/>
      <dgm:t>
        <a:bodyPr/>
        <a:lstStyle/>
        <a:p>
          <a:endParaRPr lang="zh-CN" altLang="en-US"/>
        </a:p>
      </dgm:t>
    </dgm:pt>
    <dgm:pt modelId="{00FD7506-8CF8-4C58-9B59-3BA799EF92CE}">
      <dgm:prSet phldrT="[文本]" custT="1"/>
      <dgm:spPr/>
      <dgm:t>
        <a:bodyPr/>
        <a:lstStyle/>
        <a:p>
          <a:r>
            <a:rPr lang="zh-CN" altLang="en-US" sz="2800" dirty="0"/>
            <a:t>应用场景</a:t>
          </a:r>
        </a:p>
      </dgm:t>
    </dgm:pt>
    <dgm:pt modelId="{7229007A-CDA0-4402-9F8F-78FCE4FF84DE}" cxnId="{AD991AB2-01A9-4B67-BDE0-855F24A14B92}" type="parTrans">
      <dgm:prSet/>
      <dgm:spPr/>
      <dgm:t>
        <a:bodyPr/>
        <a:lstStyle/>
        <a:p>
          <a:endParaRPr lang="zh-CN" altLang="en-US"/>
        </a:p>
      </dgm:t>
    </dgm:pt>
    <dgm:pt modelId="{60F32427-7057-4982-BF2A-2EBB650AF736}" cxnId="{AD991AB2-01A9-4B67-BDE0-855F24A14B92}" type="sibTrans">
      <dgm:prSet/>
      <dgm:spPr/>
      <dgm:t>
        <a:bodyPr/>
        <a:lstStyle/>
        <a:p>
          <a:endParaRPr lang="zh-CN" altLang="en-US"/>
        </a:p>
      </dgm:t>
    </dgm:pt>
    <dgm:pt modelId="{9027BE6C-2F15-4F49-952A-517C0B49656A}">
      <dgm:prSet phldrT="[文本]"/>
      <dgm:spPr/>
      <dgm:t>
        <a:bodyPr/>
        <a:lstStyle/>
        <a:p>
          <a:r>
            <a:rPr lang="en-US" altLang="zh-CN" dirty="0"/>
            <a:t>Activity</a:t>
          </a:r>
          <a:endParaRPr lang="zh-CN" altLang="en-US" dirty="0"/>
        </a:p>
      </dgm:t>
    </dgm:pt>
    <dgm:pt modelId="{2B9615CA-021A-4F19-A3DB-721392C6255F}" cxnId="{80CFF301-815E-47AA-AD64-4A70F8A7F9BD}" type="parTrans">
      <dgm:prSet/>
      <dgm:spPr/>
      <dgm:t>
        <a:bodyPr/>
        <a:lstStyle/>
        <a:p>
          <a:endParaRPr lang="zh-CN" altLang="en-US"/>
        </a:p>
      </dgm:t>
    </dgm:pt>
    <dgm:pt modelId="{90241AED-4285-4BA4-8CB8-7838499D7A25}" cxnId="{80CFF301-815E-47AA-AD64-4A70F8A7F9BD}" type="sibTrans">
      <dgm:prSet/>
      <dgm:spPr/>
      <dgm:t>
        <a:bodyPr/>
        <a:lstStyle/>
        <a:p>
          <a:endParaRPr lang="zh-CN" altLang="en-US"/>
        </a:p>
      </dgm:t>
    </dgm:pt>
    <dgm:pt modelId="{30F98695-0C16-44A0-B491-E79EDB3E3F25}">
      <dgm:prSet phldrT="[文本]"/>
      <dgm:spPr/>
      <dgm:t>
        <a:bodyPr/>
        <a:lstStyle/>
        <a:p>
          <a:r>
            <a:rPr lang="en-US" altLang="zh-CN" dirty="0" err="1"/>
            <a:t>DataBase</a:t>
          </a:r>
          <a:endParaRPr lang="zh-CN" altLang="en-US" dirty="0"/>
        </a:p>
      </dgm:t>
    </dgm:pt>
    <dgm:pt modelId="{65D9B08F-0ACC-4566-B140-AE08782EB32F}" cxnId="{915D5A41-54DE-4140-B688-96ED7A3CBEB1}" type="parTrans">
      <dgm:prSet/>
      <dgm:spPr/>
      <dgm:t>
        <a:bodyPr/>
        <a:lstStyle/>
        <a:p>
          <a:endParaRPr lang="zh-CN" altLang="en-US"/>
        </a:p>
      </dgm:t>
    </dgm:pt>
    <dgm:pt modelId="{BE7FB3D7-2BCC-4D55-A740-D21E7487D494}" cxnId="{915D5A41-54DE-4140-B688-96ED7A3CBEB1}" type="sibTrans">
      <dgm:prSet/>
      <dgm:spPr/>
      <dgm:t>
        <a:bodyPr/>
        <a:lstStyle/>
        <a:p>
          <a:endParaRPr lang="zh-CN" altLang="en-US"/>
        </a:p>
      </dgm:t>
    </dgm:pt>
    <dgm:pt modelId="{9A78EB6C-4E90-4A87-985A-6F6F181C88C5}">
      <dgm:prSet phldrT="[文本]" custT="1"/>
      <dgm:spPr/>
      <dgm:t>
        <a:bodyPr/>
        <a:lstStyle/>
        <a:p>
          <a:r>
            <a:rPr lang="en-US" altLang="zh-CN" sz="3200" dirty="0"/>
            <a:t>UI</a:t>
          </a:r>
          <a:endParaRPr lang="zh-CN" altLang="en-US" sz="4100" dirty="0"/>
        </a:p>
      </dgm:t>
    </dgm:pt>
    <dgm:pt modelId="{A9978EED-9F14-4D4D-A61B-7950F43D2CFD}" cxnId="{3C221247-F47E-413C-8788-353025F90B63}" type="parTrans">
      <dgm:prSet/>
      <dgm:spPr/>
      <dgm:t>
        <a:bodyPr/>
        <a:lstStyle/>
        <a:p>
          <a:endParaRPr lang="zh-CN" altLang="en-US"/>
        </a:p>
      </dgm:t>
    </dgm:pt>
    <dgm:pt modelId="{FEA6003F-9362-4346-98D2-B4BB17411B02}" cxnId="{3C221247-F47E-413C-8788-353025F90B63}" type="sibTrans">
      <dgm:prSet/>
      <dgm:spPr/>
      <dgm:t>
        <a:bodyPr/>
        <a:lstStyle/>
        <a:p>
          <a:endParaRPr lang="zh-CN" altLang="en-US"/>
        </a:p>
      </dgm:t>
    </dgm:pt>
    <dgm:pt modelId="{73B9257D-94F0-4C45-A346-C9303B7C010B}">
      <dgm:prSet phldrT="[文本]"/>
      <dgm:spPr/>
      <dgm:t>
        <a:bodyPr/>
        <a:lstStyle/>
        <a:p>
          <a:r>
            <a:rPr lang="en-US" altLang="zh-CN" dirty="0"/>
            <a:t>Media</a:t>
          </a:r>
          <a:endParaRPr lang="zh-CN" altLang="en-US" dirty="0"/>
        </a:p>
      </dgm:t>
    </dgm:pt>
    <dgm:pt modelId="{D7827AC8-9D45-4B4B-9A6D-72BD39A9D1A9}" cxnId="{421876E8-4B3B-49DE-911F-081BA59999EF}" type="parTrans">
      <dgm:prSet/>
      <dgm:spPr/>
      <dgm:t>
        <a:bodyPr/>
        <a:lstStyle/>
        <a:p>
          <a:endParaRPr lang="zh-CN" altLang="en-US"/>
        </a:p>
      </dgm:t>
    </dgm:pt>
    <dgm:pt modelId="{05BD4CA0-1423-476F-B1AE-5524F79EBF17}" cxnId="{421876E8-4B3B-49DE-911F-081BA59999EF}" type="sibTrans">
      <dgm:prSet/>
      <dgm:spPr/>
      <dgm:t>
        <a:bodyPr/>
        <a:lstStyle/>
        <a:p>
          <a:endParaRPr lang="zh-CN" altLang="en-US"/>
        </a:p>
      </dgm:t>
    </dgm:pt>
    <dgm:pt modelId="{A470F805-F207-4E94-B1FD-5650DA2789F2}">
      <dgm:prSet/>
      <dgm:spPr/>
      <dgm:t>
        <a:bodyPr/>
        <a:lstStyle/>
        <a:p>
          <a:r>
            <a:rPr lang="en-US" altLang="zh-CN" dirty="0"/>
            <a:t>View</a:t>
          </a:r>
          <a:endParaRPr lang="zh-CN" altLang="en-US" dirty="0"/>
        </a:p>
      </dgm:t>
    </dgm:pt>
    <dgm:pt modelId="{FE9EDD0C-CE17-4CA0-AE5F-AE3A0CDF7127}" cxnId="{3D73AA33-7995-4422-9594-86C44C33169C}" type="parTrans">
      <dgm:prSet/>
      <dgm:spPr/>
      <dgm:t>
        <a:bodyPr/>
        <a:lstStyle/>
        <a:p>
          <a:endParaRPr lang="zh-CN" altLang="en-US"/>
        </a:p>
      </dgm:t>
    </dgm:pt>
    <dgm:pt modelId="{0E9E2CD2-22E2-4CDF-B41C-3F99BA6833A7}" cxnId="{3D73AA33-7995-4422-9594-86C44C33169C}" type="sibTrans">
      <dgm:prSet/>
      <dgm:spPr/>
      <dgm:t>
        <a:bodyPr/>
        <a:lstStyle/>
        <a:p>
          <a:endParaRPr lang="zh-CN" altLang="en-US"/>
        </a:p>
      </dgm:t>
    </dgm:pt>
    <dgm:pt modelId="{01A06BF2-5136-480F-8499-FE942F9DA8E8}" type="pres">
      <dgm:prSet presAssocID="{9CE1577A-0B77-49BD-824D-438AECC232BA}" presName="Name0" presStyleCnt="0">
        <dgm:presLayoutVars>
          <dgm:chPref val="1"/>
          <dgm:dir/>
          <dgm:animOne val="branch"/>
          <dgm:animLvl val="lvl"/>
          <dgm:resizeHandles/>
        </dgm:presLayoutVars>
      </dgm:prSet>
      <dgm:spPr/>
    </dgm:pt>
    <dgm:pt modelId="{98C9166C-7736-4804-8567-EA0732DD8348}" type="pres">
      <dgm:prSet presAssocID="{7BA3E182-0C4A-4876-B740-0F0BE3DBF16E}" presName="vertOne" presStyleCnt="0"/>
      <dgm:spPr/>
    </dgm:pt>
    <dgm:pt modelId="{2ABD3F4C-E189-4D81-B24C-3607EEFBB158}" type="pres">
      <dgm:prSet presAssocID="{7BA3E182-0C4A-4876-B740-0F0BE3DBF16E}" presName="txOne" presStyleLbl="node0" presStyleIdx="0" presStyleCnt="1" custLinFactNeighborX="-6" custLinFactNeighborY="-2957">
        <dgm:presLayoutVars>
          <dgm:chPref val="3"/>
        </dgm:presLayoutVars>
      </dgm:prSet>
      <dgm:spPr/>
    </dgm:pt>
    <dgm:pt modelId="{1DAC806B-F0B7-4F2C-BB56-4EE2528199E4}" type="pres">
      <dgm:prSet presAssocID="{7BA3E182-0C4A-4876-B740-0F0BE3DBF16E}" presName="parTransOne" presStyleCnt="0"/>
      <dgm:spPr/>
    </dgm:pt>
    <dgm:pt modelId="{207DAF75-D2D4-4549-80F8-054031AC0171}" type="pres">
      <dgm:prSet presAssocID="{7BA3E182-0C4A-4876-B740-0F0BE3DBF16E}" presName="horzOne" presStyleCnt="0"/>
      <dgm:spPr/>
    </dgm:pt>
    <dgm:pt modelId="{1D4EFB83-82BE-4212-9FF5-B23685ED1608}" type="pres">
      <dgm:prSet presAssocID="{00FD7506-8CF8-4C58-9B59-3BA799EF92CE}" presName="vertTwo" presStyleCnt="0"/>
      <dgm:spPr/>
    </dgm:pt>
    <dgm:pt modelId="{8F5BBC60-60A0-48EB-A425-97C23ADDE15E}" type="pres">
      <dgm:prSet presAssocID="{00FD7506-8CF8-4C58-9B59-3BA799EF92CE}" presName="txTwo" presStyleLbl="node2" presStyleIdx="0" presStyleCnt="2">
        <dgm:presLayoutVars>
          <dgm:chPref val="3"/>
        </dgm:presLayoutVars>
      </dgm:prSet>
      <dgm:spPr/>
    </dgm:pt>
    <dgm:pt modelId="{C2B47CC7-C9CE-434D-8F89-FD43FF307081}" type="pres">
      <dgm:prSet presAssocID="{00FD7506-8CF8-4C58-9B59-3BA799EF92CE}" presName="parTransTwo" presStyleCnt="0"/>
      <dgm:spPr/>
    </dgm:pt>
    <dgm:pt modelId="{7B25E464-106A-4558-B351-1DB433B87C2C}" type="pres">
      <dgm:prSet presAssocID="{00FD7506-8CF8-4C58-9B59-3BA799EF92CE}" presName="horzTwo" presStyleCnt="0"/>
      <dgm:spPr/>
    </dgm:pt>
    <dgm:pt modelId="{9FC5742C-11C5-4290-A83D-EC2A56B5C771}" type="pres">
      <dgm:prSet presAssocID="{9027BE6C-2F15-4F49-952A-517C0B49656A}" presName="vertThree" presStyleCnt="0"/>
      <dgm:spPr/>
    </dgm:pt>
    <dgm:pt modelId="{76AAE8B4-F0FF-493B-BCD9-7B4FBEC41590}" type="pres">
      <dgm:prSet presAssocID="{9027BE6C-2F15-4F49-952A-517C0B49656A}" presName="txThree" presStyleLbl="node3" presStyleIdx="0" presStyleCnt="4">
        <dgm:presLayoutVars>
          <dgm:chPref val="3"/>
        </dgm:presLayoutVars>
      </dgm:prSet>
      <dgm:spPr/>
    </dgm:pt>
    <dgm:pt modelId="{ECD99981-BE95-43D2-8CB3-70CB425DFC92}" type="pres">
      <dgm:prSet presAssocID="{9027BE6C-2F15-4F49-952A-517C0B49656A}" presName="horzThree" presStyleCnt="0"/>
      <dgm:spPr/>
    </dgm:pt>
    <dgm:pt modelId="{D60BE5A8-F92C-4497-8A62-08E90116B87A}" type="pres">
      <dgm:prSet presAssocID="{90241AED-4285-4BA4-8CB8-7838499D7A25}" presName="sibSpaceThree" presStyleCnt="0"/>
      <dgm:spPr/>
    </dgm:pt>
    <dgm:pt modelId="{1C4A92F5-F11B-499B-A533-BFE8009B2D08}" type="pres">
      <dgm:prSet presAssocID="{30F98695-0C16-44A0-B491-E79EDB3E3F25}" presName="vertThree" presStyleCnt="0"/>
      <dgm:spPr/>
    </dgm:pt>
    <dgm:pt modelId="{E942D694-EBAB-4F82-B420-589E1BB930B0}" type="pres">
      <dgm:prSet presAssocID="{30F98695-0C16-44A0-B491-E79EDB3E3F25}" presName="txThree" presStyleLbl="node3" presStyleIdx="1" presStyleCnt="4">
        <dgm:presLayoutVars>
          <dgm:chPref val="3"/>
        </dgm:presLayoutVars>
      </dgm:prSet>
      <dgm:spPr/>
    </dgm:pt>
    <dgm:pt modelId="{98072ECD-0E4C-423D-BEBB-ADDBA27C1B0C}" type="pres">
      <dgm:prSet presAssocID="{30F98695-0C16-44A0-B491-E79EDB3E3F25}" presName="horzThree" presStyleCnt="0"/>
      <dgm:spPr/>
    </dgm:pt>
    <dgm:pt modelId="{4F6B9E82-9C57-4C20-A433-F422FCA8362B}" type="pres">
      <dgm:prSet presAssocID="{60F32427-7057-4982-BF2A-2EBB650AF736}" presName="sibSpaceTwo" presStyleCnt="0"/>
      <dgm:spPr/>
    </dgm:pt>
    <dgm:pt modelId="{C6D4F9DB-9282-4E5A-9F36-977067555915}" type="pres">
      <dgm:prSet presAssocID="{9A78EB6C-4E90-4A87-985A-6F6F181C88C5}" presName="vertTwo" presStyleCnt="0"/>
      <dgm:spPr/>
    </dgm:pt>
    <dgm:pt modelId="{89D9898D-2B77-41E1-B347-D72B2C684B74}" type="pres">
      <dgm:prSet presAssocID="{9A78EB6C-4E90-4A87-985A-6F6F181C88C5}" presName="txTwo" presStyleLbl="node2" presStyleIdx="1" presStyleCnt="2">
        <dgm:presLayoutVars>
          <dgm:chPref val="3"/>
        </dgm:presLayoutVars>
      </dgm:prSet>
      <dgm:spPr/>
    </dgm:pt>
    <dgm:pt modelId="{FF60AB2F-5C4B-4BDD-B6A1-C8F3B553B036}" type="pres">
      <dgm:prSet presAssocID="{9A78EB6C-4E90-4A87-985A-6F6F181C88C5}" presName="parTransTwo" presStyleCnt="0"/>
      <dgm:spPr/>
    </dgm:pt>
    <dgm:pt modelId="{0BE94B80-2602-42F7-A4FF-E722CE8D7F2B}" type="pres">
      <dgm:prSet presAssocID="{9A78EB6C-4E90-4A87-985A-6F6F181C88C5}" presName="horzTwo" presStyleCnt="0"/>
      <dgm:spPr/>
    </dgm:pt>
    <dgm:pt modelId="{8A32D3B5-108F-4CE2-B1BB-0A5266B1A5EB}" type="pres">
      <dgm:prSet presAssocID="{73B9257D-94F0-4C45-A346-C9303B7C010B}" presName="vertThree" presStyleCnt="0"/>
      <dgm:spPr/>
    </dgm:pt>
    <dgm:pt modelId="{A5854A9A-2B2F-40DE-9639-1ED0D9A40D01}" type="pres">
      <dgm:prSet presAssocID="{73B9257D-94F0-4C45-A346-C9303B7C010B}" presName="txThree" presStyleLbl="node3" presStyleIdx="2" presStyleCnt="4">
        <dgm:presLayoutVars>
          <dgm:chPref val="3"/>
        </dgm:presLayoutVars>
      </dgm:prSet>
      <dgm:spPr/>
    </dgm:pt>
    <dgm:pt modelId="{47A01959-52B3-4BC8-B0A2-0BC0F71B69CF}" type="pres">
      <dgm:prSet presAssocID="{73B9257D-94F0-4C45-A346-C9303B7C010B}" presName="horzThree" presStyleCnt="0"/>
      <dgm:spPr/>
    </dgm:pt>
    <dgm:pt modelId="{1F72269D-D045-48EB-8084-A14839A12CC1}" type="pres">
      <dgm:prSet presAssocID="{05BD4CA0-1423-476F-B1AE-5524F79EBF17}" presName="sibSpaceThree" presStyleCnt="0"/>
      <dgm:spPr/>
    </dgm:pt>
    <dgm:pt modelId="{34EF28B5-B1E9-490E-8BC3-B5CBFB0E86FE}" type="pres">
      <dgm:prSet presAssocID="{A470F805-F207-4E94-B1FD-5650DA2789F2}" presName="vertThree" presStyleCnt="0"/>
      <dgm:spPr/>
    </dgm:pt>
    <dgm:pt modelId="{0B1E473D-37F2-49C2-B37E-B45751109CF0}" type="pres">
      <dgm:prSet presAssocID="{A470F805-F207-4E94-B1FD-5650DA2789F2}" presName="txThree" presStyleLbl="node3" presStyleIdx="3" presStyleCnt="4">
        <dgm:presLayoutVars>
          <dgm:chPref val="3"/>
        </dgm:presLayoutVars>
      </dgm:prSet>
      <dgm:spPr/>
    </dgm:pt>
    <dgm:pt modelId="{3C728EBE-7B9A-46C8-AB99-9ACF16DA155C}" type="pres">
      <dgm:prSet presAssocID="{A470F805-F207-4E94-B1FD-5650DA2789F2}" presName="horzThree" presStyleCnt="0"/>
      <dgm:spPr/>
    </dgm:pt>
  </dgm:ptLst>
  <dgm:cxnLst>
    <dgm:cxn modelId="{80CFF301-815E-47AA-AD64-4A70F8A7F9BD}" srcId="{00FD7506-8CF8-4C58-9B59-3BA799EF92CE}" destId="{9027BE6C-2F15-4F49-952A-517C0B49656A}" srcOrd="0" destOrd="0" parTransId="{2B9615CA-021A-4F19-A3DB-721392C6255F}" sibTransId="{90241AED-4285-4BA4-8CB8-7838499D7A25}"/>
    <dgm:cxn modelId="{AC61C313-C0B4-47C7-A39D-D425A592BB16}" type="presOf" srcId="{9CE1577A-0B77-49BD-824D-438AECC232BA}" destId="{01A06BF2-5136-480F-8499-FE942F9DA8E8}" srcOrd="0" destOrd="0" presId="urn:microsoft.com/office/officeart/2005/8/layout/hierarchy4"/>
    <dgm:cxn modelId="{991FEB28-2097-4668-913D-AD06BAA049D5}" type="presOf" srcId="{A470F805-F207-4E94-B1FD-5650DA2789F2}" destId="{0B1E473D-37F2-49C2-B37E-B45751109CF0}" srcOrd="0" destOrd="0" presId="urn:microsoft.com/office/officeart/2005/8/layout/hierarchy4"/>
    <dgm:cxn modelId="{3D73AA33-7995-4422-9594-86C44C33169C}" srcId="{9A78EB6C-4E90-4A87-985A-6F6F181C88C5}" destId="{A470F805-F207-4E94-B1FD-5650DA2789F2}" srcOrd="1" destOrd="0" parTransId="{FE9EDD0C-CE17-4CA0-AE5F-AE3A0CDF7127}" sibTransId="{0E9E2CD2-22E2-4CDF-B41C-3F99BA6833A7}"/>
    <dgm:cxn modelId="{915D5A41-54DE-4140-B688-96ED7A3CBEB1}" srcId="{00FD7506-8CF8-4C58-9B59-3BA799EF92CE}" destId="{30F98695-0C16-44A0-B491-E79EDB3E3F25}" srcOrd="1" destOrd="0" parTransId="{65D9B08F-0ACC-4566-B140-AE08782EB32F}" sibTransId="{BE7FB3D7-2BCC-4D55-A740-D21E7487D494}"/>
    <dgm:cxn modelId="{3C221247-F47E-413C-8788-353025F90B63}" srcId="{7BA3E182-0C4A-4876-B740-0F0BE3DBF16E}" destId="{9A78EB6C-4E90-4A87-985A-6F6F181C88C5}" srcOrd="1" destOrd="0" parTransId="{A9978EED-9F14-4D4D-A61B-7950F43D2CFD}" sibTransId="{FEA6003F-9362-4346-98D2-B4BB17411B02}"/>
    <dgm:cxn modelId="{5A70F049-DB73-44D0-A0F2-4295DFFA0C14}" type="presOf" srcId="{9A78EB6C-4E90-4A87-985A-6F6F181C88C5}" destId="{89D9898D-2B77-41E1-B347-D72B2C684B74}" srcOrd="0" destOrd="0" presId="urn:microsoft.com/office/officeart/2005/8/layout/hierarchy4"/>
    <dgm:cxn modelId="{9E18C7A6-0727-4765-B7A7-82371BE4B3F5}" srcId="{9CE1577A-0B77-49BD-824D-438AECC232BA}" destId="{7BA3E182-0C4A-4876-B740-0F0BE3DBF16E}" srcOrd="0" destOrd="0" parTransId="{7DF89AF3-BE35-4594-A34E-1D34F4D4376A}" sibTransId="{7106B116-CE2A-4DAF-B961-271A5C993DCF}"/>
    <dgm:cxn modelId="{167076AD-E238-4B6F-AB2D-1CDF55DCA9CE}" type="presOf" srcId="{73B9257D-94F0-4C45-A346-C9303B7C010B}" destId="{A5854A9A-2B2F-40DE-9639-1ED0D9A40D01}" srcOrd="0" destOrd="0" presId="urn:microsoft.com/office/officeart/2005/8/layout/hierarchy4"/>
    <dgm:cxn modelId="{AD991AB2-01A9-4B67-BDE0-855F24A14B92}" srcId="{7BA3E182-0C4A-4876-B740-0F0BE3DBF16E}" destId="{00FD7506-8CF8-4C58-9B59-3BA799EF92CE}" srcOrd="0" destOrd="0" parTransId="{7229007A-CDA0-4402-9F8F-78FCE4FF84DE}" sibTransId="{60F32427-7057-4982-BF2A-2EBB650AF736}"/>
    <dgm:cxn modelId="{098E14C1-3D16-4431-9C2C-C0E61DF3A4C7}" type="presOf" srcId="{9027BE6C-2F15-4F49-952A-517C0B49656A}" destId="{76AAE8B4-F0FF-493B-BCD9-7B4FBEC41590}" srcOrd="0" destOrd="0" presId="urn:microsoft.com/office/officeart/2005/8/layout/hierarchy4"/>
    <dgm:cxn modelId="{D0C2D0CE-23C2-4FDA-B71F-6F0F74B91EEC}" type="presOf" srcId="{00FD7506-8CF8-4C58-9B59-3BA799EF92CE}" destId="{8F5BBC60-60A0-48EB-A425-97C23ADDE15E}" srcOrd="0" destOrd="0" presId="urn:microsoft.com/office/officeart/2005/8/layout/hierarchy4"/>
    <dgm:cxn modelId="{0EFAFADF-7F48-47AC-A3C1-ACABCBFD04B6}" type="presOf" srcId="{30F98695-0C16-44A0-B491-E79EDB3E3F25}" destId="{E942D694-EBAB-4F82-B420-589E1BB930B0}" srcOrd="0" destOrd="0" presId="urn:microsoft.com/office/officeart/2005/8/layout/hierarchy4"/>
    <dgm:cxn modelId="{615EBFE6-370A-43C4-B478-6073E82D5CE5}" type="presOf" srcId="{7BA3E182-0C4A-4876-B740-0F0BE3DBF16E}" destId="{2ABD3F4C-E189-4D81-B24C-3607EEFBB158}" srcOrd="0" destOrd="0" presId="urn:microsoft.com/office/officeart/2005/8/layout/hierarchy4"/>
    <dgm:cxn modelId="{421876E8-4B3B-49DE-911F-081BA59999EF}" srcId="{9A78EB6C-4E90-4A87-985A-6F6F181C88C5}" destId="{73B9257D-94F0-4C45-A346-C9303B7C010B}" srcOrd="0" destOrd="0" parTransId="{D7827AC8-9D45-4B4B-9A6D-72BD39A9D1A9}" sibTransId="{05BD4CA0-1423-476F-B1AE-5524F79EBF17}"/>
    <dgm:cxn modelId="{3235E9EC-4D4E-4863-A687-CD360A7A4F12}" type="presParOf" srcId="{01A06BF2-5136-480F-8499-FE942F9DA8E8}" destId="{98C9166C-7736-4804-8567-EA0732DD8348}" srcOrd="0" destOrd="0" presId="urn:microsoft.com/office/officeart/2005/8/layout/hierarchy4"/>
    <dgm:cxn modelId="{DBD7CACC-24DE-46F8-9467-42A1303EF24E}" type="presParOf" srcId="{98C9166C-7736-4804-8567-EA0732DD8348}" destId="{2ABD3F4C-E189-4D81-B24C-3607EEFBB158}" srcOrd="0" destOrd="0" presId="urn:microsoft.com/office/officeart/2005/8/layout/hierarchy4"/>
    <dgm:cxn modelId="{539C57D5-AF7A-4607-BF42-606BFD8A4E8F}" type="presParOf" srcId="{98C9166C-7736-4804-8567-EA0732DD8348}" destId="{1DAC806B-F0B7-4F2C-BB56-4EE2528199E4}" srcOrd="1" destOrd="0" presId="urn:microsoft.com/office/officeart/2005/8/layout/hierarchy4"/>
    <dgm:cxn modelId="{C0D890C2-A3BD-40E4-9204-4AA78194EDBC}" type="presParOf" srcId="{98C9166C-7736-4804-8567-EA0732DD8348}" destId="{207DAF75-D2D4-4549-80F8-054031AC0171}" srcOrd="2" destOrd="0" presId="urn:microsoft.com/office/officeart/2005/8/layout/hierarchy4"/>
    <dgm:cxn modelId="{102A9063-4432-4F17-BC29-110B37B6AC3A}" type="presParOf" srcId="{207DAF75-D2D4-4549-80F8-054031AC0171}" destId="{1D4EFB83-82BE-4212-9FF5-B23685ED1608}" srcOrd="0" destOrd="0" presId="urn:microsoft.com/office/officeart/2005/8/layout/hierarchy4"/>
    <dgm:cxn modelId="{F7FAB445-D9FE-41AA-A385-A79CEEA91751}" type="presParOf" srcId="{1D4EFB83-82BE-4212-9FF5-B23685ED1608}" destId="{8F5BBC60-60A0-48EB-A425-97C23ADDE15E}" srcOrd="0" destOrd="0" presId="urn:microsoft.com/office/officeart/2005/8/layout/hierarchy4"/>
    <dgm:cxn modelId="{A4D858BE-CC8C-4243-A38D-11E0AD14A3CA}" type="presParOf" srcId="{1D4EFB83-82BE-4212-9FF5-B23685ED1608}" destId="{C2B47CC7-C9CE-434D-8F89-FD43FF307081}" srcOrd="1" destOrd="0" presId="urn:microsoft.com/office/officeart/2005/8/layout/hierarchy4"/>
    <dgm:cxn modelId="{7A525EB1-6FB0-47E8-B1DD-79DD2F3505EF}" type="presParOf" srcId="{1D4EFB83-82BE-4212-9FF5-B23685ED1608}" destId="{7B25E464-106A-4558-B351-1DB433B87C2C}" srcOrd="2" destOrd="0" presId="urn:microsoft.com/office/officeart/2005/8/layout/hierarchy4"/>
    <dgm:cxn modelId="{394D7EB1-4A13-4971-9F7E-D1735D908033}" type="presParOf" srcId="{7B25E464-106A-4558-B351-1DB433B87C2C}" destId="{9FC5742C-11C5-4290-A83D-EC2A56B5C771}" srcOrd="0" destOrd="0" presId="urn:microsoft.com/office/officeart/2005/8/layout/hierarchy4"/>
    <dgm:cxn modelId="{E5704A49-3114-4468-A6CB-9F40F6E442B9}" type="presParOf" srcId="{9FC5742C-11C5-4290-A83D-EC2A56B5C771}" destId="{76AAE8B4-F0FF-493B-BCD9-7B4FBEC41590}" srcOrd="0" destOrd="0" presId="urn:microsoft.com/office/officeart/2005/8/layout/hierarchy4"/>
    <dgm:cxn modelId="{04525186-989D-4F51-9E24-8FF8E45964EC}" type="presParOf" srcId="{9FC5742C-11C5-4290-A83D-EC2A56B5C771}" destId="{ECD99981-BE95-43D2-8CB3-70CB425DFC92}" srcOrd="1" destOrd="0" presId="urn:microsoft.com/office/officeart/2005/8/layout/hierarchy4"/>
    <dgm:cxn modelId="{0A82B0A8-887F-4BB1-B9B2-FE006B4D169E}" type="presParOf" srcId="{7B25E464-106A-4558-B351-1DB433B87C2C}" destId="{D60BE5A8-F92C-4497-8A62-08E90116B87A}" srcOrd="1" destOrd="0" presId="urn:microsoft.com/office/officeart/2005/8/layout/hierarchy4"/>
    <dgm:cxn modelId="{50F7D8F5-407A-4C8B-8598-175AB9F79BE2}" type="presParOf" srcId="{7B25E464-106A-4558-B351-1DB433B87C2C}" destId="{1C4A92F5-F11B-499B-A533-BFE8009B2D08}" srcOrd="2" destOrd="0" presId="urn:microsoft.com/office/officeart/2005/8/layout/hierarchy4"/>
    <dgm:cxn modelId="{DBC63866-B7CF-42C3-94F7-ABAA9970B7EE}" type="presParOf" srcId="{1C4A92F5-F11B-499B-A533-BFE8009B2D08}" destId="{E942D694-EBAB-4F82-B420-589E1BB930B0}" srcOrd="0" destOrd="0" presId="urn:microsoft.com/office/officeart/2005/8/layout/hierarchy4"/>
    <dgm:cxn modelId="{85D1941B-564E-4958-A941-A9998EEFE0EE}" type="presParOf" srcId="{1C4A92F5-F11B-499B-A533-BFE8009B2D08}" destId="{98072ECD-0E4C-423D-BEBB-ADDBA27C1B0C}" srcOrd="1" destOrd="0" presId="urn:microsoft.com/office/officeart/2005/8/layout/hierarchy4"/>
    <dgm:cxn modelId="{F27FD52C-D24D-435C-B0A9-D3B3B4B6306A}" type="presParOf" srcId="{207DAF75-D2D4-4549-80F8-054031AC0171}" destId="{4F6B9E82-9C57-4C20-A433-F422FCA8362B}" srcOrd="1" destOrd="0" presId="urn:microsoft.com/office/officeart/2005/8/layout/hierarchy4"/>
    <dgm:cxn modelId="{E1646674-41DF-4F7D-B3F1-A1F560392DFC}" type="presParOf" srcId="{207DAF75-D2D4-4549-80F8-054031AC0171}" destId="{C6D4F9DB-9282-4E5A-9F36-977067555915}" srcOrd="2" destOrd="0" presId="urn:microsoft.com/office/officeart/2005/8/layout/hierarchy4"/>
    <dgm:cxn modelId="{825183DE-1450-4F13-9708-3B4D2A613579}" type="presParOf" srcId="{C6D4F9DB-9282-4E5A-9F36-977067555915}" destId="{89D9898D-2B77-41E1-B347-D72B2C684B74}" srcOrd="0" destOrd="0" presId="urn:microsoft.com/office/officeart/2005/8/layout/hierarchy4"/>
    <dgm:cxn modelId="{0EAFBDA8-29BE-41C7-B0C8-96B2BEDBD521}" type="presParOf" srcId="{C6D4F9DB-9282-4E5A-9F36-977067555915}" destId="{FF60AB2F-5C4B-4BDD-B6A1-C8F3B553B036}" srcOrd="1" destOrd="0" presId="urn:microsoft.com/office/officeart/2005/8/layout/hierarchy4"/>
    <dgm:cxn modelId="{91B049B4-C601-4183-8EA2-A56F786D547D}" type="presParOf" srcId="{C6D4F9DB-9282-4E5A-9F36-977067555915}" destId="{0BE94B80-2602-42F7-A4FF-E722CE8D7F2B}" srcOrd="2" destOrd="0" presId="urn:microsoft.com/office/officeart/2005/8/layout/hierarchy4"/>
    <dgm:cxn modelId="{BD3E0D83-EE2B-4C25-A78C-20464E12D777}" type="presParOf" srcId="{0BE94B80-2602-42F7-A4FF-E722CE8D7F2B}" destId="{8A32D3B5-108F-4CE2-B1BB-0A5266B1A5EB}" srcOrd="0" destOrd="0" presId="urn:microsoft.com/office/officeart/2005/8/layout/hierarchy4"/>
    <dgm:cxn modelId="{29F1E81C-4E67-4CA8-AD98-D1D0DEDDE8EB}" type="presParOf" srcId="{8A32D3B5-108F-4CE2-B1BB-0A5266B1A5EB}" destId="{A5854A9A-2B2F-40DE-9639-1ED0D9A40D01}" srcOrd="0" destOrd="0" presId="urn:microsoft.com/office/officeart/2005/8/layout/hierarchy4"/>
    <dgm:cxn modelId="{253285D1-175C-4CE1-A57B-23BAA4716C81}" type="presParOf" srcId="{8A32D3B5-108F-4CE2-B1BB-0A5266B1A5EB}" destId="{47A01959-52B3-4BC8-B0A2-0BC0F71B69CF}" srcOrd="1" destOrd="0" presId="urn:microsoft.com/office/officeart/2005/8/layout/hierarchy4"/>
    <dgm:cxn modelId="{43EF81F1-CAF4-4487-B77A-C1A73FC3031D}" type="presParOf" srcId="{0BE94B80-2602-42F7-A4FF-E722CE8D7F2B}" destId="{1F72269D-D045-48EB-8084-A14839A12CC1}" srcOrd="1" destOrd="0" presId="urn:microsoft.com/office/officeart/2005/8/layout/hierarchy4"/>
    <dgm:cxn modelId="{6285E59E-104B-468D-A4B0-46CB0AF04BB8}" type="presParOf" srcId="{0BE94B80-2602-42F7-A4FF-E722CE8D7F2B}" destId="{34EF28B5-B1E9-490E-8BC3-B5CBFB0E86FE}" srcOrd="2" destOrd="0" presId="urn:microsoft.com/office/officeart/2005/8/layout/hierarchy4"/>
    <dgm:cxn modelId="{4A51ECDA-1404-48A9-8ADA-029533444B4E}" type="presParOf" srcId="{34EF28B5-B1E9-490E-8BC3-B5CBFB0E86FE}" destId="{0B1E473D-37F2-49C2-B37E-B45751109CF0}" srcOrd="0" destOrd="0" presId="urn:microsoft.com/office/officeart/2005/8/layout/hierarchy4"/>
    <dgm:cxn modelId="{94BD0253-9027-4D84-9669-2DDD66D0FC8F}" type="presParOf" srcId="{34EF28B5-B1E9-490E-8BC3-B5CBFB0E86FE}" destId="{3C728EBE-7B9A-46C8-AB99-9ACF16DA155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D8194-D750-4E83-A0F6-185CDF60375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897F582B-D717-4219-B545-14C6F8372262}">
      <dgm:prSet phldrT="[文本]"/>
      <dgm:spPr/>
      <dgm:t>
        <a:bodyPr/>
        <a:lstStyle/>
        <a:p>
          <a:r>
            <a:rPr lang="en-US" altLang="zh-CN" dirty="0" err="1"/>
            <a:t>SoundPlayer</a:t>
          </a:r>
          <a:r>
            <a:rPr lang="zh-CN" altLang="en-US" dirty="0"/>
            <a:t>类</a:t>
          </a:r>
        </a:p>
      </dgm:t>
    </dgm:pt>
    <dgm:pt modelId="{B2F5ED0A-B47F-4E23-BCF7-66F7363CB4D9}" cxnId="{84217720-9088-420B-B757-DAE98072293C}" type="parTrans">
      <dgm:prSet/>
      <dgm:spPr/>
      <dgm:t>
        <a:bodyPr/>
        <a:lstStyle/>
        <a:p>
          <a:endParaRPr lang="zh-CN" altLang="en-US"/>
        </a:p>
      </dgm:t>
    </dgm:pt>
    <dgm:pt modelId="{9E125DC9-0452-4FA5-B7E8-62DB03B5B59E}" cxnId="{84217720-9088-420B-B757-DAE98072293C}" type="sibTrans">
      <dgm:prSet/>
      <dgm:spPr/>
      <dgm:t>
        <a:bodyPr/>
        <a:lstStyle/>
        <a:p>
          <a:endParaRPr lang="zh-CN" altLang="en-US"/>
        </a:p>
      </dgm:t>
    </dgm:pt>
    <dgm:pt modelId="{EBF04F02-C913-4865-AEEF-0452F16508A4}" type="asst">
      <dgm:prSet phldrT="[文本]"/>
      <dgm:spPr/>
      <dgm:t>
        <a:bodyPr/>
        <a:lstStyle/>
        <a:p>
          <a:r>
            <a:rPr lang="en-US" altLang="zh-CN" dirty="0" err="1"/>
            <a:t>HashMap</a:t>
          </a:r>
          <a:endParaRPr lang="zh-CN" altLang="en-US" dirty="0"/>
        </a:p>
      </dgm:t>
    </dgm:pt>
    <dgm:pt modelId="{38B2A85B-E552-4090-8F53-556A051275D8}" cxnId="{A477D333-10A9-449D-9CCB-954A0C53AE26}" type="parTrans">
      <dgm:prSet/>
      <dgm:spPr/>
      <dgm:t>
        <a:bodyPr/>
        <a:lstStyle/>
        <a:p>
          <a:endParaRPr lang="zh-CN" altLang="en-US"/>
        </a:p>
      </dgm:t>
    </dgm:pt>
    <dgm:pt modelId="{02EA6925-5EFE-4D3D-9870-0536AC7F6141}" cxnId="{A477D333-10A9-449D-9CCB-954A0C53AE26}" type="sibTrans">
      <dgm:prSet/>
      <dgm:spPr/>
      <dgm:t>
        <a:bodyPr/>
        <a:lstStyle/>
        <a:p>
          <a:endParaRPr lang="zh-CN" altLang="en-US"/>
        </a:p>
      </dgm:t>
    </dgm:pt>
    <dgm:pt modelId="{51EE22F4-9249-4592-8056-349D7E97CC66}">
      <dgm:prSet phldrT="[文本]"/>
      <dgm:spPr/>
      <dgm:t>
        <a:bodyPr/>
        <a:lstStyle/>
        <a:p>
          <a:r>
            <a:rPr lang="en-US" altLang="zh-CN" dirty="0" err="1"/>
            <a:t>SoundPool</a:t>
          </a:r>
          <a:endParaRPr lang="zh-CN" altLang="en-US" dirty="0"/>
        </a:p>
      </dgm:t>
    </dgm:pt>
    <dgm:pt modelId="{378CE470-533A-40BA-B781-D94F8B121AAD}" cxnId="{BB0479D4-DF0D-4ECB-8197-370EA801012A}" type="parTrans">
      <dgm:prSet/>
      <dgm:spPr/>
      <dgm:t>
        <a:bodyPr/>
        <a:lstStyle/>
        <a:p>
          <a:endParaRPr lang="zh-CN" altLang="en-US"/>
        </a:p>
      </dgm:t>
    </dgm:pt>
    <dgm:pt modelId="{951A7E6A-690E-4B4C-8A25-E20B1E49E89F}" cxnId="{BB0479D4-DF0D-4ECB-8197-370EA801012A}" type="sibTrans">
      <dgm:prSet/>
      <dgm:spPr/>
      <dgm:t>
        <a:bodyPr/>
        <a:lstStyle/>
        <a:p>
          <a:endParaRPr lang="zh-CN" altLang="en-US"/>
        </a:p>
      </dgm:t>
    </dgm:pt>
    <dgm:pt modelId="{9F232BE5-549F-44A9-A4DA-EE5DA9F5079C}">
      <dgm:prSet phldrT="[文本]"/>
      <dgm:spPr/>
      <dgm:t>
        <a:bodyPr/>
        <a:lstStyle/>
        <a:p>
          <a:r>
            <a:rPr lang="en-US" altLang="zh-CN" dirty="0" err="1"/>
            <a:t>MediaPlayer</a:t>
          </a:r>
          <a:endParaRPr lang="zh-CN" altLang="en-US" dirty="0"/>
        </a:p>
      </dgm:t>
    </dgm:pt>
    <dgm:pt modelId="{8C82B57C-CF89-42AD-9E37-E5F59353FC2F}" cxnId="{58C56996-EF41-4FC0-9915-38A1A610E60B}" type="parTrans">
      <dgm:prSet/>
      <dgm:spPr/>
      <dgm:t>
        <a:bodyPr/>
        <a:lstStyle/>
        <a:p>
          <a:endParaRPr lang="zh-CN" altLang="en-US"/>
        </a:p>
      </dgm:t>
    </dgm:pt>
    <dgm:pt modelId="{75504F01-46AE-40B5-A323-948E20D24FAB}" cxnId="{58C56996-EF41-4FC0-9915-38A1A610E60B}" type="sibTrans">
      <dgm:prSet/>
      <dgm:spPr/>
      <dgm:t>
        <a:bodyPr/>
        <a:lstStyle/>
        <a:p>
          <a:endParaRPr lang="zh-CN" altLang="en-US"/>
        </a:p>
      </dgm:t>
    </dgm:pt>
    <dgm:pt modelId="{1ED8BD2E-0825-46EA-8C11-4EE956897F8C}">
      <dgm:prSet phldrT="[文本]"/>
      <dgm:spPr/>
      <dgm:t>
        <a:bodyPr/>
        <a:lstStyle/>
        <a:p>
          <a:r>
            <a:rPr lang="en-US" altLang="zh-CN" dirty="0"/>
            <a:t>RES</a:t>
          </a:r>
          <a:endParaRPr lang="zh-CN" altLang="en-US" dirty="0"/>
        </a:p>
      </dgm:t>
    </dgm:pt>
    <dgm:pt modelId="{74208041-6F48-477B-AC89-F30BF3CA6B06}" cxnId="{8F0855A6-BD4E-47D9-B65C-7B1A2CD804AC}" type="parTrans">
      <dgm:prSet/>
      <dgm:spPr/>
      <dgm:t>
        <a:bodyPr/>
        <a:lstStyle/>
        <a:p>
          <a:endParaRPr lang="zh-CN" altLang="en-US"/>
        </a:p>
      </dgm:t>
    </dgm:pt>
    <dgm:pt modelId="{A03CBD3C-6615-436F-8FC6-864FEFE04ED5}" cxnId="{8F0855A6-BD4E-47D9-B65C-7B1A2CD804AC}" type="sibTrans">
      <dgm:prSet/>
      <dgm:spPr/>
      <dgm:t>
        <a:bodyPr/>
        <a:lstStyle/>
        <a:p>
          <a:endParaRPr lang="zh-CN" altLang="en-US"/>
        </a:p>
      </dgm:t>
    </dgm:pt>
    <dgm:pt modelId="{7FC4215A-59E7-4C80-8DBF-2B1866E93F88}" type="pres">
      <dgm:prSet presAssocID="{636D8194-D750-4E83-A0F6-185CDF60375F}" presName="hierChild1" presStyleCnt="0">
        <dgm:presLayoutVars>
          <dgm:orgChart val="1"/>
          <dgm:chPref val="1"/>
          <dgm:dir/>
          <dgm:animOne val="branch"/>
          <dgm:animLvl val="lvl"/>
          <dgm:resizeHandles/>
        </dgm:presLayoutVars>
      </dgm:prSet>
      <dgm:spPr/>
    </dgm:pt>
    <dgm:pt modelId="{77171C50-F303-4A69-B71E-C1400864AF4B}" type="pres">
      <dgm:prSet presAssocID="{897F582B-D717-4219-B545-14C6F8372262}" presName="hierRoot1" presStyleCnt="0">
        <dgm:presLayoutVars>
          <dgm:hierBranch val="init"/>
        </dgm:presLayoutVars>
      </dgm:prSet>
      <dgm:spPr/>
    </dgm:pt>
    <dgm:pt modelId="{88A63D0F-D87E-4CFA-86C1-5AFF2057336C}" type="pres">
      <dgm:prSet presAssocID="{897F582B-D717-4219-B545-14C6F8372262}" presName="rootComposite1" presStyleCnt="0"/>
      <dgm:spPr/>
    </dgm:pt>
    <dgm:pt modelId="{4E0CD91D-6352-40FC-8F84-0FA4116640F0}" type="pres">
      <dgm:prSet presAssocID="{897F582B-D717-4219-B545-14C6F8372262}" presName="rootText1" presStyleLbl="node0" presStyleIdx="0" presStyleCnt="1" custScaleX="145958">
        <dgm:presLayoutVars>
          <dgm:chPref val="3"/>
        </dgm:presLayoutVars>
      </dgm:prSet>
      <dgm:spPr/>
    </dgm:pt>
    <dgm:pt modelId="{CEE0DC2F-AEC8-4098-AF46-BBF73B7C54E7}" type="pres">
      <dgm:prSet presAssocID="{897F582B-D717-4219-B545-14C6F8372262}" presName="rootConnector1" presStyleLbl="node1" presStyleIdx="0" presStyleCnt="0"/>
      <dgm:spPr/>
    </dgm:pt>
    <dgm:pt modelId="{B8FD45C9-FC04-44A8-BB52-F9920567EE2C}" type="pres">
      <dgm:prSet presAssocID="{897F582B-D717-4219-B545-14C6F8372262}" presName="hierChild2" presStyleCnt="0"/>
      <dgm:spPr/>
    </dgm:pt>
    <dgm:pt modelId="{AA5129B4-4315-47AE-AFE7-0D50953A2B3D}" type="pres">
      <dgm:prSet presAssocID="{378CE470-533A-40BA-B781-D94F8B121AAD}" presName="Name37" presStyleLbl="parChTrans1D2" presStyleIdx="0" presStyleCnt="4"/>
      <dgm:spPr/>
    </dgm:pt>
    <dgm:pt modelId="{1C8D64D5-769D-4704-944D-593BD6F42B3D}" type="pres">
      <dgm:prSet presAssocID="{51EE22F4-9249-4592-8056-349D7E97CC66}" presName="hierRoot2" presStyleCnt="0">
        <dgm:presLayoutVars>
          <dgm:hierBranch val="init"/>
        </dgm:presLayoutVars>
      </dgm:prSet>
      <dgm:spPr/>
    </dgm:pt>
    <dgm:pt modelId="{BAA7BE29-0EC5-472D-BEF1-DCCC163049E4}" type="pres">
      <dgm:prSet presAssocID="{51EE22F4-9249-4592-8056-349D7E97CC66}" presName="rootComposite" presStyleCnt="0"/>
      <dgm:spPr/>
    </dgm:pt>
    <dgm:pt modelId="{EF564CC6-A02F-4671-9C99-0EFBFFEFE82D}" type="pres">
      <dgm:prSet presAssocID="{51EE22F4-9249-4592-8056-349D7E97CC66}" presName="rootText" presStyleLbl="node2" presStyleIdx="0" presStyleCnt="3">
        <dgm:presLayoutVars>
          <dgm:chPref val="3"/>
        </dgm:presLayoutVars>
      </dgm:prSet>
      <dgm:spPr/>
    </dgm:pt>
    <dgm:pt modelId="{422CE32D-8BDB-43F1-B77B-6594679E693C}" type="pres">
      <dgm:prSet presAssocID="{51EE22F4-9249-4592-8056-349D7E97CC66}" presName="rootConnector" presStyleLbl="node2" presStyleIdx="0" presStyleCnt="3"/>
      <dgm:spPr/>
    </dgm:pt>
    <dgm:pt modelId="{D1C91F7A-8DA7-4446-A64B-A2CBFA3F65AC}" type="pres">
      <dgm:prSet presAssocID="{51EE22F4-9249-4592-8056-349D7E97CC66}" presName="hierChild4" presStyleCnt="0"/>
      <dgm:spPr/>
    </dgm:pt>
    <dgm:pt modelId="{34FCC9ED-1724-429B-82D3-E6894B67678F}" type="pres">
      <dgm:prSet presAssocID="{51EE22F4-9249-4592-8056-349D7E97CC66}" presName="hierChild5" presStyleCnt="0"/>
      <dgm:spPr/>
    </dgm:pt>
    <dgm:pt modelId="{3D797D1C-8E9B-4846-8687-36CCCCEFC320}" type="pres">
      <dgm:prSet presAssocID="{8C82B57C-CF89-42AD-9E37-E5F59353FC2F}" presName="Name37" presStyleLbl="parChTrans1D2" presStyleIdx="1" presStyleCnt="4"/>
      <dgm:spPr/>
    </dgm:pt>
    <dgm:pt modelId="{A10113A2-F490-45DD-BE0C-D9085ADD2864}" type="pres">
      <dgm:prSet presAssocID="{9F232BE5-549F-44A9-A4DA-EE5DA9F5079C}" presName="hierRoot2" presStyleCnt="0">
        <dgm:presLayoutVars>
          <dgm:hierBranch val="init"/>
        </dgm:presLayoutVars>
      </dgm:prSet>
      <dgm:spPr/>
    </dgm:pt>
    <dgm:pt modelId="{9E0435AC-E4E9-4619-BE1A-E3AA9F90D8F3}" type="pres">
      <dgm:prSet presAssocID="{9F232BE5-549F-44A9-A4DA-EE5DA9F5079C}" presName="rootComposite" presStyleCnt="0"/>
      <dgm:spPr/>
    </dgm:pt>
    <dgm:pt modelId="{6F83FC06-BA1E-424B-8200-EE8D0316EB7D}" type="pres">
      <dgm:prSet presAssocID="{9F232BE5-549F-44A9-A4DA-EE5DA9F5079C}" presName="rootText" presStyleLbl="node2" presStyleIdx="1" presStyleCnt="3">
        <dgm:presLayoutVars>
          <dgm:chPref val="3"/>
        </dgm:presLayoutVars>
      </dgm:prSet>
      <dgm:spPr/>
    </dgm:pt>
    <dgm:pt modelId="{31E5669A-71EB-4C3A-9ED3-A686CA1A4E37}" type="pres">
      <dgm:prSet presAssocID="{9F232BE5-549F-44A9-A4DA-EE5DA9F5079C}" presName="rootConnector" presStyleLbl="node2" presStyleIdx="1" presStyleCnt="3"/>
      <dgm:spPr/>
    </dgm:pt>
    <dgm:pt modelId="{B72624DE-90E0-454F-BFE9-9597337E6A99}" type="pres">
      <dgm:prSet presAssocID="{9F232BE5-549F-44A9-A4DA-EE5DA9F5079C}" presName="hierChild4" presStyleCnt="0"/>
      <dgm:spPr/>
    </dgm:pt>
    <dgm:pt modelId="{31BF73F4-EB97-46F9-AE83-78E10843E721}" type="pres">
      <dgm:prSet presAssocID="{9F232BE5-549F-44A9-A4DA-EE5DA9F5079C}" presName="hierChild5" presStyleCnt="0"/>
      <dgm:spPr/>
    </dgm:pt>
    <dgm:pt modelId="{D8D36D3F-C351-408E-9EF6-D471E4074165}" type="pres">
      <dgm:prSet presAssocID="{74208041-6F48-477B-AC89-F30BF3CA6B06}" presName="Name37" presStyleLbl="parChTrans1D2" presStyleIdx="2" presStyleCnt="4"/>
      <dgm:spPr/>
    </dgm:pt>
    <dgm:pt modelId="{D9470D97-57F7-4A25-9709-B754B188F3DC}" type="pres">
      <dgm:prSet presAssocID="{1ED8BD2E-0825-46EA-8C11-4EE956897F8C}" presName="hierRoot2" presStyleCnt="0">
        <dgm:presLayoutVars>
          <dgm:hierBranch val="init"/>
        </dgm:presLayoutVars>
      </dgm:prSet>
      <dgm:spPr/>
    </dgm:pt>
    <dgm:pt modelId="{0C5C6F32-2305-40EB-9C6C-D643FC4C111E}" type="pres">
      <dgm:prSet presAssocID="{1ED8BD2E-0825-46EA-8C11-4EE956897F8C}" presName="rootComposite" presStyleCnt="0"/>
      <dgm:spPr/>
    </dgm:pt>
    <dgm:pt modelId="{E6D6289B-4FE3-4EAF-8F3B-87A4A8E27C46}" type="pres">
      <dgm:prSet presAssocID="{1ED8BD2E-0825-46EA-8C11-4EE956897F8C}" presName="rootText" presStyleLbl="node2" presStyleIdx="2" presStyleCnt="3">
        <dgm:presLayoutVars>
          <dgm:chPref val="3"/>
        </dgm:presLayoutVars>
      </dgm:prSet>
      <dgm:spPr/>
    </dgm:pt>
    <dgm:pt modelId="{E5D88E39-CB1E-4AFE-B0DF-94E205FB41B7}" type="pres">
      <dgm:prSet presAssocID="{1ED8BD2E-0825-46EA-8C11-4EE956897F8C}" presName="rootConnector" presStyleLbl="node2" presStyleIdx="2" presStyleCnt="3"/>
      <dgm:spPr/>
    </dgm:pt>
    <dgm:pt modelId="{A35F1916-C848-44E4-AB26-6C745D666F0C}" type="pres">
      <dgm:prSet presAssocID="{1ED8BD2E-0825-46EA-8C11-4EE956897F8C}" presName="hierChild4" presStyleCnt="0"/>
      <dgm:spPr/>
    </dgm:pt>
    <dgm:pt modelId="{044D55D6-28C4-4B3A-A7B0-940F50E64748}" type="pres">
      <dgm:prSet presAssocID="{1ED8BD2E-0825-46EA-8C11-4EE956897F8C}" presName="hierChild5" presStyleCnt="0"/>
      <dgm:spPr/>
    </dgm:pt>
    <dgm:pt modelId="{E982BF20-D599-4BAA-8596-DDFAE7C7C7DD}" type="pres">
      <dgm:prSet presAssocID="{897F582B-D717-4219-B545-14C6F8372262}" presName="hierChild3" presStyleCnt="0"/>
      <dgm:spPr/>
    </dgm:pt>
    <dgm:pt modelId="{483190B5-A9F8-47B9-BFC4-7AD936162B72}" type="pres">
      <dgm:prSet presAssocID="{38B2A85B-E552-4090-8F53-556A051275D8}" presName="Name111" presStyleLbl="parChTrans1D2" presStyleIdx="3" presStyleCnt="4"/>
      <dgm:spPr/>
    </dgm:pt>
    <dgm:pt modelId="{582B33FC-558C-4526-9C93-2C7F5DA454DB}" type="pres">
      <dgm:prSet presAssocID="{EBF04F02-C913-4865-AEEF-0452F16508A4}" presName="hierRoot3" presStyleCnt="0">
        <dgm:presLayoutVars>
          <dgm:hierBranch val="init"/>
        </dgm:presLayoutVars>
      </dgm:prSet>
      <dgm:spPr/>
    </dgm:pt>
    <dgm:pt modelId="{BBDFFD05-5426-4FF2-BA68-BF1DAFA28744}" type="pres">
      <dgm:prSet presAssocID="{EBF04F02-C913-4865-AEEF-0452F16508A4}" presName="rootComposite3" presStyleCnt="0"/>
      <dgm:spPr/>
    </dgm:pt>
    <dgm:pt modelId="{BAAF7DC3-DB91-4389-AB2C-97247DA1C10C}" type="pres">
      <dgm:prSet presAssocID="{EBF04F02-C913-4865-AEEF-0452F16508A4}" presName="rootText3" presStyleLbl="asst1" presStyleIdx="0" presStyleCnt="1">
        <dgm:presLayoutVars>
          <dgm:chPref val="3"/>
        </dgm:presLayoutVars>
      </dgm:prSet>
      <dgm:spPr/>
    </dgm:pt>
    <dgm:pt modelId="{BCC9013D-E67E-4115-84FA-42685E8DB788}" type="pres">
      <dgm:prSet presAssocID="{EBF04F02-C913-4865-AEEF-0452F16508A4}" presName="rootConnector3" presStyleLbl="asst1" presStyleIdx="0" presStyleCnt="1"/>
      <dgm:spPr/>
    </dgm:pt>
    <dgm:pt modelId="{16911636-9CA2-4199-8F9B-CABDB1CAB119}" type="pres">
      <dgm:prSet presAssocID="{EBF04F02-C913-4865-AEEF-0452F16508A4}" presName="hierChild6" presStyleCnt="0"/>
      <dgm:spPr/>
    </dgm:pt>
    <dgm:pt modelId="{CD026B79-2CCD-428F-A002-A9B5102761E1}" type="pres">
      <dgm:prSet presAssocID="{EBF04F02-C913-4865-AEEF-0452F16508A4}" presName="hierChild7" presStyleCnt="0"/>
      <dgm:spPr/>
    </dgm:pt>
  </dgm:ptLst>
  <dgm:cxnLst>
    <dgm:cxn modelId="{082FEE07-932B-4E6D-997E-4FD96A18A836}" type="presOf" srcId="{1ED8BD2E-0825-46EA-8C11-4EE956897F8C}" destId="{E5D88E39-CB1E-4AFE-B0DF-94E205FB41B7}" srcOrd="1" destOrd="0" presId="urn:microsoft.com/office/officeart/2005/8/layout/orgChart1"/>
    <dgm:cxn modelId="{84217720-9088-420B-B757-DAE98072293C}" srcId="{636D8194-D750-4E83-A0F6-185CDF60375F}" destId="{897F582B-D717-4219-B545-14C6F8372262}" srcOrd="0" destOrd="0" parTransId="{B2F5ED0A-B47F-4E23-BCF7-66F7363CB4D9}" sibTransId="{9E125DC9-0452-4FA5-B7E8-62DB03B5B59E}"/>
    <dgm:cxn modelId="{BC71B329-1BE4-41C9-B8C2-2BE67DA50A08}" type="presOf" srcId="{1ED8BD2E-0825-46EA-8C11-4EE956897F8C}" destId="{E6D6289B-4FE3-4EAF-8F3B-87A4A8E27C46}" srcOrd="0" destOrd="0" presId="urn:microsoft.com/office/officeart/2005/8/layout/orgChart1"/>
    <dgm:cxn modelId="{A477D333-10A9-449D-9CCB-954A0C53AE26}" srcId="{897F582B-D717-4219-B545-14C6F8372262}" destId="{EBF04F02-C913-4865-AEEF-0452F16508A4}" srcOrd="0" destOrd="0" parTransId="{38B2A85B-E552-4090-8F53-556A051275D8}" sibTransId="{02EA6925-5EFE-4D3D-9870-0536AC7F6141}"/>
    <dgm:cxn modelId="{207D0D5D-7B88-4344-AA5D-1D427219729E}" type="presOf" srcId="{74208041-6F48-477B-AC89-F30BF3CA6B06}" destId="{D8D36D3F-C351-408E-9EF6-D471E4074165}" srcOrd="0" destOrd="0" presId="urn:microsoft.com/office/officeart/2005/8/layout/orgChart1"/>
    <dgm:cxn modelId="{0D7C6A47-87A6-49F0-844D-9EA6E7B43B3E}" type="presOf" srcId="{897F582B-D717-4219-B545-14C6F8372262}" destId="{4E0CD91D-6352-40FC-8F84-0FA4116640F0}" srcOrd="0" destOrd="0" presId="urn:microsoft.com/office/officeart/2005/8/layout/orgChart1"/>
    <dgm:cxn modelId="{06A7EC82-CC8B-4891-AD90-4D2F322C82D6}" type="presOf" srcId="{EBF04F02-C913-4865-AEEF-0452F16508A4}" destId="{BAAF7DC3-DB91-4389-AB2C-97247DA1C10C}" srcOrd="0" destOrd="0" presId="urn:microsoft.com/office/officeart/2005/8/layout/orgChart1"/>
    <dgm:cxn modelId="{94438C87-17D0-41E6-9DA1-9CC21C998332}" type="presOf" srcId="{51EE22F4-9249-4592-8056-349D7E97CC66}" destId="{422CE32D-8BDB-43F1-B77B-6594679E693C}" srcOrd="1" destOrd="0" presId="urn:microsoft.com/office/officeart/2005/8/layout/orgChart1"/>
    <dgm:cxn modelId="{97E13691-BFC6-46DB-A488-98ED59B1A06B}" type="presOf" srcId="{EBF04F02-C913-4865-AEEF-0452F16508A4}" destId="{BCC9013D-E67E-4115-84FA-42685E8DB788}" srcOrd="1" destOrd="0" presId="urn:microsoft.com/office/officeart/2005/8/layout/orgChart1"/>
    <dgm:cxn modelId="{58C56996-EF41-4FC0-9915-38A1A610E60B}" srcId="{897F582B-D717-4219-B545-14C6F8372262}" destId="{9F232BE5-549F-44A9-A4DA-EE5DA9F5079C}" srcOrd="2" destOrd="0" parTransId="{8C82B57C-CF89-42AD-9E37-E5F59353FC2F}" sibTransId="{75504F01-46AE-40B5-A323-948E20D24FAB}"/>
    <dgm:cxn modelId="{B67FE6A1-D224-47AC-87B5-B0A78D6CFBB1}" type="presOf" srcId="{9F232BE5-549F-44A9-A4DA-EE5DA9F5079C}" destId="{31E5669A-71EB-4C3A-9ED3-A686CA1A4E37}" srcOrd="1" destOrd="0" presId="urn:microsoft.com/office/officeart/2005/8/layout/orgChart1"/>
    <dgm:cxn modelId="{8F0855A6-BD4E-47D9-B65C-7B1A2CD804AC}" srcId="{897F582B-D717-4219-B545-14C6F8372262}" destId="{1ED8BD2E-0825-46EA-8C11-4EE956897F8C}" srcOrd="3" destOrd="0" parTransId="{74208041-6F48-477B-AC89-F30BF3CA6B06}" sibTransId="{A03CBD3C-6615-436F-8FC6-864FEFE04ED5}"/>
    <dgm:cxn modelId="{710B9DAD-55FA-4D43-AA79-18E6094EBEEB}" type="presOf" srcId="{51EE22F4-9249-4592-8056-349D7E97CC66}" destId="{EF564CC6-A02F-4671-9C99-0EFBFFEFE82D}" srcOrd="0" destOrd="0" presId="urn:microsoft.com/office/officeart/2005/8/layout/orgChart1"/>
    <dgm:cxn modelId="{8A6125B1-4635-4EAD-B53D-1EB33DCBB0E4}" type="presOf" srcId="{8C82B57C-CF89-42AD-9E37-E5F59353FC2F}" destId="{3D797D1C-8E9B-4846-8687-36CCCCEFC320}" srcOrd="0" destOrd="0" presId="urn:microsoft.com/office/officeart/2005/8/layout/orgChart1"/>
    <dgm:cxn modelId="{BB0479D4-DF0D-4ECB-8197-370EA801012A}" srcId="{897F582B-D717-4219-B545-14C6F8372262}" destId="{51EE22F4-9249-4592-8056-349D7E97CC66}" srcOrd="1" destOrd="0" parTransId="{378CE470-533A-40BA-B781-D94F8B121AAD}" sibTransId="{951A7E6A-690E-4B4C-8A25-E20B1E49E89F}"/>
    <dgm:cxn modelId="{08FEA3EE-3A14-40F6-B131-43640C8283B5}" type="presOf" srcId="{897F582B-D717-4219-B545-14C6F8372262}" destId="{CEE0DC2F-AEC8-4098-AF46-BBF73B7C54E7}" srcOrd="1" destOrd="0" presId="urn:microsoft.com/office/officeart/2005/8/layout/orgChart1"/>
    <dgm:cxn modelId="{D8A3CEF1-13F7-4D1D-8CF9-80AF7B0A3948}" type="presOf" srcId="{378CE470-533A-40BA-B781-D94F8B121AAD}" destId="{AA5129B4-4315-47AE-AFE7-0D50953A2B3D}" srcOrd="0" destOrd="0" presId="urn:microsoft.com/office/officeart/2005/8/layout/orgChart1"/>
    <dgm:cxn modelId="{8B8CE6F1-CFFE-4770-ADBD-876B7F4B0FD9}" type="presOf" srcId="{9F232BE5-549F-44A9-A4DA-EE5DA9F5079C}" destId="{6F83FC06-BA1E-424B-8200-EE8D0316EB7D}" srcOrd="0" destOrd="0" presId="urn:microsoft.com/office/officeart/2005/8/layout/orgChart1"/>
    <dgm:cxn modelId="{05C73DF4-6C3C-4FB3-830E-073D716CFD7D}" type="presOf" srcId="{636D8194-D750-4E83-A0F6-185CDF60375F}" destId="{7FC4215A-59E7-4C80-8DBF-2B1866E93F88}" srcOrd="0" destOrd="0" presId="urn:microsoft.com/office/officeart/2005/8/layout/orgChart1"/>
    <dgm:cxn modelId="{A3F460F8-0C49-4745-AF7C-7992E23C245B}" type="presOf" srcId="{38B2A85B-E552-4090-8F53-556A051275D8}" destId="{483190B5-A9F8-47B9-BFC4-7AD936162B72}" srcOrd="0" destOrd="0" presId="urn:microsoft.com/office/officeart/2005/8/layout/orgChart1"/>
    <dgm:cxn modelId="{7FCD0BF1-E209-4F62-ACB6-A08E32BCE01E}" type="presParOf" srcId="{7FC4215A-59E7-4C80-8DBF-2B1866E93F88}" destId="{77171C50-F303-4A69-B71E-C1400864AF4B}" srcOrd="0" destOrd="0" presId="urn:microsoft.com/office/officeart/2005/8/layout/orgChart1"/>
    <dgm:cxn modelId="{5F27A703-0A40-4E9E-8094-29221BDC6285}" type="presParOf" srcId="{77171C50-F303-4A69-B71E-C1400864AF4B}" destId="{88A63D0F-D87E-4CFA-86C1-5AFF2057336C}" srcOrd="0" destOrd="0" presId="urn:microsoft.com/office/officeart/2005/8/layout/orgChart1"/>
    <dgm:cxn modelId="{CB10724C-CDDB-40A4-AA99-61CC7A89745D}" type="presParOf" srcId="{88A63D0F-D87E-4CFA-86C1-5AFF2057336C}" destId="{4E0CD91D-6352-40FC-8F84-0FA4116640F0}" srcOrd="0" destOrd="0" presId="urn:microsoft.com/office/officeart/2005/8/layout/orgChart1"/>
    <dgm:cxn modelId="{6EC767DB-602F-4150-962D-070F134EC841}" type="presParOf" srcId="{88A63D0F-D87E-4CFA-86C1-5AFF2057336C}" destId="{CEE0DC2F-AEC8-4098-AF46-BBF73B7C54E7}" srcOrd="1" destOrd="0" presId="urn:microsoft.com/office/officeart/2005/8/layout/orgChart1"/>
    <dgm:cxn modelId="{8F396120-7C67-4CFB-8AE2-1C878D7ED2C6}" type="presParOf" srcId="{77171C50-F303-4A69-B71E-C1400864AF4B}" destId="{B8FD45C9-FC04-44A8-BB52-F9920567EE2C}" srcOrd="1" destOrd="0" presId="urn:microsoft.com/office/officeart/2005/8/layout/orgChart1"/>
    <dgm:cxn modelId="{0BBAA865-ABEA-4304-9500-C6B22CF9C051}" type="presParOf" srcId="{B8FD45C9-FC04-44A8-BB52-F9920567EE2C}" destId="{AA5129B4-4315-47AE-AFE7-0D50953A2B3D}" srcOrd="0" destOrd="0" presId="urn:microsoft.com/office/officeart/2005/8/layout/orgChart1"/>
    <dgm:cxn modelId="{F8B10D82-44AC-4C40-ACAF-BAC7741F54CF}" type="presParOf" srcId="{B8FD45C9-FC04-44A8-BB52-F9920567EE2C}" destId="{1C8D64D5-769D-4704-944D-593BD6F42B3D}" srcOrd="1" destOrd="0" presId="urn:microsoft.com/office/officeart/2005/8/layout/orgChart1"/>
    <dgm:cxn modelId="{74EB6078-CEF1-4A9E-800E-777DDE72D7F0}" type="presParOf" srcId="{1C8D64D5-769D-4704-944D-593BD6F42B3D}" destId="{BAA7BE29-0EC5-472D-BEF1-DCCC163049E4}" srcOrd="0" destOrd="0" presId="urn:microsoft.com/office/officeart/2005/8/layout/orgChart1"/>
    <dgm:cxn modelId="{DE39D5AB-EC2F-4A3B-AE5A-E3ECAD9A4A72}" type="presParOf" srcId="{BAA7BE29-0EC5-472D-BEF1-DCCC163049E4}" destId="{EF564CC6-A02F-4671-9C99-0EFBFFEFE82D}" srcOrd="0" destOrd="0" presId="urn:microsoft.com/office/officeart/2005/8/layout/orgChart1"/>
    <dgm:cxn modelId="{19A52578-9B2E-4A40-9FDB-88ECD11D1C9E}" type="presParOf" srcId="{BAA7BE29-0EC5-472D-BEF1-DCCC163049E4}" destId="{422CE32D-8BDB-43F1-B77B-6594679E693C}" srcOrd="1" destOrd="0" presId="urn:microsoft.com/office/officeart/2005/8/layout/orgChart1"/>
    <dgm:cxn modelId="{ECC1FA8A-A044-416E-BDF2-D185C63AE4AE}" type="presParOf" srcId="{1C8D64D5-769D-4704-944D-593BD6F42B3D}" destId="{D1C91F7A-8DA7-4446-A64B-A2CBFA3F65AC}" srcOrd="1" destOrd="0" presId="urn:microsoft.com/office/officeart/2005/8/layout/orgChart1"/>
    <dgm:cxn modelId="{E356D882-B70A-4D16-B0D8-90C5136EA84E}" type="presParOf" srcId="{1C8D64D5-769D-4704-944D-593BD6F42B3D}" destId="{34FCC9ED-1724-429B-82D3-E6894B67678F}" srcOrd="2" destOrd="0" presId="urn:microsoft.com/office/officeart/2005/8/layout/orgChart1"/>
    <dgm:cxn modelId="{579770D8-25A7-4188-9E2B-83546F4492AD}" type="presParOf" srcId="{B8FD45C9-FC04-44A8-BB52-F9920567EE2C}" destId="{3D797D1C-8E9B-4846-8687-36CCCCEFC320}" srcOrd="2" destOrd="0" presId="urn:microsoft.com/office/officeart/2005/8/layout/orgChart1"/>
    <dgm:cxn modelId="{CE24DDB7-DF9A-4204-88EA-D342C5E3A9B9}" type="presParOf" srcId="{B8FD45C9-FC04-44A8-BB52-F9920567EE2C}" destId="{A10113A2-F490-45DD-BE0C-D9085ADD2864}" srcOrd="3" destOrd="0" presId="urn:microsoft.com/office/officeart/2005/8/layout/orgChart1"/>
    <dgm:cxn modelId="{4F3F9593-9F3B-42D7-908B-5A0FF43D5EA5}" type="presParOf" srcId="{A10113A2-F490-45DD-BE0C-D9085ADD2864}" destId="{9E0435AC-E4E9-4619-BE1A-E3AA9F90D8F3}" srcOrd="0" destOrd="0" presId="urn:microsoft.com/office/officeart/2005/8/layout/orgChart1"/>
    <dgm:cxn modelId="{9FEE736B-4689-4CEC-8078-013E156620EF}" type="presParOf" srcId="{9E0435AC-E4E9-4619-BE1A-E3AA9F90D8F3}" destId="{6F83FC06-BA1E-424B-8200-EE8D0316EB7D}" srcOrd="0" destOrd="0" presId="urn:microsoft.com/office/officeart/2005/8/layout/orgChart1"/>
    <dgm:cxn modelId="{92C828CA-D2BC-420E-8CF8-1F28C972CFCA}" type="presParOf" srcId="{9E0435AC-E4E9-4619-BE1A-E3AA9F90D8F3}" destId="{31E5669A-71EB-4C3A-9ED3-A686CA1A4E37}" srcOrd="1" destOrd="0" presId="urn:microsoft.com/office/officeart/2005/8/layout/orgChart1"/>
    <dgm:cxn modelId="{A3678DA6-19F5-46D5-A65D-3AEF4EB74D96}" type="presParOf" srcId="{A10113A2-F490-45DD-BE0C-D9085ADD2864}" destId="{B72624DE-90E0-454F-BFE9-9597337E6A99}" srcOrd="1" destOrd="0" presId="urn:microsoft.com/office/officeart/2005/8/layout/orgChart1"/>
    <dgm:cxn modelId="{9D5A6081-F18E-44DB-B982-EA6197534CE2}" type="presParOf" srcId="{A10113A2-F490-45DD-BE0C-D9085ADD2864}" destId="{31BF73F4-EB97-46F9-AE83-78E10843E721}" srcOrd="2" destOrd="0" presId="urn:microsoft.com/office/officeart/2005/8/layout/orgChart1"/>
    <dgm:cxn modelId="{B9EC97AC-9425-4F89-BA98-E19347427AA7}" type="presParOf" srcId="{B8FD45C9-FC04-44A8-BB52-F9920567EE2C}" destId="{D8D36D3F-C351-408E-9EF6-D471E4074165}" srcOrd="4" destOrd="0" presId="urn:microsoft.com/office/officeart/2005/8/layout/orgChart1"/>
    <dgm:cxn modelId="{D9CB233F-D309-4EBA-80F7-2D24BD0391A2}" type="presParOf" srcId="{B8FD45C9-FC04-44A8-BB52-F9920567EE2C}" destId="{D9470D97-57F7-4A25-9709-B754B188F3DC}" srcOrd="5" destOrd="0" presId="urn:microsoft.com/office/officeart/2005/8/layout/orgChart1"/>
    <dgm:cxn modelId="{EBC69E07-11EE-4802-856B-A2FC6D884EAA}" type="presParOf" srcId="{D9470D97-57F7-4A25-9709-B754B188F3DC}" destId="{0C5C6F32-2305-40EB-9C6C-D643FC4C111E}" srcOrd="0" destOrd="0" presId="urn:microsoft.com/office/officeart/2005/8/layout/orgChart1"/>
    <dgm:cxn modelId="{AA949449-B573-43F9-A9BF-1EECEE992FCA}" type="presParOf" srcId="{0C5C6F32-2305-40EB-9C6C-D643FC4C111E}" destId="{E6D6289B-4FE3-4EAF-8F3B-87A4A8E27C46}" srcOrd="0" destOrd="0" presId="urn:microsoft.com/office/officeart/2005/8/layout/orgChart1"/>
    <dgm:cxn modelId="{90DE75E5-8560-4F1C-808F-B6542E066C96}" type="presParOf" srcId="{0C5C6F32-2305-40EB-9C6C-D643FC4C111E}" destId="{E5D88E39-CB1E-4AFE-B0DF-94E205FB41B7}" srcOrd="1" destOrd="0" presId="urn:microsoft.com/office/officeart/2005/8/layout/orgChart1"/>
    <dgm:cxn modelId="{307B5025-0798-4CB5-9A47-1583B5784F41}" type="presParOf" srcId="{D9470D97-57F7-4A25-9709-B754B188F3DC}" destId="{A35F1916-C848-44E4-AB26-6C745D666F0C}" srcOrd="1" destOrd="0" presId="urn:microsoft.com/office/officeart/2005/8/layout/orgChart1"/>
    <dgm:cxn modelId="{33D19DC6-4A7E-40CD-BF7F-1C8AB0298AB1}" type="presParOf" srcId="{D9470D97-57F7-4A25-9709-B754B188F3DC}" destId="{044D55D6-28C4-4B3A-A7B0-940F50E64748}" srcOrd="2" destOrd="0" presId="urn:microsoft.com/office/officeart/2005/8/layout/orgChart1"/>
    <dgm:cxn modelId="{8FC26064-6ABD-4A31-A2DA-B7075EDFB60F}" type="presParOf" srcId="{77171C50-F303-4A69-B71E-C1400864AF4B}" destId="{E982BF20-D599-4BAA-8596-DDFAE7C7C7DD}" srcOrd="2" destOrd="0" presId="urn:microsoft.com/office/officeart/2005/8/layout/orgChart1"/>
    <dgm:cxn modelId="{3A018C91-3567-435A-ADCF-9ED16CB95978}" type="presParOf" srcId="{E982BF20-D599-4BAA-8596-DDFAE7C7C7DD}" destId="{483190B5-A9F8-47B9-BFC4-7AD936162B72}" srcOrd="0" destOrd="0" presId="urn:microsoft.com/office/officeart/2005/8/layout/orgChart1"/>
    <dgm:cxn modelId="{B1DB5B27-07AE-43FD-A500-0F72D8AFD594}" type="presParOf" srcId="{E982BF20-D599-4BAA-8596-DDFAE7C7C7DD}" destId="{582B33FC-558C-4526-9C93-2C7F5DA454DB}" srcOrd="1" destOrd="0" presId="urn:microsoft.com/office/officeart/2005/8/layout/orgChart1"/>
    <dgm:cxn modelId="{BDF7FE1E-4E47-4EC3-959E-B1931E2017AC}" type="presParOf" srcId="{582B33FC-558C-4526-9C93-2C7F5DA454DB}" destId="{BBDFFD05-5426-4FF2-BA68-BF1DAFA28744}" srcOrd="0" destOrd="0" presId="urn:microsoft.com/office/officeart/2005/8/layout/orgChart1"/>
    <dgm:cxn modelId="{1DF4B397-D31A-4E85-B0A7-B9F55C8913B2}" type="presParOf" srcId="{BBDFFD05-5426-4FF2-BA68-BF1DAFA28744}" destId="{BAAF7DC3-DB91-4389-AB2C-97247DA1C10C}" srcOrd="0" destOrd="0" presId="urn:microsoft.com/office/officeart/2005/8/layout/orgChart1"/>
    <dgm:cxn modelId="{AD73B564-82BA-4C7C-9C1B-903493D2496D}" type="presParOf" srcId="{BBDFFD05-5426-4FF2-BA68-BF1DAFA28744}" destId="{BCC9013D-E67E-4115-84FA-42685E8DB788}" srcOrd="1" destOrd="0" presId="urn:microsoft.com/office/officeart/2005/8/layout/orgChart1"/>
    <dgm:cxn modelId="{FFACC24B-0647-44AE-B5A8-3DA88E617473}" type="presParOf" srcId="{582B33FC-558C-4526-9C93-2C7F5DA454DB}" destId="{16911636-9CA2-4199-8F9B-CABDB1CAB119}" srcOrd="1" destOrd="0" presId="urn:microsoft.com/office/officeart/2005/8/layout/orgChart1"/>
    <dgm:cxn modelId="{FD53CDE8-7911-44B4-9FF5-46CAEB9AC74C}" type="presParOf" srcId="{582B33FC-558C-4526-9C93-2C7F5DA454DB}" destId="{CD026B79-2CCD-428F-A002-A9B5102761E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3F4C-E189-4D81-B24C-3607EEFBB158}">
      <dsp:nvSpPr>
        <dsp:cNvPr id="0" name=""/>
        <dsp:cNvSpPr/>
      </dsp:nvSpPr>
      <dsp:spPr>
        <a:xfrm>
          <a:off x="1728" y="0"/>
          <a:ext cx="5585410"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Game</a:t>
          </a:r>
          <a:endParaRPr lang="zh-CN" altLang="en-US" sz="3600" kern="1200" dirty="0"/>
        </a:p>
      </dsp:txBody>
      <dsp:txXfrm>
        <a:off x="29654" y="27926"/>
        <a:ext cx="5529558" cy="897614"/>
      </dsp:txXfrm>
    </dsp:sp>
    <dsp:sp modelId="{8F5BBC60-60A0-48EB-A425-97C23ADDE15E}">
      <dsp:nvSpPr>
        <dsp:cNvPr id="0" name=""/>
        <dsp:cNvSpPr/>
      </dsp:nvSpPr>
      <dsp:spPr>
        <a:xfrm>
          <a:off x="2063" y="1051200"/>
          <a:ext cx="2736422"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应用场景</a:t>
          </a:r>
        </a:p>
      </dsp:txBody>
      <dsp:txXfrm>
        <a:off x="29989" y="1079126"/>
        <a:ext cx="2680570" cy="897614"/>
      </dsp:txXfrm>
    </dsp:sp>
    <dsp:sp modelId="{76AAE8B4-F0FF-493B-BCD9-7B4FBEC41590}">
      <dsp:nvSpPr>
        <dsp:cNvPr id="0" name=""/>
        <dsp:cNvSpPr/>
      </dsp:nvSpPr>
      <dsp:spPr>
        <a:xfrm>
          <a:off x="2063" y="2102331"/>
          <a:ext cx="1340069"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Activity</a:t>
          </a:r>
          <a:endParaRPr lang="zh-CN" altLang="en-US" sz="2200" kern="1200" dirty="0"/>
        </a:p>
      </dsp:txBody>
      <dsp:txXfrm>
        <a:off x="29989" y="2130257"/>
        <a:ext cx="1284217" cy="897614"/>
      </dsp:txXfrm>
    </dsp:sp>
    <dsp:sp modelId="{E942D694-EBAB-4F82-B420-589E1BB930B0}">
      <dsp:nvSpPr>
        <dsp:cNvPr id="0" name=""/>
        <dsp:cNvSpPr/>
      </dsp:nvSpPr>
      <dsp:spPr>
        <a:xfrm>
          <a:off x="1398415" y="2102331"/>
          <a:ext cx="1340069"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err="1"/>
            <a:t>DataBase</a:t>
          </a:r>
          <a:endParaRPr lang="zh-CN" altLang="en-US" sz="2200" kern="1200" dirty="0"/>
        </a:p>
      </dsp:txBody>
      <dsp:txXfrm>
        <a:off x="1426341" y="2130257"/>
        <a:ext cx="1284217" cy="897614"/>
      </dsp:txXfrm>
    </dsp:sp>
    <dsp:sp modelId="{89D9898D-2B77-41E1-B347-D72B2C684B74}">
      <dsp:nvSpPr>
        <dsp:cNvPr id="0" name=""/>
        <dsp:cNvSpPr/>
      </dsp:nvSpPr>
      <dsp:spPr>
        <a:xfrm>
          <a:off x="2851051" y="1051200"/>
          <a:ext cx="2736422"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UI</a:t>
          </a:r>
          <a:endParaRPr lang="zh-CN" altLang="en-US" sz="4100" kern="1200" dirty="0"/>
        </a:p>
      </dsp:txBody>
      <dsp:txXfrm>
        <a:off x="2878977" y="1079126"/>
        <a:ext cx="2680570" cy="897614"/>
      </dsp:txXfrm>
    </dsp:sp>
    <dsp:sp modelId="{A5854A9A-2B2F-40DE-9639-1ED0D9A40D01}">
      <dsp:nvSpPr>
        <dsp:cNvPr id="0" name=""/>
        <dsp:cNvSpPr/>
      </dsp:nvSpPr>
      <dsp:spPr>
        <a:xfrm>
          <a:off x="2851051" y="2102331"/>
          <a:ext cx="1340069"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Media</a:t>
          </a:r>
          <a:endParaRPr lang="zh-CN" altLang="en-US" sz="2200" kern="1200" dirty="0"/>
        </a:p>
      </dsp:txBody>
      <dsp:txXfrm>
        <a:off x="2878977" y="2130257"/>
        <a:ext cx="1284217" cy="897614"/>
      </dsp:txXfrm>
    </dsp:sp>
    <dsp:sp modelId="{0B1E473D-37F2-49C2-B37E-B45751109CF0}">
      <dsp:nvSpPr>
        <dsp:cNvPr id="0" name=""/>
        <dsp:cNvSpPr/>
      </dsp:nvSpPr>
      <dsp:spPr>
        <a:xfrm>
          <a:off x="4247404" y="2102331"/>
          <a:ext cx="1340069" cy="9534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View</a:t>
          </a:r>
          <a:endParaRPr lang="zh-CN" altLang="en-US" sz="2200" kern="1200" dirty="0"/>
        </a:p>
      </dsp:txBody>
      <dsp:txXfrm>
        <a:off x="4275330" y="2130257"/>
        <a:ext cx="1284217" cy="8976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190B5-A9F8-47B9-BFC4-7AD936162B72}">
      <dsp:nvSpPr>
        <dsp:cNvPr id="0" name=""/>
        <dsp:cNvSpPr/>
      </dsp:nvSpPr>
      <dsp:spPr>
        <a:xfrm>
          <a:off x="1884777" y="786158"/>
          <a:ext cx="123285" cy="540108"/>
        </a:xfrm>
        <a:custGeom>
          <a:avLst/>
          <a:gdLst/>
          <a:ahLst/>
          <a:cxnLst/>
          <a:rect l="0" t="0" r="0" b="0"/>
          <a:pathLst>
            <a:path>
              <a:moveTo>
                <a:pt x="123285" y="0"/>
              </a:moveTo>
              <a:lnTo>
                <a:pt x="123285" y="540108"/>
              </a:lnTo>
              <a:lnTo>
                <a:pt x="0" y="54010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36D3F-C351-408E-9EF6-D471E4074165}">
      <dsp:nvSpPr>
        <dsp:cNvPr id="0" name=""/>
        <dsp:cNvSpPr/>
      </dsp:nvSpPr>
      <dsp:spPr>
        <a:xfrm>
          <a:off x="2008063" y="786158"/>
          <a:ext cx="1420719" cy="1080216"/>
        </a:xfrm>
        <a:custGeom>
          <a:avLst/>
          <a:gdLst/>
          <a:ahLst/>
          <a:cxnLst/>
          <a:rect l="0" t="0" r="0" b="0"/>
          <a:pathLst>
            <a:path>
              <a:moveTo>
                <a:pt x="0" y="0"/>
              </a:moveTo>
              <a:lnTo>
                <a:pt x="0" y="956930"/>
              </a:lnTo>
              <a:lnTo>
                <a:pt x="1420719" y="956930"/>
              </a:lnTo>
              <a:lnTo>
                <a:pt x="1420719" y="108021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97D1C-8E9B-4846-8687-36CCCCEFC320}">
      <dsp:nvSpPr>
        <dsp:cNvPr id="0" name=""/>
        <dsp:cNvSpPr/>
      </dsp:nvSpPr>
      <dsp:spPr>
        <a:xfrm>
          <a:off x="1962343" y="786158"/>
          <a:ext cx="91440" cy="1080216"/>
        </a:xfrm>
        <a:custGeom>
          <a:avLst/>
          <a:gdLst/>
          <a:ahLst/>
          <a:cxnLst/>
          <a:rect l="0" t="0" r="0" b="0"/>
          <a:pathLst>
            <a:path>
              <a:moveTo>
                <a:pt x="45720" y="0"/>
              </a:moveTo>
              <a:lnTo>
                <a:pt x="45720" y="108021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5129B4-4315-47AE-AFE7-0D50953A2B3D}">
      <dsp:nvSpPr>
        <dsp:cNvPr id="0" name=""/>
        <dsp:cNvSpPr/>
      </dsp:nvSpPr>
      <dsp:spPr>
        <a:xfrm>
          <a:off x="587343" y="786158"/>
          <a:ext cx="1420719" cy="1080216"/>
        </a:xfrm>
        <a:custGeom>
          <a:avLst/>
          <a:gdLst/>
          <a:ahLst/>
          <a:cxnLst/>
          <a:rect l="0" t="0" r="0" b="0"/>
          <a:pathLst>
            <a:path>
              <a:moveTo>
                <a:pt x="1420719" y="0"/>
              </a:moveTo>
              <a:lnTo>
                <a:pt x="1420719" y="956930"/>
              </a:lnTo>
              <a:lnTo>
                <a:pt x="0" y="956930"/>
              </a:lnTo>
              <a:lnTo>
                <a:pt x="0" y="108021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0CD91D-6352-40FC-8F84-0FA4116640F0}">
      <dsp:nvSpPr>
        <dsp:cNvPr id="0" name=""/>
        <dsp:cNvSpPr/>
      </dsp:nvSpPr>
      <dsp:spPr>
        <a:xfrm>
          <a:off x="1151181" y="199084"/>
          <a:ext cx="1713763" cy="58707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SoundPlayer</a:t>
          </a:r>
          <a:r>
            <a:rPr lang="zh-CN" altLang="en-US" sz="1700" kern="1200" dirty="0"/>
            <a:t>类</a:t>
          </a:r>
        </a:p>
      </dsp:txBody>
      <dsp:txXfrm>
        <a:off x="1151181" y="199084"/>
        <a:ext cx="1713763" cy="587074"/>
      </dsp:txXfrm>
    </dsp:sp>
    <dsp:sp modelId="{EF564CC6-A02F-4671-9C99-0EFBFFEFE82D}">
      <dsp:nvSpPr>
        <dsp:cNvPr id="0" name=""/>
        <dsp:cNvSpPr/>
      </dsp:nvSpPr>
      <dsp:spPr>
        <a:xfrm>
          <a:off x="269" y="1866374"/>
          <a:ext cx="1174148" cy="58707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SoundPool</a:t>
          </a:r>
          <a:endParaRPr lang="zh-CN" altLang="en-US" sz="1700" kern="1200" dirty="0"/>
        </a:p>
      </dsp:txBody>
      <dsp:txXfrm>
        <a:off x="269" y="1866374"/>
        <a:ext cx="1174148" cy="587074"/>
      </dsp:txXfrm>
    </dsp:sp>
    <dsp:sp modelId="{6F83FC06-BA1E-424B-8200-EE8D0316EB7D}">
      <dsp:nvSpPr>
        <dsp:cNvPr id="0" name=""/>
        <dsp:cNvSpPr/>
      </dsp:nvSpPr>
      <dsp:spPr>
        <a:xfrm>
          <a:off x="1420988" y="1866374"/>
          <a:ext cx="1174148" cy="58707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MediaPlayer</a:t>
          </a:r>
          <a:endParaRPr lang="zh-CN" altLang="en-US" sz="1700" kern="1200" dirty="0"/>
        </a:p>
      </dsp:txBody>
      <dsp:txXfrm>
        <a:off x="1420988" y="1866374"/>
        <a:ext cx="1174148" cy="587074"/>
      </dsp:txXfrm>
    </dsp:sp>
    <dsp:sp modelId="{E6D6289B-4FE3-4EAF-8F3B-87A4A8E27C46}">
      <dsp:nvSpPr>
        <dsp:cNvPr id="0" name=""/>
        <dsp:cNvSpPr/>
      </dsp:nvSpPr>
      <dsp:spPr>
        <a:xfrm>
          <a:off x="2841708" y="1866374"/>
          <a:ext cx="1174148" cy="58707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RES</a:t>
          </a:r>
          <a:endParaRPr lang="zh-CN" altLang="en-US" sz="1700" kern="1200" dirty="0"/>
        </a:p>
      </dsp:txBody>
      <dsp:txXfrm>
        <a:off x="2841708" y="1866374"/>
        <a:ext cx="1174148" cy="587074"/>
      </dsp:txXfrm>
    </dsp:sp>
    <dsp:sp modelId="{BAAF7DC3-DB91-4389-AB2C-97247DA1C10C}">
      <dsp:nvSpPr>
        <dsp:cNvPr id="0" name=""/>
        <dsp:cNvSpPr/>
      </dsp:nvSpPr>
      <dsp:spPr>
        <a:xfrm>
          <a:off x="710629" y="1032729"/>
          <a:ext cx="1174148" cy="58707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HashMap</a:t>
          </a:r>
          <a:endParaRPr lang="zh-CN" altLang="en-US" sz="1700" kern="1200" dirty="0"/>
        </a:p>
      </dsp:txBody>
      <dsp:txXfrm>
        <a:off x="710629" y="1032729"/>
        <a:ext cx="1174148" cy="587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6.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18.png"/><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6.xml"/><Relationship Id="rId3" Type="http://schemas.openxmlformats.org/officeDocument/2006/relationships/image" Target="../media/image19.png"/><Relationship Id="rId2" Type="http://schemas.microsoft.com/office/2007/relationships/media" Target="file:///D:\FFOutput\SVID_20170719_100145~1.mp4" TargetMode="External"/><Relationship Id="rId1" Type="http://schemas.openxmlformats.org/officeDocument/2006/relationships/video" Target="file:///D:\FFOutput\SVID_20170719_100145~1.mp4" TargetMode="Externa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themeOverride" Target="../theme/themeOverride6.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themeOverride" Target="../theme/themeOverride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themeOverride" Target="../theme/themeOverride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8.xml"/><Relationship Id="rId2" Type="http://schemas.openxmlformats.org/officeDocument/2006/relationships/themeOverride" Target="../theme/themeOverride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themeOverride" Target="../theme/themeOverride5.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1">
            <a:extLst>
              <a:ext uri="{28A0092B-C50C-407E-A947-70E740481C1C}">
                <a14:useLocalDpi xmlns:a14="http://schemas.microsoft.com/office/drawing/2010/main" val="0"/>
              </a:ext>
            </a:extLst>
          </a:blip>
          <a:srcRect l="33438" r="33438"/>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4046" r="14046"/>
          <a:stretch>
            <a:fillRect/>
          </a:stretch>
        </p:blipFill>
        <p:spPr/>
      </p:pic>
      <p:pic>
        <p:nvPicPr>
          <p:cNvPr id="21" name="图片占位符 2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829" b="20829"/>
          <a:stretch>
            <a:fillRect/>
          </a:stretch>
        </p:blipFill>
        <p:spPr/>
      </p:pic>
      <p:sp>
        <p:nvSpPr>
          <p:cNvPr id="29" name="文本框 28"/>
          <p:cNvSpPr txBox="1"/>
          <p:nvPr/>
        </p:nvSpPr>
        <p:spPr>
          <a:xfrm>
            <a:off x="695325" y="1298315"/>
            <a:ext cx="5059680" cy="15684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a:latin typeface="时尚中黑简体" panose="01010104010101010101" pitchFamily="2" charset="-122"/>
                <a:ea typeface="时尚中黑简体" panose="01010104010101010101" pitchFamily="2" charset="-122"/>
              </a:rPr>
              <a:t>暑期实习</a:t>
            </a:r>
            <a:endParaRPr lang="zh-CN" altLang="en-US" sz="4800" b="0" dirty="0">
              <a:latin typeface="时尚中黑简体" panose="01010104010101010101" pitchFamily="2" charset="-122"/>
              <a:ea typeface="时尚中黑简体" panose="01010104010101010101" pitchFamily="2" charset="-122"/>
            </a:endParaRPr>
          </a:p>
          <a:p>
            <a:r>
              <a:rPr lang="zh-CN" sz="4800" b="0" dirty="0">
                <a:solidFill>
                  <a:schemeClr val="tx1">
                    <a:lumMod val="65000"/>
                    <a:lumOff val="35000"/>
                  </a:schemeClr>
                </a:solidFill>
                <a:latin typeface="时尚中黑简体" panose="01010104010101010101" pitchFamily="2" charset="-122"/>
                <a:ea typeface="时尚中黑简体" panose="01010104010101010101" pitchFamily="2" charset="-122"/>
              </a:rPr>
              <a:t>植物大战僵尸拼图</a:t>
            </a:r>
            <a:endParaRPr lang="zh-CN" sz="4800" b="0" dirty="0">
              <a:solidFill>
                <a:schemeClr val="tx1">
                  <a:lumMod val="65000"/>
                  <a:lumOff val="35000"/>
                </a:schemeClr>
              </a:solidFill>
              <a:latin typeface="时尚中黑简体" panose="01010104010101010101" pitchFamily="2" charset="-122"/>
              <a:ea typeface="时尚中黑简体" panose="01010104010101010101" pitchFamily="2" charset="-122"/>
            </a:endParaRPr>
          </a:p>
        </p:txBody>
      </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rPr>
              <a:t>项目总结报告</a:t>
            </a:r>
            <a:endParaRPr kumimoji="0" 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0-#ppt_w/2"/>
                                          </p:val>
                                        </p:tav>
                                        <p:tav tm="100000">
                                          <p:val>
                                            <p:strVal val="#ppt_x"/>
                                          </p:val>
                                        </p:tav>
                                      </p:tavLst>
                                    </p:anim>
                                    <p:anim calcmode="lin" valueType="num">
                                      <p:cBhvr additive="base">
                                        <p:cTn id="8" dur="10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3" decel="10000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1+#ppt_w/2"/>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2" decel="10000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1+#ppt_w/2"/>
                                          </p:val>
                                        </p:tav>
                                        <p:tav tm="100000">
                                          <p:val>
                                            <p:strVal val="#ppt_x"/>
                                          </p:val>
                                        </p:tav>
                                      </p:tavLst>
                                    </p:anim>
                                    <p:anim calcmode="lin" valueType="num">
                                      <p:cBhvr additive="base">
                                        <p:cTn id="16" dur="1000" fill="hold"/>
                                        <p:tgtEl>
                                          <p:spTgt spid="28"/>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8" decel="9500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1000" fill="hold"/>
                                        <p:tgtEl>
                                          <p:spTgt spid="29"/>
                                        </p:tgtEl>
                                        <p:attrNameLst>
                                          <p:attrName>ppt_x</p:attrName>
                                        </p:attrNameLst>
                                      </p:cBhvr>
                                      <p:tavLst>
                                        <p:tav tm="0">
                                          <p:val>
                                            <p:strVal val="0-#ppt_w/2"/>
                                          </p:val>
                                        </p:tav>
                                        <p:tav tm="100000">
                                          <p:val>
                                            <p:strVal val="#ppt_x"/>
                                          </p:val>
                                        </p:tav>
                                      </p:tavLst>
                                    </p:anim>
                                    <p:anim calcmode="lin" valueType="num">
                                      <p:cBhvr additive="base">
                                        <p:cTn id="25" dur="1000" fill="hold"/>
                                        <p:tgtEl>
                                          <p:spTgt spid="29"/>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36"/>
                                        </p:tgtEl>
                                        <p:attrNameLst>
                                          <p:attrName>ppt_y</p:attrName>
                                        </p:attrNameLst>
                                      </p:cBhvr>
                                      <p:tavLst>
                                        <p:tav tm="0">
                                          <p:val>
                                            <p:strVal val="#ppt_y"/>
                                          </p:val>
                                        </p:tav>
                                        <p:tav tm="100000">
                                          <p:val>
                                            <p:strVal val="#ppt_y"/>
                                          </p:val>
                                        </p:tav>
                                      </p:tavLst>
                                    </p:anim>
                                    <p:anim calcmode="lin" valueType="num">
                                      <p:cBhvr>
                                        <p:cTn id="31"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000528" y="2048598"/>
            <a:ext cx="5150072" cy="1052847"/>
            <a:chOff x="1088299" y="4213143"/>
            <a:chExt cx="5150072" cy="1052847"/>
          </a:xfrm>
        </p:grpSpPr>
        <p:sp>
          <p:nvSpPr>
            <p:cNvPr id="55" name="矩形 54"/>
            <p:cNvSpPr/>
            <p:nvPr/>
          </p:nvSpPr>
          <p:spPr>
            <a:xfrm>
              <a:off x="1088299" y="4658295"/>
              <a:ext cx="5150072" cy="607695"/>
            </a:xfrm>
            <a:prstGeom prst="rect">
              <a:avLst/>
            </a:prstGeom>
          </p:spPr>
          <p:txBody>
            <a:bodyPr wrap="square">
              <a:spAutoFit/>
              <a:scene3d>
                <a:camera prst="orthographicFront"/>
                <a:lightRig rig="threePt" dir="t"/>
              </a:scene3d>
              <a:sp3d contourW="6350"/>
            </a:bodyPr>
            <a:lstStyle/>
            <a:p>
              <a:pPr>
                <a:lnSpc>
                  <a:spcPct val="120000"/>
                </a:lnSpc>
              </a:pPr>
              <a:r>
                <a:rPr lang="zh-CN" sz="1400" dirty="0">
                  <a:solidFill>
                    <a:schemeClr val="tx1">
                      <a:lumMod val="50000"/>
                      <a:lumOff val="50000"/>
                    </a:schemeClr>
                  </a:solidFill>
                </a:rPr>
                <a:t>游戏</a:t>
              </a:r>
              <a:r>
                <a:rPr lang="en-US" altLang="zh-CN" sz="1400" dirty="0">
                  <a:solidFill>
                    <a:schemeClr val="tx1">
                      <a:lumMod val="50000"/>
                      <a:lumOff val="50000"/>
                    </a:schemeClr>
                  </a:solidFill>
                </a:rPr>
                <a:t>UI</a:t>
              </a:r>
              <a:r>
                <a:rPr lang="zh-CN" altLang="en-US" sz="1400" dirty="0">
                  <a:solidFill>
                    <a:schemeClr val="tx1">
                      <a:lumMod val="50000"/>
                      <a:lumOff val="50000"/>
                    </a:schemeClr>
                  </a:solidFill>
                </a:rPr>
                <a:t>选用了植物大战僵尸的主题风格，</a:t>
              </a:r>
              <a:r>
                <a:rPr lang="en-US" altLang="zh-CN" sz="1400" dirty="0">
                  <a:solidFill>
                    <a:schemeClr val="tx1">
                      <a:lumMod val="50000"/>
                      <a:lumOff val="50000"/>
                    </a:schemeClr>
                  </a:solidFill>
                </a:rPr>
                <a:t>UI</a:t>
              </a:r>
              <a:r>
                <a:rPr lang="zh-CN" altLang="en-US" sz="1400" dirty="0">
                  <a:solidFill>
                    <a:schemeClr val="tx1">
                      <a:lumMod val="50000"/>
                      <a:lumOff val="50000"/>
                    </a:schemeClr>
                  </a:solidFill>
                </a:rPr>
                <a:t>图片素材均取材与植物大战僵尸游戏中。经过处理后添加到本游戏当中。</a:t>
              </a:r>
              <a:endParaRPr lang="zh-CN" altLang="en-US" sz="1400" dirty="0">
                <a:solidFill>
                  <a:schemeClr val="tx1">
                    <a:lumMod val="50000"/>
                    <a:lumOff val="50000"/>
                  </a:schemeClr>
                </a:solidFill>
              </a:endParaRPr>
            </a:p>
          </p:txBody>
        </p:sp>
        <p:sp>
          <p:nvSpPr>
            <p:cNvPr id="56" name="矩形 55"/>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游戏</a:t>
              </a:r>
              <a:r>
                <a:rPr lang="en-US" altLang="zh-CN" b="1" dirty="0">
                  <a:solidFill>
                    <a:schemeClr val="tx1">
                      <a:lumMod val="65000"/>
                      <a:lumOff val="35000"/>
                    </a:schemeClr>
                  </a:solidFill>
                </a:rPr>
                <a:t>UI</a:t>
              </a:r>
              <a:endParaRPr lang="en-US" altLang="zh-CN" b="1" dirty="0">
                <a:solidFill>
                  <a:schemeClr val="tx1">
                    <a:lumMod val="65000"/>
                    <a:lumOff val="35000"/>
                  </a:schemeClr>
                </a:solidFill>
              </a:endParaRPr>
            </a:p>
          </p:txBody>
        </p:sp>
      </p:grpSp>
      <p:grpSp>
        <p:nvGrpSpPr>
          <p:cNvPr id="20" name="组合 19"/>
          <p:cNvGrpSpPr/>
          <p:nvPr/>
        </p:nvGrpSpPr>
        <p:grpSpPr bwMode="auto">
          <a:xfrm>
            <a:off x="2195195" y="153162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589280" cy="583565"/>
          </a:xfrm>
          <a:prstGeom prst="rect">
            <a:avLst/>
          </a:prstGeom>
          <a:noFill/>
        </p:spPr>
        <p:txBody>
          <a:bodyPr wrap="none" rtlCol="0">
            <a:spAutoFit/>
            <a:scene3d>
              <a:camera prst="orthographicFront"/>
              <a:lightRig rig="threePt" dir="t"/>
            </a:scene3d>
            <a:sp3d contourW="6350"/>
          </a:bodyPr>
          <a:lstStyle/>
          <a:p>
            <a:r>
              <a:rPr lang="en-US" altLang="zh-CN" sz="3200" b="1" dirty="0">
                <a:solidFill>
                  <a:schemeClr val="accent1"/>
                </a:solidFill>
              </a:rPr>
              <a:t>UI</a:t>
            </a:r>
            <a:endParaRPr lang="en-US" altLang="zh-CN"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占位符 8"/>
          <p:cNvPicPr>
            <a:picLocks noChangeAspect="1"/>
          </p:cNvPicPr>
          <p:nvPr>
            <p:ph type="pic" sz="quarter" idx="12"/>
          </p:nvPr>
        </p:nvPicPr>
        <p:blipFill>
          <a:blip r:embed="rId1">
            <a:extLst>
              <a:ext uri="{28A0092B-C50C-407E-A947-70E740481C1C}">
                <a14:useLocalDpi xmlns:a14="http://schemas.microsoft.com/office/drawing/2010/main" val="0"/>
              </a:ext>
            </a:extLst>
          </a:blip>
          <a:stretch>
            <a:fillRect/>
          </a:stretch>
        </p:blipFill>
        <p:spPr>
          <a:xfrm>
            <a:off x="2319020" y="1894840"/>
            <a:ext cx="1969770" cy="3502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4020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2980B9"/>
                </a:solidFill>
                <a:latin typeface="Arial" panose="020B0604020202020204"/>
                <a:ea typeface="微软雅黑" panose="020B0503020204020204" charset="-122"/>
                <a:cs typeface="+mn-cs"/>
              </a:rPr>
              <a:t>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7" name="文本框 6"/>
          <p:cNvSpPr txBox="1"/>
          <p:nvPr/>
        </p:nvSpPr>
        <p:spPr>
          <a:xfrm>
            <a:off x="524613"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a:solidFill>
                  <a:srgbClr val="FFFFFF"/>
                </a:solidFill>
                <a:latin typeface="Arial" panose="020B0604020202020204"/>
                <a:ea typeface="微软雅黑" panose="020B0503020204020204" charset="-122"/>
                <a:cs typeface="+mn-cs"/>
              </a:rPr>
              <a:t>0</a:t>
            </a:r>
            <a:r>
              <a:rPr kumimoji="0" lang="en-US" sz="2400" b="1" i="0" kern="1200" cap="none" spc="0" normalizeH="0" baseline="0" noProof="0" dirty="0">
                <a:solidFill>
                  <a:srgbClr val="FFFFFF"/>
                </a:solidFill>
                <a:latin typeface="Arial" panose="020B0604020202020204"/>
                <a:ea typeface="微软雅黑" panose="020B0503020204020204" charset="-122"/>
                <a:cs typeface="+mn-cs"/>
              </a:rPr>
              <a:t>3</a:t>
            </a:r>
            <a:endParaRPr kumimoji="0" 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3" name="图片 1"/>
          <p:cNvPicPr>
            <a:picLocks noChangeAspect="1"/>
          </p:cNvPicPr>
          <p:nvPr/>
        </p:nvPicPr>
        <p:blipFill>
          <a:blip r:embed="rId1"/>
          <a:stretch>
            <a:fillRect/>
          </a:stretch>
        </p:blipFill>
        <p:spPr>
          <a:xfrm>
            <a:off x="1049655" y="2269490"/>
            <a:ext cx="5281930" cy="2975610"/>
          </a:xfrm>
          <a:prstGeom prst="rect">
            <a:avLst/>
          </a:prstGeom>
          <a:noFill/>
          <a:ln w="9525">
            <a:noFill/>
          </a:ln>
        </p:spPr>
      </p:pic>
      <p:grpSp>
        <p:nvGrpSpPr>
          <p:cNvPr id="5" name="组合 4"/>
          <p:cNvGrpSpPr/>
          <p:nvPr/>
        </p:nvGrpSpPr>
        <p:grpSpPr>
          <a:xfrm>
            <a:off x="7041928" y="2269578"/>
            <a:ext cx="5150072" cy="794402"/>
            <a:chOff x="1088299" y="4213143"/>
            <a:chExt cx="5150072" cy="794402"/>
          </a:xfrm>
        </p:grpSpPr>
        <p:sp>
          <p:nvSpPr>
            <p:cNvPr id="8" name="矩形 7"/>
            <p:cNvSpPr/>
            <p:nvPr/>
          </p:nvSpPr>
          <p:spPr>
            <a:xfrm>
              <a:off x="1088299" y="4658295"/>
              <a:ext cx="5150072" cy="349250"/>
            </a:xfrm>
            <a:prstGeom prst="rect">
              <a:avLst/>
            </a:prstGeom>
          </p:spPr>
          <p:txBody>
            <a:bodyPr wrap="square">
              <a:spAutoFit/>
              <a:scene3d>
                <a:camera prst="orthographicFront"/>
                <a:lightRig rig="threePt" dir="t"/>
              </a:scene3d>
              <a:sp3d contourW="6350"/>
            </a:bodyPr>
            <a:p>
              <a:pPr>
                <a:lnSpc>
                  <a:spcPct val="120000"/>
                </a:lnSpc>
              </a:pPr>
              <a:r>
                <a:rPr lang="zh-CN" sz="1400" dirty="0">
                  <a:solidFill>
                    <a:schemeClr val="tx1">
                      <a:lumMod val="50000"/>
                      <a:lumOff val="50000"/>
                    </a:schemeClr>
                  </a:solidFill>
                </a:rPr>
                <a:t>数据库使用了三张表并根据需求实现了相应的增删改查方法。</a:t>
              </a:r>
              <a:endParaRPr lang="zh-CN" sz="1400" dirty="0">
                <a:solidFill>
                  <a:schemeClr val="tx1">
                    <a:lumMod val="50000"/>
                    <a:lumOff val="50000"/>
                  </a:schemeClr>
                </a:solidFill>
              </a:endParaRPr>
            </a:p>
          </p:txBody>
        </p:sp>
        <p:sp>
          <p:nvSpPr>
            <p:cNvPr id="9" name="矩形 8"/>
            <p:cNvSpPr/>
            <p:nvPr/>
          </p:nvSpPr>
          <p:spPr>
            <a:xfrm>
              <a:off x="1088299" y="4213143"/>
              <a:ext cx="2241974" cy="423545"/>
            </a:xfrm>
            <a:prstGeom prst="rect">
              <a:avLst/>
            </a:prstGeom>
          </p:spPr>
          <p:txBody>
            <a:bodyPr wrap="square">
              <a:spAutoFit/>
              <a:scene3d>
                <a:camera prst="orthographicFront"/>
                <a:lightRig rig="threePt" dir="t"/>
              </a:scene3d>
              <a:sp3d contourW="6350"/>
            </a:bodyPr>
            <a:p>
              <a:pPr>
                <a:lnSpc>
                  <a:spcPct val="120000"/>
                </a:lnSpc>
              </a:pPr>
              <a:r>
                <a:rPr lang="zh-CN" altLang="en-US" b="1" dirty="0">
                  <a:solidFill>
                    <a:schemeClr val="tx1">
                      <a:lumMod val="65000"/>
                      <a:lumOff val="35000"/>
                    </a:schemeClr>
                  </a:solidFill>
                </a:rPr>
                <a:t>游戏数据库</a:t>
              </a:r>
              <a:endParaRPr lang="zh-CN" altLang="en-US" b="1" dirty="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4964430" y="1137285"/>
            <a:ext cx="2897505" cy="541464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1610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开场动画</a:t>
            </a:r>
            <a:endParaRPr lang="zh-CN" altLang="en-US" sz="3200" b="1" dirty="0">
              <a:solidFill>
                <a:schemeClr val="accent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占位符 2" descr="J72O)3]4ZV2DRMS`JK4Z0CD"/>
          <p:cNvPicPr>
            <a:picLocks noChangeAspect="1"/>
          </p:cNvPicPr>
          <p:nvPr>
            <p:ph type="pic" sz="quarter" idx="12"/>
          </p:nvPr>
        </p:nvPicPr>
        <p:blipFill>
          <a:blip r:embed="rId1"/>
          <a:stretch>
            <a:fillRect/>
          </a:stretch>
        </p:blipFill>
        <p:spPr>
          <a:xfrm>
            <a:off x="5142865" y="1969770"/>
            <a:ext cx="2541270" cy="3937000"/>
          </a:xfrm>
          <a:prstGeom prst="rect">
            <a:avLst/>
          </a:prstGeom>
        </p:spPr>
      </p:pic>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airplane"/>
      </p:transition>
    </mc:Choice>
    <mc:Fallback>
      <p:transition spd="slow" advTm="4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1610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挑战功能</a:t>
            </a:r>
            <a:endParaRPr lang="zh-CN" altLang="en-US" sz="3200" b="1" dirty="0">
              <a:solidFill>
                <a:schemeClr val="accent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bwMode="auto">
          <a:xfrm>
            <a:off x="7175500" y="1308735"/>
            <a:ext cx="2867660" cy="5285740"/>
            <a:chOff x="8853485" y="3998913"/>
            <a:chExt cx="3106735" cy="6257925"/>
          </a:xfrm>
          <a:effectLst/>
        </p:grpSpPr>
        <p:sp>
          <p:nvSpPr>
            <p:cNvPr id="6"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p>
              <a:pPr algn="ctr"/>
            </a:p>
          </p:txBody>
        </p:sp>
        <p:sp>
          <p:nvSpPr>
            <p:cNvPr id="7"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p>
              <a:pPr algn="ctr"/>
            </a:p>
          </p:txBody>
        </p:sp>
        <p:sp>
          <p:nvSpPr>
            <p:cNvPr id="8"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p>
              <a:pPr algn="ctr"/>
            </a:p>
          </p:txBody>
        </p:sp>
        <p:sp>
          <p:nvSpPr>
            <p:cNvPr id="9"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p>
              <a:pPr algn="ctr"/>
            </a:p>
          </p:txBody>
        </p:sp>
        <p:sp>
          <p:nvSpPr>
            <p:cNvPr id="10"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p>
              <a:pPr algn="ctr"/>
            </a:p>
          </p:txBody>
        </p:sp>
        <p:sp>
          <p:nvSpPr>
            <p:cNvPr id="11"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p>
              <a:pPr algn="ctr"/>
            </a:p>
          </p:txBody>
        </p:sp>
      </p:grpSp>
      <p:pic>
        <p:nvPicPr>
          <p:cNvPr id="13" name="内容占位符 12" descr="WEQML~L1B]YT%C`6VJ2$SD9"/>
          <p:cNvPicPr>
            <a:picLocks noChangeAspect="1"/>
          </p:cNvPicPr>
          <p:nvPr>
            <p:ph idx="1"/>
          </p:nvPr>
        </p:nvPicPr>
        <p:blipFill>
          <a:blip r:embed="rId1"/>
          <a:stretch>
            <a:fillRect/>
          </a:stretch>
        </p:blipFill>
        <p:spPr>
          <a:xfrm>
            <a:off x="7362190" y="1943735"/>
            <a:ext cx="2494280" cy="4016375"/>
          </a:xfrm>
          <a:prstGeom prst="rect">
            <a:avLst/>
          </a:prstGeom>
        </p:spPr>
      </p:pic>
      <p:grpSp>
        <p:nvGrpSpPr>
          <p:cNvPr id="28" name="组合 27"/>
          <p:cNvGrpSpPr/>
          <p:nvPr/>
        </p:nvGrpSpPr>
        <p:grpSpPr bwMode="auto">
          <a:xfrm>
            <a:off x="2422525" y="1194435"/>
            <a:ext cx="2867660" cy="5285740"/>
            <a:chOff x="8853485" y="3998913"/>
            <a:chExt cx="3106735" cy="6257925"/>
          </a:xfrm>
          <a:effectLst/>
        </p:grpSpPr>
        <p:sp>
          <p:nvSpPr>
            <p:cNvPr id="29"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p>
              <a:pPr algn="ctr"/>
            </a:p>
          </p:txBody>
        </p:sp>
        <p:sp>
          <p:nvSpPr>
            <p:cNvPr id="30"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p>
              <a:pPr algn="ctr"/>
            </a:p>
          </p:txBody>
        </p:sp>
        <p:sp>
          <p:nvSpPr>
            <p:cNvPr id="31"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p>
              <a:pPr algn="ctr"/>
            </a:p>
          </p:txBody>
        </p:sp>
        <p:sp>
          <p:nvSpPr>
            <p:cNvPr id="32"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p>
              <a:pPr algn="ctr"/>
            </a:p>
          </p:txBody>
        </p:sp>
        <p:sp>
          <p:nvSpPr>
            <p:cNvPr id="33"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p>
              <a:pPr algn="ctr"/>
            </a:p>
          </p:txBody>
        </p:sp>
        <p:sp>
          <p:nvSpPr>
            <p:cNvPr id="34"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p>
              <a:pPr algn="ctr"/>
            </a:p>
          </p:txBody>
        </p:sp>
      </p:grpSp>
      <p:pic>
        <p:nvPicPr>
          <p:cNvPr id="36" name="图片占位符 11" descr="APD9}3O}37C~QY@}1INK@I8"/>
          <p:cNvPicPr>
            <a:picLocks noChangeAspect="1"/>
          </p:cNvPicPr>
          <p:nvPr>
            <p:ph type="pic" sz="quarter" idx="12"/>
          </p:nvPr>
        </p:nvPicPr>
        <p:blipFill>
          <a:blip r:embed="rId2"/>
          <a:stretch>
            <a:fillRect/>
          </a:stretch>
        </p:blipFill>
        <p:spPr>
          <a:xfrm>
            <a:off x="2588260" y="1790065"/>
            <a:ext cx="2536190" cy="4170045"/>
          </a:xfrm>
          <a:prstGeom prst="rect">
            <a:avLst/>
          </a:prstGeom>
        </p:spPr>
      </p:pic>
      <p:sp>
        <p:nvSpPr>
          <p:cNvPr id="72" name="文本框 71"/>
          <p:cNvSpPr txBox="1"/>
          <p:nvPr/>
        </p:nvSpPr>
        <p:spPr>
          <a:xfrm>
            <a:off x="524613" y="400325"/>
            <a:ext cx="521970" cy="460375"/>
          </a:xfrm>
          <a:prstGeom prst="rect">
            <a:avLst/>
          </a:prstGeom>
          <a:noFill/>
        </p:spPr>
        <p:txBody>
          <a:bodyPr wrap="none" rtlCol="0">
            <a:spAutoFit/>
          </a:bodyPr>
          <a:p>
            <a:pPr algn="ctr"/>
            <a:r>
              <a:rPr lang="en-US" altLang="zh-CN" sz="2400" b="1" dirty="0">
                <a:solidFill>
                  <a:schemeClr val="bg1"/>
                </a:solidFill>
              </a:rPr>
              <a:t>03</a:t>
            </a:r>
            <a:endParaRPr lang="zh-CN" altLang="en-US" sz="2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airplane"/>
      </p:transition>
    </mc:Choice>
    <mc:Fallback>
      <p:transition spd="slow" advTm="4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相册选择</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a:t>
            </a:r>
            <a:r>
              <a:rPr lang="en-US" sz="2400" b="1" dirty="0">
                <a:solidFill>
                  <a:schemeClr val="bg1"/>
                </a:solidFill>
              </a:rPr>
              <a:t>3</a:t>
            </a:r>
            <a:endParaRPr 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占位符 3"/>
          <p:cNvPicPr>
            <a:picLocks noChangeAspect="1"/>
          </p:cNvPicPr>
          <p:nvPr>
            <p:ph type="pic" sz="quarter" idx="12"/>
          </p:nvPr>
        </p:nvPicPr>
        <p:blipFill>
          <a:blip r:embed="rId1"/>
          <a:stretch>
            <a:fillRect/>
          </a:stretch>
        </p:blipFill>
        <p:spPr>
          <a:xfrm>
            <a:off x="7990840" y="2138680"/>
            <a:ext cx="2076450" cy="3442335"/>
          </a:xfrm>
          <a:prstGeom prst="rect">
            <a:avLst/>
          </a:prstGeom>
        </p:spPr>
      </p:pic>
      <p:sp>
        <p:nvSpPr>
          <p:cNvPr id="5" name="内容占位符 4"/>
          <p:cNvSpPr>
            <a:spLocks noGrp="1"/>
          </p:cNvSpPr>
          <p:nvPr>
            <p:ph idx="1"/>
          </p:nvPr>
        </p:nvSpPr>
        <p:spPr>
          <a:xfrm>
            <a:off x="1046269" y="1969454"/>
            <a:ext cx="5654193" cy="3880773"/>
          </a:xfrm>
        </p:spPr>
        <p:txBody>
          <a:bodyPr>
            <a:normAutofit/>
          </a:bodyPr>
          <a:p>
            <a:r>
              <a:rPr lang="zh-CN" altLang="en-US" sz="1800" b="1" dirty="0">
                <a:solidFill>
                  <a:schemeClr val="tx1">
                    <a:lumMod val="65000"/>
                    <a:lumOff val="35000"/>
                  </a:schemeClr>
                </a:solidFill>
              </a:rPr>
              <a:t>代码实现：</a:t>
            </a:r>
            <a:endParaRPr lang="en-US" altLang="zh-CN" dirty="0"/>
          </a:p>
          <a:p>
            <a:r>
              <a:rPr lang="zh-CN" sz="1400" dirty="0">
                <a:solidFill>
                  <a:schemeClr val="tx1">
                    <a:lumMod val="50000"/>
                    <a:lumOff val="50000"/>
                  </a:schemeClr>
                </a:solidFill>
              </a:rPr>
              <a:t>Intent intent = new Intent(Intent.ACTION_PICK,                    android.provider.MediaStore.Images.Media.EXTERNAL_CONTENT_URI);</a:t>
            </a:r>
            <a:endParaRPr lang="zh-CN" sz="1400" dirty="0">
              <a:solidFill>
                <a:schemeClr val="tx1">
                  <a:lumMod val="50000"/>
                  <a:lumOff val="50000"/>
                </a:schemeClr>
              </a:solidFill>
            </a:endParaRPr>
          </a:p>
          <a:p>
            <a:r>
              <a:rPr lang="zh-CN" sz="1400" dirty="0">
                <a:solidFill>
                  <a:schemeClr val="tx1">
                    <a:lumMod val="50000"/>
                    <a:lumOff val="50000"/>
                  </a:schemeClr>
                </a:solidFill>
              </a:rPr>
              <a:t>            startActivityForResult(intent, IMAGE);</a:t>
            </a:r>
            <a:endParaRPr lang="zh-CN" sz="1400" dirty="0">
              <a:solidFill>
                <a:schemeClr val="tx1">
                  <a:lumMod val="50000"/>
                  <a:lumOff val="50000"/>
                </a:schemeClr>
              </a:solidFill>
            </a:endParaRPr>
          </a:p>
          <a:p>
            <a:r>
              <a:rPr lang="zh-CN" sz="1400" dirty="0">
                <a:solidFill>
                  <a:schemeClr val="tx1">
                    <a:lumMod val="50000"/>
                    <a:lumOff val="50000"/>
                  </a:schemeClr>
                </a:solidFill>
              </a:rPr>
              <a:t>权限添加：</a:t>
            </a:r>
            <a:endParaRPr lang="zh-CN" sz="1400" dirty="0">
              <a:solidFill>
                <a:schemeClr val="tx1">
                  <a:lumMod val="50000"/>
                  <a:lumOff val="50000"/>
                </a:schemeClr>
              </a:solidFill>
            </a:endParaRPr>
          </a:p>
          <a:p>
            <a:r>
              <a:rPr lang="zh-CN" sz="1400" dirty="0">
                <a:solidFill>
                  <a:schemeClr val="tx1">
                    <a:lumMod val="50000"/>
                    <a:lumOff val="50000"/>
                  </a:schemeClr>
                </a:solidFill>
              </a:rPr>
              <a:t>&lt;uses-permission android:name="android.permission.READ_EXTERNAL_STORAGE"/&gt;</a:t>
            </a:r>
            <a:endParaRPr lang="zh-CN" sz="1400" dirty="0">
              <a:solidFill>
                <a:schemeClr val="tx1">
                  <a:lumMod val="50000"/>
                  <a:lumOff val="50000"/>
                </a:schemeClr>
              </a:solidFill>
            </a:endParaRPr>
          </a:p>
          <a:p>
            <a:r>
              <a:rPr lang="zh-CN" sz="1400" dirty="0">
                <a:solidFill>
                  <a:schemeClr val="tx1">
                    <a:lumMod val="50000"/>
                    <a:lumOff val="50000"/>
                  </a:schemeClr>
                </a:solidFill>
              </a:rPr>
              <a:t>Android6.0以上权限获取：</a:t>
            </a:r>
            <a:endParaRPr lang="zh-CN" sz="1400" dirty="0">
              <a:solidFill>
                <a:schemeClr val="tx1">
                  <a:lumMod val="50000"/>
                  <a:lumOff val="50000"/>
                </a:schemeClr>
              </a:solidFill>
            </a:endParaRPr>
          </a:p>
          <a:p>
            <a:r>
              <a:rPr lang="zh-CN" sz="1400" dirty="0">
                <a:solidFill>
                  <a:schemeClr val="tx1">
                    <a:lumMod val="50000"/>
                    <a:lumOff val="50000"/>
                  </a:schemeClr>
                </a:solidFill>
              </a:rPr>
              <a:t>ActivityCompat.requestPermissions(this,new String[]{Manifest.permission.READ_EXTERNAL_STORAGE},IMAGE);</a:t>
            </a:r>
            <a:endParaRPr lang="zh-CN" sz="1400" dirty="0">
              <a:solidFill>
                <a:schemeClr val="tx1">
                  <a:lumMod val="50000"/>
                  <a:lumOff val="50000"/>
                </a:schemeClr>
              </a:solidFill>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4020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计时器</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a:t>
            </a:r>
            <a:r>
              <a:rPr lang="en-US" sz="2400" b="1" dirty="0">
                <a:solidFill>
                  <a:schemeClr val="bg1"/>
                </a:solidFill>
              </a:rPr>
              <a:t>3</a:t>
            </a:r>
            <a:endParaRPr 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占位符 10"/>
          <p:cNvPicPr>
            <a:picLocks noChangeAspect="1"/>
          </p:cNvPicPr>
          <p:nvPr>
            <p:ph type="pic" sz="quarter" idx="12"/>
          </p:nvPr>
        </p:nvPicPr>
        <p:blipFill>
          <a:blip r:embed="rId1"/>
          <a:stretch>
            <a:fillRect/>
          </a:stretch>
        </p:blipFill>
        <p:spPr>
          <a:xfrm>
            <a:off x="7987665" y="2126615"/>
            <a:ext cx="2107565" cy="3441065"/>
          </a:xfrm>
          <a:prstGeom prst="rect">
            <a:avLst/>
          </a:prstGeom>
        </p:spPr>
      </p:pic>
      <p:sp>
        <p:nvSpPr>
          <p:cNvPr id="3" name="内容占位符 2"/>
          <p:cNvSpPr>
            <a:spLocks noGrp="1"/>
          </p:cNvSpPr>
          <p:nvPr/>
        </p:nvSpPr>
        <p:spPr>
          <a:xfrm>
            <a:off x="1156124" y="1918019"/>
            <a:ext cx="5584921" cy="3880773"/>
          </a:xfrm>
          <a:prstGeom prst="rect">
            <a:avLst/>
          </a:prstGeom>
        </p:spPr>
        <p:txBody>
          <a:bodyPr vert="horz" lIns="91440" tIns="45720" rIns="91440" bIns="45720" rtlCol="0">
            <a:normAutofit fontScale="875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b="1" dirty="0">
                <a:solidFill>
                  <a:schemeClr val="tx1">
                    <a:lumMod val="65000"/>
                    <a:lumOff val="35000"/>
                  </a:schemeClr>
                </a:solidFill>
              </a:rPr>
              <a:t>初始化：</a:t>
            </a:r>
            <a:endParaRPr lang="zh-CN" altLang="en-US" b="1" dirty="0">
              <a:solidFill>
                <a:schemeClr val="tx1">
                  <a:lumMod val="65000"/>
                  <a:lumOff val="35000"/>
                </a:schemeClr>
              </a:solidFill>
            </a:endParaRPr>
          </a:p>
          <a:p>
            <a:pPr marL="228600" indent="-228600" algn="l" defTabSz="914400">
              <a:lnSpc>
                <a:spcPct val="90000"/>
              </a:lnSpc>
            </a:pPr>
            <a:r>
              <a:rPr lang="zh-CN" sz="1400" dirty="0">
                <a:solidFill>
                  <a:schemeClr val="tx1">
                    <a:lumMod val="50000"/>
                    <a:lumOff val="50000"/>
                  </a:schemeClr>
                </a:solidFill>
              </a:rPr>
              <a:t>Timer timer = new Timer();</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TimerTask timerTask = new TimerTask() {public void run() {</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runOnUiThread(new Runnable() {public void run() {</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if (remainedTime&gt;=0){</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remainedTime--;</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textView.setText(""+remainedTime);}}});} };</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开启计时：</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timer.schedule(timerTask,0,1000);</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关闭计时：</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if (!timerTask.cancel()){</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timerTask.cancel();</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            timer.cancel();}</a:t>
            </a:r>
            <a:endParaRPr lang="zh-CN" sz="1400" dirty="0">
              <a:solidFill>
                <a:schemeClr val="tx1">
                  <a:lumMod val="50000"/>
                  <a:lumOff val="50000"/>
                </a:schemeClr>
              </a:solidFill>
            </a:endParaRPr>
          </a:p>
          <a:p>
            <a:pPr marL="228600" indent="-228600" algn="l" defTabSz="914400">
              <a:lnSpc>
                <a:spcPct val="90000"/>
              </a:lnSpc>
            </a:pPr>
            <a:endParaRPr lang="zh-CN" sz="14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登录注册</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a:t>
            </a:r>
            <a:r>
              <a:rPr lang="en-US" sz="2400" b="1" dirty="0">
                <a:solidFill>
                  <a:schemeClr val="bg1"/>
                </a:solidFill>
              </a:rPr>
              <a:t>3</a:t>
            </a:r>
            <a:endParaRPr 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占位符 2"/>
          <p:cNvPicPr>
            <a:picLocks noChangeAspect="1"/>
          </p:cNvPicPr>
          <p:nvPr>
            <p:ph type="pic" sz="quarter" idx="12"/>
          </p:nvPr>
        </p:nvPicPr>
        <p:blipFill>
          <a:blip r:embed="rId1">
            <a:extLst>
              <a:ext uri="{28A0092B-C50C-407E-A947-70E740481C1C}">
                <a14:useLocalDpi xmlns:a14="http://schemas.microsoft.com/office/drawing/2010/main" val="0"/>
              </a:ext>
            </a:extLst>
          </a:blip>
          <a:stretch>
            <a:fillRect/>
          </a:stretch>
        </p:blipFill>
        <p:spPr>
          <a:xfrm>
            <a:off x="8002270" y="2103120"/>
            <a:ext cx="2042160" cy="3562350"/>
          </a:xfrm>
          <a:prstGeom prst="rect">
            <a:avLst/>
          </a:prstGeom>
        </p:spPr>
      </p:pic>
      <p:sp>
        <p:nvSpPr>
          <p:cNvPr id="6" name="内容占位符 5"/>
          <p:cNvSpPr>
            <a:spLocks noGrp="1"/>
          </p:cNvSpPr>
          <p:nvPr>
            <p:ph idx="1"/>
          </p:nvPr>
        </p:nvSpPr>
        <p:spPr>
          <a:xfrm>
            <a:off x="610235" y="1845945"/>
            <a:ext cx="7035165" cy="4585335"/>
          </a:xfrm>
        </p:spPr>
        <p:txBody>
          <a:bodyPr>
            <a:noAutofit/>
          </a:bodyPr>
          <a:p>
            <a:pPr algn="l">
              <a:spcAft>
                <a:spcPts val="0"/>
              </a:spcAft>
              <a:buClr>
                <a:schemeClr val="accent1"/>
              </a:buClr>
            </a:pPr>
            <a:r>
              <a:rPr lang="zh-CN" sz="1400" dirty="0">
                <a:solidFill>
                  <a:schemeClr val="tx1">
                    <a:lumMod val="50000"/>
                    <a:lumOff val="50000"/>
                  </a:schemeClr>
                </a:solidFill>
              </a:rPr>
              <a:t>buttonSignUp.setOnClickListener(new View.OnClickListener() {</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public void onClick(View v) {</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if (注册信息的四个文本框中任意一个信息不合要求){</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textViewSignUp.setText("请完善注册信息");</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}else if (所填账号在数据库中已存在){</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textViewSignUp.setText("该账号已存在");</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 else if (所填昵称在数据库中已存在){</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textViewSignUp.setText("昵称不能重复");</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 else if (后面两个文本框中的内容不同){</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textViewSignUp.setText("两次密码不同");</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}else {</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在数据库中插入一条新的用户记录</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a:t>
            </a:r>
            <a:endParaRPr lang="zh-CN" sz="1400" dirty="0">
              <a:solidFill>
                <a:schemeClr val="tx1">
                  <a:lumMod val="50000"/>
                  <a:lumOff val="50000"/>
                </a:schemeClr>
              </a:solidFill>
            </a:endParaRPr>
          </a:p>
          <a:p>
            <a:pPr algn="l">
              <a:spcAft>
                <a:spcPts val="0"/>
              </a:spcAft>
              <a:buClr>
                <a:schemeClr val="accent1"/>
              </a:buClr>
            </a:pPr>
            <a:r>
              <a:rPr lang="zh-CN" sz="1400" dirty="0">
                <a:solidFill>
                  <a:schemeClr val="tx1">
                    <a:lumMod val="50000"/>
                    <a:lumOff val="50000"/>
                  </a:schemeClr>
                </a:solidFill>
              </a:rPr>
              <a:t>            });</a:t>
            </a:r>
            <a:endParaRPr lang="zh-CN" sz="14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4020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排行榜</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a:t>
            </a:r>
            <a:r>
              <a:rPr lang="en-US" sz="2400" b="1" dirty="0">
                <a:solidFill>
                  <a:schemeClr val="bg1"/>
                </a:solidFill>
              </a:rPr>
              <a:t>3</a:t>
            </a:r>
            <a:endParaRPr 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占位符 5"/>
          <p:cNvPicPr>
            <a:picLocks noChangeAspect="1"/>
          </p:cNvPicPr>
          <p:nvPr>
            <p:ph type="pic" sz="quarter" idx="12"/>
          </p:nvPr>
        </p:nvPicPr>
        <p:blipFill>
          <a:blip r:embed="rId1">
            <a:extLst>
              <a:ext uri="{28A0092B-C50C-407E-A947-70E740481C1C}">
                <a14:useLocalDpi xmlns:a14="http://schemas.microsoft.com/office/drawing/2010/main" val="0"/>
              </a:ext>
            </a:extLst>
          </a:blip>
          <a:stretch>
            <a:fillRect/>
          </a:stretch>
        </p:blipFill>
        <p:spPr>
          <a:xfrm>
            <a:off x="8011160" y="2103755"/>
            <a:ext cx="2051685" cy="3563620"/>
          </a:xfrm>
          <a:prstGeom prst="rect">
            <a:avLst/>
          </a:prstGeom>
        </p:spPr>
      </p:pic>
      <p:sp>
        <p:nvSpPr>
          <p:cNvPr id="3" name="内容占位符 2"/>
          <p:cNvSpPr>
            <a:spLocks noGrp="1"/>
          </p:cNvSpPr>
          <p:nvPr/>
        </p:nvSpPr>
        <p:spPr>
          <a:xfrm>
            <a:off x="521970" y="2159635"/>
            <a:ext cx="6672580" cy="38804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228600" indent="-228600" algn="l" defTabSz="914400">
              <a:lnSpc>
                <a:spcPct val="90000"/>
              </a:lnSpc>
            </a:pPr>
            <a:r>
              <a:rPr lang="zh-CN" sz="1400" dirty="0">
                <a:solidFill>
                  <a:schemeClr val="tx1">
                    <a:lumMod val="50000"/>
                    <a:lumOff val="50000"/>
                  </a:schemeClr>
                </a:solidFill>
              </a:rPr>
              <a:t>MenuActivity.getMenuActivity().getMyDB().insertd(missionid,nickname,time);</a:t>
            </a:r>
            <a:endParaRPr lang="zh-CN" sz="1400" dirty="0">
              <a:solidFill>
                <a:schemeClr val="tx1">
                  <a:lumMod val="50000"/>
                  <a:lumOff val="50000"/>
                </a:schemeClr>
              </a:solidFill>
            </a:endParaRPr>
          </a:p>
          <a:p>
            <a:pPr marL="228600" indent="-228600" algn="l" defTabSz="914400">
              <a:lnSpc>
                <a:spcPct val="90000"/>
              </a:lnSpc>
            </a:pPr>
            <a:r>
              <a:rPr lang="zh-CN" sz="1400" dirty="0">
                <a:solidFill>
                  <a:schemeClr val="tx1">
                    <a:lumMod val="50000"/>
                    <a:lumOff val="50000"/>
                  </a:schemeClr>
                </a:solidFill>
              </a:rPr>
              <a:t>利用上述语句即可在玩家成功过关时将玩家过关的一条记录：所过关卡ID、用户名、所用时间存入数据库。</a:t>
            </a:r>
            <a:endParaRPr lang="zh-CN" sz="1400"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22148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骨灰级玩家</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a:t>
            </a:r>
            <a:r>
              <a:rPr lang="en-US" sz="2400" b="1" dirty="0">
                <a:solidFill>
                  <a:schemeClr val="bg1"/>
                </a:solidFill>
              </a:rPr>
              <a:t>3</a:t>
            </a:r>
            <a:endParaRPr 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a:xfrm>
            <a:off x="1046269" y="1969454"/>
            <a:ext cx="5654193" cy="3880773"/>
          </a:xfrm>
        </p:spPr>
        <p:txBody>
          <a:bodyPr>
            <a:normAutofit/>
          </a:bodyPr>
          <a:p>
            <a:r>
              <a:rPr lang="zh-CN" sz="1400" dirty="0">
                <a:solidFill>
                  <a:schemeClr val="tx1">
                    <a:lumMod val="50000"/>
                    <a:lumOff val="50000"/>
                  </a:schemeClr>
                </a:solidFill>
                <a:sym typeface="+mn-ea"/>
              </a:rPr>
              <a:t>public void onClick(View view){</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switch (从数据库读取用户当前状态){</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case 0:</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判断是否已通过所有关卡</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若是:</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加载骨灰级玩家的各项设置：</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break;</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case 1:</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加载普通玩家的各项设置：</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break;</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a:t>
            </a:r>
            <a:endParaRPr lang="zh-CN" sz="1400" dirty="0">
              <a:solidFill>
                <a:schemeClr val="tx1">
                  <a:lumMod val="50000"/>
                  <a:lumOff val="50000"/>
                </a:schemeClr>
              </a:solidFill>
            </a:endParaRPr>
          </a:p>
          <a:p>
            <a:r>
              <a:rPr lang="zh-CN" sz="1400" dirty="0">
                <a:solidFill>
                  <a:schemeClr val="tx1">
                    <a:lumMod val="50000"/>
                    <a:lumOff val="50000"/>
                  </a:schemeClr>
                </a:solidFill>
                <a:sym typeface="+mn-ea"/>
              </a:rPr>
              <a:t>    }</a:t>
            </a:r>
            <a:endParaRPr lang="zh-CN" sz="1400" dirty="0">
              <a:solidFill>
                <a:schemeClr val="tx1">
                  <a:lumMod val="50000"/>
                  <a:lumOff val="50000"/>
                </a:schemeClr>
              </a:solidFill>
            </a:endParaRPr>
          </a:p>
          <a:p>
            <a:endParaRPr lang="zh-CN" altLang="en-US" dirty="0"/>
          </a:p>
        </p:txBody>
      </p:sp>
      <p:pic>
        <p:nvPicPr>
          <p:cNvPr id="3" name="图片占位符 2"/>
          <p:cNvPicPr>
            <a:picLocks noChangeAspect="1"/>
          </p:cNvPicPr>
          <p:nvPr>
            <p:ph type="pic" sz="quarter" idx="12"/>
          </p:nvPr>
        </p:nvPicPr>
        <p:blipFill>
          <a:blip r:embed="rId1">
            <a:extLst>
              <a:ext uri="{28A0092B-C50C-407E-A947-70E740481C1C}">
                <a14:useLocalDpi xmlns:a14="http://schemas.microsoft.com/office/drawing/2010/main" val="0"/>
              </a:ext>
            </a:extLst>
          </a:blip>
          <a:stretch>
            <a:fillRect/>
          </a:stretch>
        </p:blipFill>
        <p:spPr>
          <a:xfrm>
            <a:off x="8011160" y="2103120"/>
            <a:ext cx="2042795" cy="3528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32553"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游戏设置</a:t>
            </a:r>
            <a:endParaRPr lang="zh-CN" altLang="en-US" sz="3200" b="1" dirty="0">
              <a:solidFill>
                <a:schemeClr val="accent1"/>
              </a:solidFill>
            </a:endParaRPr>
          </a:p>
        </p:txBody>
      </p:sp>
      <p:sp>
        <p:nvSpPr>
          <p:cNvPr id="72" name="文本框 71"/>
          <p:cNvSpPr txBox="1"/>
          <p:nvPr/>
        </p:nvSpPr>
        <p:spPr>
          <a:xfrm>
            <a:off x="539853" y="400325"/>
            <a:ext cx="49149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67271" y="2106170"/>
            <a:ext cx="2129181" cy="3603072"/>
          </a:xfrm>
          <a:prstGeom prst="rect">
            <a:avLst/>
          </a:prstGeom>
        </p:spPr>
      </p:pic>
      <p:sp>
        <p:nvSpPr>
          <p:cNvPr id="7" name="矩形: 圆角 6"/>
          <p:cNvSpPr/>
          <p:nvPr/>
        </p:nvSpPr>
        <p:spPr>
          <a:xfrm>
            <a:off x="8221433" y="4085438"/>
            <a:ext cx="1568740" cy="604008"/>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1058365" y="2212420"/>
          <a:ext cx="5589537" cy="3055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箭头: 右 11"/>
          <p:cNvSpPr/>
          <p:nvPr/>
        </p:nvSpPr>
        <p:spPr>
          <a:xfrm>
            <a:off x="4956189" y="4266613"/>
            <a:ext cx="2884001" cy="422833"/>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airplane"/>
      </p:transition>
    </mc:Choice>
    <mc:Fallback>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9790" r="9790"/>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4985308" y="342900"/>
            <a:ext cx="2159566" cy="523220"/>
          </a:xfrm>
          <a:prstGeom prst="rect">
            <a:avLst/>
          </a:prstGeom>
          <a:noFill/>
        </p:spPr>
        <p:txBody>
          <a:bodyPr wrap="none" rtlCol="0">
            <a:spAutoFit/>
          </a:bodyPr>
          <a:lstStyle/>
          <a:p>
            <a:pPr algn="ctr"/>
            <a:r>
              <a:rPr lang="en-US" altLang="zh-CN" sz="2800" b="1" dirty="0">
                <a:solidFill>
                  <a:schemeClr val="bg1"/>
                </a:solidFill>
              </a:rPr>
              <a:t>CONTENTS</a:t>
            </a:r>
            <a:endParaRPr lang="zh-CN" altLang="en-US" sz="2800" b="1" dirty="0">
              <a:solidFill>
                <a:schemeClr val="bg1"/>
              </a:solidFill>
            </a:endParaRPr>
          </a:p>
        </p:txBody>
      </p:sp>
      <p:grpSp>
        <p:nvGrpSpPr>
          <p:cNvPr id="40" name="组合 39"/>
          <p:cNvGrpSpPr/>
          <p:nvPr/>
        </p:nvGrpSpPr>
        <p:grpSpPr>
          <a:xfrm>
            <a:off x="6918586" y="2452132"/>
            <a:ext cx="2403758" cy="523220"/>
            <a:chOff x="6918586" y="2452132"/>
            <a:chExt cx="2403758" cy="523220"/>
          </a:xfrm>
        </p:grpSpPr>
        <p:sp>
          <p:nvSpPr>
            <p:cNvPr id="29" name="文本框 28"/>
            <p:cNvSpPr txBox="1"/>
            <p:nvPr/>
          </p:nvSpPr>
          <p:spPr>
            <a:xfrm>
              <a:off x="7717064" y="2452132"/>
              <a:ext cx="16052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需求分析</a:t>
              </a:r>
              <a:endParaRPr lang="zh-CN" altLang="en-US" sz="2800" b="1" dirty="0">
                <a:solidFill>
                  <a:schemeClr val="accent1"/>
                </a:solidFill>
              </a:endParaRP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8586" y="3267889"/>
            <a:ext cx="2403758" cy="523220"/>
            <a:chOff x="6918586" y="3267889"/>
            <a:chExt cx="2403758" cy="523220"/>
          </a:xfrm>
        </p:grpSpPr>
        <p:sp>
          <p:nvSpPr>
            <p:cNvPr id="30" name="文本框 29"/>
            <p:cNvSpPr txBox="1"/>
            <p:nvPr/>
          </p:nvSpPr>
          <p:spPr>
            <a:xfrm>
              <a:off x="7717064" y="3267889"/>
              <a:ext cx="16052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组内讨论</a:t>
              </a:r>
              <a:endParaRPr lang="zh-CN" altLang="en-US"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8586" y="4083646"/>
            <a:ext cx="2403758" cy="523220"/>
            <a:chOff x="6918586" y="4083646"/>
            <a:chExt cx="2403758" cy="523220"/>
          </a:xfrm>
        </p:grpSpPr>
        <p:sp>
          <p:nvSpPr>
            <p:cNvPr id="31" name="文本框 30"/>
            <p:cNvSpPr txBox="1"/>
            <p:nvPr/>
          </p:nvSpPr>
          <p:spPr>
            <a:xfrm>
              <a:off x="7717064" y="4083646"/>
              <a:ext cx="16052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功能分析</a:t>
              </a:r>
              <a:endParaRPr lang="zh-CN" altLang="en-US" sz="2800" b="1" dirty="0">
                <a:solidFill>
                  <a:schemeClr val="accent1"/>
                </a:solidFill>
              </a:endParaRP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43" name="组合 42"/>
          <p:cNvGrpSpPr/>
          <p:nvPr/>
        </p:nvGrpSpPr>
        <p:grpSpPr>
          <a:xfrm>
            <a:off x="6918586" y="4899402"/>
            <a:ext cx="3470558" cy="523220"/>
            <a:chOff x="6918586" y="4899402"/>
            <a:chExt cx="3470558" cy="523220"/>
          </a:xfrm>
        </p:grpSpPr>
        <p:sp>
          <p:nvSpPr>
            <p:cNvPr id="32" name="文本框 31"/>
            <p:cNvSpPr txBox="1"/>
            <p:nvPr/>
          </p:nvSpPr>
          <p:spPr>
            <a:xfrm>
              <a:off x="7717064" y="4899402"/>
              <a:ext cx="26720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问题分析与总结</a:t>
              </a:r>
              <a:endParaRPr lang="zh-CN" altLang="en-US" sz="2800" b="1" dirty="0">
                <a:solidFill>
                  <a:schemeClr val="accent1"/>
                </a:solidFill>
              </a:endParaRPr>
            </a:p>
          </p:txBody>
        </p:sp>
        <p:sp>
          <p:nvSpPr>
            <p:cNvPr id="36" name="文本框 35"/>
            <p:cNvSpPr txBox="1"/>
            <p:nvPr/>
          </p:nvSpPr>
          <p:spPr>
            <a:xfrm>
              <a:off x="6918586" y="489940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04.</a:t>
              </a:r>
              <a:endParaRPr lang="zh-CN" altLang="en-US" dirty="0">
                <a:solidFill>
                  <a:schemeClr val="accent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9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59000">
                                          <p:cBhvr additive="base">
                                            <p:cTn id="7" dur="1000" fill="hold"/>
                                            <p:tgtEl>
                                              <p:spTgt spid="40"/>
                                            </p:tgtEl>
                                            <p:attrNameLst>
                                              <p:attrName>ppt_x</p:attrName>
                                            </p:attrNameLst>
                                          </p:cBhvr>
                                          <p:tavLst>
                                            <p:tav tm="0">
                                              <p:val>
                                                <p:strVal val="1+#ppt_w/2"/>
                                              </p:val>
                                            </p:tav>
                                            <p:tav tm="100000">
                                              <p:val>
                                                <p:strVal val="#ppt_x"/>
                                              </p:val>
                                            </p:tav>
                                          </p:tavLst>
                                        </p:anim>
                                        <p:anim calcmode="lin" valueType="num" p14:bounceEnd="59000">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9000">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14:bounceEnd="59000">
                                          <p:cBhvr additive="base">
                                            <p:cTn id="11" dur="1000" fill="hold"/>
                                            <p:tgtEl>
                                              <p:spTgt spid="41"/>
                                            </p:tgtEl>
                                            <p:attrNameLst>
                                              <p:attrName>ppt_x</p:attrName>
                                            </p:attrNameLst>
                                          </p:cBhvr>
                                          <p:tavLst>
                                            <p:tav tm="0">
                                              <p:val>
                                                <p:strVal val="1+#ppt_w/2"/>
                                              </p:val>
                                            </p:tav>
                                            <p:tav tm="100000">
                                              <p:val>
                                                <p:strVal val="#ppt_x"/>
                                              </p:val>
                                            </p:tav>
                                          </p:tavLst>
                                        </p:anim>
                                        <p:anim calcmode="lin" valueType="num" p14:bounceEnd="59000">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9000">
                                      <p:stCondLst>
                                        <p:cond delay="500"/>
                                      </p:stCondLst>
                                      <p:childTnLst>
                                        <p:set>
                                          <p:cBhvr>
                                            <p:cTn id="14" dur="1" fill="hold">
                                              <p:stCondLst>
                                                <p:cond delay="0"/>
                                              </p:stCondLst>
                                            </p:cTn>
                                            <p:tgtEl>
                                              <p:spTgt spid="42"/>
                                            </p:tgtEl>
                                            <p:attrNameLst>
                                              <p:attrName>style.visibility</p:attrName>
                                            </p:attrNameLst>
                                          </p:cBhvr>
                                          <p:to>
                                            <p:strVal val="visible"/>
                                          </p:to>
                                        </p:set>
                                        <p:anim calcmode="lin" valueType="num" p14:bounceEnd="59000">
                                          <p:cBhvr additive="base">
                                            <p:cTn id="15" dur="1000" fill="hold"/>
                                            <p:tgtEl>
                                              <p:spTgt spid="42"/>
                                            </p:tgtEl>
                                            <p:attrNameLst>
                                              <p:attrName>ppt_x</p:attrName>
                                            </p:attrNameLst>
                                          </p:cBhvr>
                                          <p:tavLst>
                                            <p:tav tm="0">
                                              <p:val>
                                                <p:strVal val="1+#ppt_w/2"/>
                                              </p:val>
                                            </p:tav>
                                            <p:tav tm="100000">
                                              <p:val>
                                                <p:strVal val="#ppt_x"/>
                                              </p:val>
                                            </p:tav>
                                          </p:tavLst>
                                        </p:anim>
                                        <p:anim calcmode="lin" valueType="num" p14:bounceEnd="59000">
                                          <p:cBhvr additive="base">
                                            <p:cTn id="16" dur="10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59000">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14:bounceEnd="59000">
                                          <p:cBhvr additive="base">
                                            <p:cTn id="19" dur="1000" fill="hold"/>
                                            <p:tgtEl>
                                              <p:spTgt spid="43"/>
                                            </p:tgtEl>
                                            <p:attrNameLst>
                                              <p:attrName>ppt_x</p:attrName>
                                            </p:attrNameLst>
                                          </p:cBhvr>
                                          <p:tavLst>
                                            <p:tav tm="0">
                                              <p:val>
                                                <p:strVal val="1+#ppt_w/2"/>
                                              </p:val>
                                            </p:tav>
                                            <p:tav tm="100000">
                                              <p:val>
                                                <p:strVal val="#ppt_x"/>
                                              </p:val>
                                            </p:tav>
                                          </p:tavLst>
                                        </p:anim>
                                        <p:anim calcmode="lin" valueType="num" p14:bounceEnd="59000">
                                          <p:cBhvr additive="base">
                                            <p:cTn id="20"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1+#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1000" fill="hold"/>
                                            <p:tgtEl>
                                              <p:spTgt spid="41"/>
                                            </p:tgtEl>
                                            <p:attrNameLst>
                                              <p:attrName>ppt_x</p:attrName>
                                            </p:attrNameLst>
                                          </p:cBhvr>
                                          <p:tavLst>
                                            <p:tav tm="0">
                                              <p:val>
                                                <p:strVal val="1+#ppt_w/2"/>
                                              </p:val>
                                            </p:tav>
                                            <p:tav tm="100000">
                                              <p:val>
                                                <p:strVal val="#ppt_x"/>
                                              </p:val>
                                            </p:tav>
                                          </p:tavLst>
                                        </p:anim>
                                        <p:anim calcmode="lin" valueType="num">
                                          <p:cBhvr additive="base">
                                            <p:cTn id="12" dur="10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1000" fill="hold"/>
                                            <p:tgtEl>
                                              <p:spTgt spid="42"/>
                                            </p:tgtEl>
                                            <p:attrNameLst>
                                              <p:attrName>ppt_x</p:attrName>
                                            </p:attrNameLst>
                                          </p:cBhvr>
                                          <p:tavLst>
                                            <p:tav tm="0">
                                              <p:val>
                                                <p:strVal val="1+#ppt_w/2"/>
                                              </p:val>
                                            </p:tav>
                                            <p:tav tm="100000">
                                              <p:val>
                                                <p:strVal val="#ppt_x"/>
                                              </p:val>
                                            </p:tav>
                                          </p:tavLst>
                                        </p:anim>
                                        <p:anim calcmode="lin" valueType="num">
                                          <p:cBhvr additive="base">
                                            <p:cTn id="16" dur="10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000" fill="hold"/>
                                            <p:tgtEl>
                                              <p:spTgt spid="43"/>
                                            </p:tgtEl>
                                            <p:attrNameLst>
                                              <p:attrName>ppt_x</p:attrName>
                                            </p:attrNameLst>
                                          </p:cBhvr>
                                          <p:tavLst>
                                            <p:tav tm="0">
                                              <p:val>
                                                <p:strVal val="1+#ppt_w/2"/>
                                              </p:val>
                                            </p:tav>
                                            <p:tav tm="100000">
                                              <p:val>
                                                <p:strVal val="#ppt_x"/>
                                              </p:val>
                                            </p:tav>
                                          </p:tavLst>
                                        </p:anim>
                                        <p:anim calcmode="lin" valueType="num">
                                          <p:cBhvr additive="base">
                                            <p:cTn id="20" dur="10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bwMode="auto">
          <a:xfrm>
            <a:off x="7918450" y="167640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32553"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游戏设置</a:t>
            </a:r>
            <a:endParaRPr lang="zh-CN" altLang="en-US" sz="3200" b="1" dirty="0">
              <a:solidFill>
                <a:schemeClr val="accent1"/>
              </a:solidFill>
            </a:endParaRPr>
          </a:p>
        </p:txBody>
      </p:sp>
      <p:sp>
        <p:nvSpPr>
          <p:cNvPr id="72" name="文本框 71"/>
          <p:cNvSpPr txBox="1"/>
          <p:nvPr/>
        </p:nvSpPr>
        <p:spPr>
          <a:xfrm>
            <a:off x="539853" y="400325"/>
            <a:ext cx="49149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4"/>
          <p:cNvSpPr>
            <a:spLocks noGrp="1"/>
          </p:cNvSpPr>
          <p:nvPr>
            <p:ph idx="1"/>
          </p:nvPr>
        </p:nvSpPr>
        <p:spPr>
          <a:xfrm>
            <a:off x="1031343" y="1379577"/>
            <a:ext cx="5654193" cy="3880773"/>
          </a:xfrm>
        </p:spPr>
        <p:txBody>
          <a:bodyPr>
            <a:normAutofit/>
          </a:bodyPr>
          <a:lstStyle/>
          <a:p>
            <a:r>
              <a:rPr lang="zh-CN" altLang="en-US" sz="1800" b="1" dirty="0">
                <a:solidFill>
                  <a:schemeClr val="tx1">
                    <a:lumMod val="65000"/>
                    <a:lumOff val="35000"/>
                  </a:schemeClr>
                </a:solidFill>
              </a:rPr>
              <a:t>功能实现：</a:t>
            </a:r>
            <a:endParaRPr lang="en-US" altLang="zh-CN" dirty="0"/>
          </a:p>
          <a:p>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75715" y="2089836"/>
            <a:ext cx="2114597" cy="3627795"/>
          </a:xfrm>
          <a:prstGeom prst="rect">
            <a:avLst/>
          </a:prstGeom>
        </p:spPr>
      </p:pic>
      <p:pic>
        <p:nvPicPr>
          <p:cNvPr id="8" name="图片 7"/>
          <p:cNvPicPr>
            <a:picLocks noChangeAspect="1"/>
          </p:cNvPicPr>
          <p:nvPr/>
        </p:nvPicPr>
        <p:blipFill>
          <a:blip r:embed="rId2"/>
          <a:stretch>
            <a:fillRect/>
          </a:stretch>
        </p:blipFill>
        <p:spPr>
          <a:xfrm>
            <a:off x="1300293" y="4591728"/>
            <a:ext cx="4263370" cy="1849316"/>
          </a:xfrm>
          <a:prstGeom prst="rect">
            <a:avLst/>
          </a:prstGeom>
        </p:spPr>
      </p:pic>
      <p:graphicFrame>
        <p:nvGraphicFramePr>
          <p:cNvPr id="9" name="图示 8"/>
          <p:cNvGraphicFramePr/>
          <p:nvPr/>
        </p:nvGraphicFramePr>
        <p:xfrm>
          <a:off x="1363110" y="1775561"/>
          <a:ext cx="4016126" cy="265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4000">
        <p15:prstTrans prst="airplane"/>
      </p:transition>
    </mc:Choice>
    <mc:Fallback>
      <p:transition spd="slow"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6060218" y="2057488"/>
            <a:ext cx="5150072" cy="794402"/>
            <a:chOff x="1088299" y="4213143"/>
            <a:chExt cx="5150072" cy="794402"/>
          </a:xfrm>
        </p:grpSpPr>
        <p:sp>
          <p:nvSpPr>
            <p:cNvPr id="55" name="矩形 54"/>
            <p:cNvSpPr/>
            <p:nvPr/>
          </p:nvSpPr>
          <p:spPr>
            <a:xfrm>
              <a:off x="1088299" y="4658295"/>
              <a:ext cx="5150072" cy="349250"/>
            </a:xfrm>
            <a:prstGeom prst="rect">
              <a:avLst/>
            </a:prstGeom>
          </p:spPr>
          <p:txBody>
            <a:bodyPr wrap="square">
              <a:spAutoFit/>
              <a:scene3d>
                <a:camera prst="orthographicFront"/>
                <a:lightRig rig="threePt" dir="t"/>
              </a:scene3d>
              <a:sp3d contourW="6350"/>
            </a:bodyPr>
            <a:lstStyle/>
            <a:p>
              <a:pPr>
                <a:lnSpc>
                  <a:spcPct val="120000"/>
                </a:lnSpc>
              </a:pPr>
              <a:r>
                <a:rPr lang="zh-CN" sz="1400" dirty="0">
                  <a:solidFill>
                    <a:schemeClr val="tx1">
                      <a:lumMod val="50000"/>
                      <a:lumOff val="50000"/>
                    </a:schemeClr>
                  </a:solidFill>
                </a:rPr>
                <a:t>本项目在实机上的演示效果</a:t>
              </a:r>
              <a:endParaRPr lang="zh-CN" sz="1400" dirty="0">
                <a:solidFill>
                  <a:schemeClr val="tx1">
                    <a:lumMod val="50000"/>
                    <a:lumOff val="50000"/>
                  </a:schemeClr>
                </a:solidFill>
              </a:endParaRPr>
            </a:p>
          </p:txBody>
        </p:sp>
        <p:sp>
          <p:nvSpPr>
            <p:cNvPr id="56" name="矩形 55"/>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b="1" dirty="0">
                  <a:solidFill>
                    <a:schemeClr val="tx1">
                      <a:lumMod val="65000"/>
                      <a:lumOff val="35000"/>
                    </a:schemeClr>
                  </a:solidFill>
                </a:rPr>
                <a:t>游戏演示</a:t>
              </a:r>
              <a:endParaRPr lang="zh-CN" b="1" dirty="0">
                <a:solidFill>
                  <a:schemeClr val="tx1">
                    <a:lumMod val="65000"/>
                    <a:lumOff val="35000"/>
                  </a:schemeClr>
                </a:solidFill>
              </a:endParaRPr>
            </a:p>
          </p:txBody>
        </p:sp>
      </p:grpSp>
      <p:grpSp>
        <p:nvGrpSpPr>
          <p:cNvPr id="20" name="组合 19"/>
          <p:cNvGrpSpPr/>
          <p:nvPr/>
        </p:nvGrpSpPr>
        <p:grpSpPr bwMode="auto">
          <a:xfrm>
            <a:off x="1659890" y="1137285"/>
            <a:ext cx="3039745" cy="559625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游戏演示</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SVID_20170719_100145~1">
            <a:hlinkClick r:id="" action="ppaction://media"/>
          </p:cNvPr>
          <p:cNvPicPr/>
          <p:nvPr>
            <p:ph type="pic" sz="quarter" idx="12"/>
            <a:videoFile r:link="rId1"/>
            <p:extLst>
              <p:ext uri="{DAA4B4D4-6D71-4841-9C94-3DE7FCFB9230}">
                <p14:media xmlns:p14="http://schemas.microsoft.com/office/powerpoint/2010/main" r:link="rId2"/>
              </p:ext>
            </p:extLst>
          </p:nvPr>
        </p:nvPicPr>
        <p:blipFill>
          <a:blip r:embed="rId3"/>
          <a:stretch>
            <a:fillRect/>
          </a:stretch>
        </p:blipFill>
        <p:spPr>
          <a:xfrm>
            <a:off x="1784985" y="1630680"/>
            <a:ext cx="2771140" cy="4494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7"/>
                </p:tgtEl>
              </p:cMediaNode>
            </p:video>
            <p:seq concurrent="1" nextAc="seek">
              <p:cTn id="3" restart="whenNotActive" fill="hold" evtFilter="cancelBubble" nodeType="interactiveSeq">
                <p:stCondLst>
                  <p:cond evt="onClick" delay="0">
                    <p:tgtEl>
                      <p:spTgt spid="7"/>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027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问题分析与总结</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4364" r="14364"/>
          <a:stretch>
            <a:fillRect/>
          </a:stretch>
        </p:blipFill>
        <p:spPr/>
      </p:pic>
      <p:sp>
        <p:nvSpPr>
          <p:cNvPr id="10" name="矩形 9"/>
          <p:cNvSpPr/>
          <p:nvPr/>
        </p:nvSpPr>
        <p:spPr>
          <a:xfrm>
            <a:off x="6051689" y="3983894"/>
            <a:ext cx="5444985" cy="51642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75000"/>
                  </a:schemeClr>
                </a:solidFill>
              </a:rPr>
              <a:t>用户可以在投影仪或者计算机上进行演示也可以将演示文稿打印出来制作成胶片以便应用到更广泛的领域中</a:t>
            </a:r>
            <a:endParaRPr lang="zh-CN" altLang="en-US" sz="1200" dirty="0">
              <a:solidFill>
                <a:schemeClr val="bg1">
                  <a:lumMod val="75000"/>
                </a:schemeClr>
              </a:solidFill>
            </a:endParaRPr>
          </a:p>
        </p:txBody>
      </p:sp>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3924301" y="1689101"/>
            <a:ext cx="4343399" cy="4343398"/>
            <a:chOff x="7145919" y="1828801"/>
            <a:chExt cx="4343399" cy="4343398"/>
          </a:xfrm>
        </p:grpSpPr>
        <p:sp>
          <p:nvSpPr>
            <p:cNvPr id="23" name="Freeform: Shape 2"/>
            <p:cNvSpPr/>
            <p:nvPr/>
          </p:nvSpPr>
          <p:spPr>
            <a:xfrm rot="16200000" flipH="1">
              <a:off x="7145919" y="1828801"/>
              <a:ext cx="2114858" cy="2114857"/>
            </a:xfrm>
            <a:custGeom>
              <a:avLst/>
              <a:gdLst>
                <a:gd name="connsiteX0" fmla="*/ 0 w 1701029"/>
                <a:gd name="connsiteY0" fmla="*/ 1701028 h 1701028"/>
                <a:gd name="connsiteX1" fmla="*/ 591471 w 1701029"/>
                <a:gd name="connsiteY1" fmla="*/ 1701028 h 1701028"/>
                <a:gd name="connsiteX2" fmla="*/ 599788 w 1701029"/>
                <a:gd name="connsiteY2" fmla="*/ 1604677 h 1701028"/>
                <a:gd name="connsiteX3" fmla="*/ 636580 w 1701029"/>
                <a:gd name="connsiteY3" fmla="*/ 1465242 h 1701028"/>
                <a:gd name="connsiteX4" fmla="*/ 770912 w 1701029"/>
                <a:gd name="connsiteY4" fmla="*/ 1217700 h 1701028"/>
                <a:gd name="connsiteX5" fmla="*/ 985253 w 1701029"/>
                <a:gd name="connsiteY5" fmla="*/ 1041103 h 1701028"/>
                <a:gd name="connsiteX6" fmla="*/ 1263737 w 1701029"/>
                <a:gd name="connsiteY6" fmla="*/ 973931 h 1701028"/>
                <a:gd name="connsiteX7" fmla="*/ 1668258 w 1701029"/>
                <a:gd name="connsiteY7" fmla="*/ 1129407 h 1701028"/>
                <a:gd name="connsiteX8" fmla="*/ 1701029 w 1701029"/>
                <a:gd name="connsiteY8" fmla="*/ 1158547 h 1701028"/>
                <a:gd name="connsiteX9" fmla="*/ 1701029 w 1701029"/>
                <a:gd name="connsiteY9" fmla="*/ 0 h 1701028"/>
                <a:gd name="connsiteX10" fmla="*/ 1567916 w 1701029"/>
                <a:gd name="connsiteY10" fmla="*/ 6722 h 1701028"/>
                <a:gd name="connsiteX11" fmla="*/ 6721 w 1701029"/>
                <a:gd name="connsiteY11" fmla="*/ 1567917 h 1701028"/>
                <a:gd name="connsiteX12" fmla="*/ 0 w 1701029"/>
                <a:gd name="connsiteY12" fmla="*/ 1701028 h 170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029" h="1701028">
                  <a:moveTo>
                    <a:pt x="0" y="1701028"/>
                  </a:moveTo>
                  <a:lnTo>
                    <a:pt x="591471" y="1701028"/>
                  </a:lnTo>
                  <a:lnTo>
                    <a:pt x="599788" y="1604677"/>
                  </a:lnTo>
                  <a:cubicBezTo>
                    <a:pt x="607964" y="1557759"/>
                    <a:pt x="620228" y="1511281"/>
                    <a:pt x="636580" y="1465242"/>
                  </a:cubicBezTo>
                  <a:cubicBezTo>
                    <a:pt x="669284" y="1373175"/>
                    <a:pt x="714057" y="1290657"/>
                    <a:pt x="770912" y="1217700"/>
                  </a:cubicBezTo>
                  <a:cubicBezTo>
                    <a:pt x="827765" y="1144754"/>
                    <a:pt x="899209" y="1085876"/>
                    <a:pt x="985253" y="1041103"/>
                  </a:cubicBezTo>
                  <a:cubicBezTo>
                    <a:pt x="1071285" y="996317"/>
                    <a:pt x="1164109" y="973931"/>
                    <a:pt x="1263737" y="973931"/>
                  </a:cubicBezTo>
                  <a:cubicBezTo>
                    <a:pt x="1419709" y="973931"/>
                    <a:pt x="1554550" y="1025757"/>
                    <a:pt x="1668258" y="1129407"/>
                  </a:cubicBezTo>
                  <a:lnTo>
                    <a:pt x="1701029" y="1158547"/>
                  </a:lnTo>
                  <a:lnTo>
                    <a:pt x="1701029" y="0"/>
                  </a:lnTo>
                  <a:lnTo>
                    <a:pt x="1567916" y="6722"/>
                  </a:lnTo>
                  <a:cubicBezTo>
                    <a:pt x="744743" y="90320"/>
                    <a:pt x="90319" y="744743"/>
                    <a:pt x="6721" y="1567917"/>
                  </a:cubicBezTo>
                  <a:lnTo>
                    <a:pt x="0" y="17010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Freeform: Shape 3"/>
            <p:cNvSpPr/>
            <p:nvPr/>
          </p:nvSpPr>
          <p:spPr>
            <a:xfrm rot="16200000" flipH="1">
              <a:off x="9374461" y="1828802"/>
              <a:ext cx="2114858" cy="2114856"/>
            </a:xfrm>
            <a:custGeom>
              <a:avLst/>
              <a:gdLst>
                <a:gd name="connsiteX0" fmla="*/ 0 w 1701029"/>
                <a:gd name="connsiteY0" fmla="*/ 0 h 1701027"/>
                <a:gd name="connsiteX1" fmla="*/ 6721 w 1701029"/>
                <a:gd name="connsiteY1" fmla="*/ 133111 h 1701027"/>
                <a:gd name="connsiteX2" fmla="*/ 1567916 w 1701029"/>
                <a:gd name="connsiteY2" fmla="*/ 1694306 h 1701027"/>
                <a:gd name="connsiteX3" fmla="*/ 1701029 w 1701029"/>
                <a:gd name="connsiteY3" fmla="*/ 1701027 h 1701027"/>
                <a:gd name="connsiteX4" fmla="*/ 1701029 w 1701029"/>
                <a:gd name="connsiteY4" fmla="*/ 542485 h 1701027"/>
                <a:gd name="connsiteX5" fmla="*/ 1668258 w 1701029"/>
                <a:gd name="connsiteY5" fmla="*/ 571623 h 1701027"/>
                <a:gd name="connsiteX6" fmla="*/ 1263737 w 1701029"/>
                <a:gd name="connsiteY6" fmla="*/ 727099 h 1701027"/>
                <a:gd name="connsiteX7" fmla="*/ 985253 w 1701029"/>
                <a:gd name="connsiteY7" fmla="*/ 659927 h 1701027"/>
                <a:gd name="connsiteX8" fmla="*/ 770912 w 1701029"/>
                <a:gd name="connsiteY8" fmla="*/ 483331 h 1701027"/>
                <a:gd name="connsiteX9" fmla="*/ 636580 w 1701029"/>
                <a:gd name="connsiteY9" fmla="*/ 235788 h 1701027"/>
                <a:gd name="connsiteX10" fmla="*/ 599788 w 1701029"/>
                <a:gd name="connsiteY10" fmla="*/ 96356 h 1701027"/>
                <a:gd name="connsiteX11" fmla="*/ 591470 w 1701029"/>
                <a:gd name="connsiteY11" fmla="*/ 0 h 1701027"/>
                <a:gd name="connsiteX12" fmla="*/ 0 w 1701029"/>
                <a:gd name="connsiteY12" fmla="*/ 0 h 170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1029" h="1701027">
                  <a:moveTo>
                    <a:pt x="0" y="0"/>
                  </a:moveTo>
                  <a:lnTo>
                    <a:pt x="6721" y="133111"/>
                  </a:lnTo>
                  <a:cubicBezTo>
                    <a:pt x="90319" y="956285"/>
                    <a:pt x="744743" y="1610708"/>
                    <a:pt x="1567916" y="1694306"/>
                  </a:cubicBezTo>
                  <a:lnTo>
                    <a:pt x="1701029" y="1701027"/>
                  </a:lnTo>
                  <a:lnTo>
                    <a:pt x="1701029" y="542485"/>
                  </a:lnTo>
                  <a:lnTo>
                    <a:pt x="1668258" y="571623"/>
                  </a:lnTo>
                  <a:cubicBezTo>
                    <a:pt x="1554550" y="675274"/>
                    <a:pt x="1419709" y="727099"/>
                    <a:pt x="1263737" y="727099"/>
                  </a:cubicBezTo>
                  <a:cubicBezTo>
                    <a:pt x="1164109" y="727099"/>
                    <a:pt x="1071285" y="704712"/>
                    <a:pt x="985253" y="659927"/>
                  </a:cubicBezTo>
                  <a:cubicBezTo>
                    <a:pt x="899209" y="615153"/>
                    <a:pt x="827765" y="556277"/>
                    <a:pt x="770912" y="483331"/>
                  </a:cubicBezTo>
                  <a:cubicBezTo>
                    <a:pt x="714057" y="410372"/>
                    <a:pt x="669284" y="327855"/>
                    <a:pt x="636580" y="235788"/>
                  </a:cubicBezTo>
                  <a:cubicBezTo>
                    <a:pt x="620228" y="189749"/>
                    <a:pt x="607964" y="143272"/>
                    <a:pt x="599788" y="96356"/>
                  </a:cubicBezTo>
                  <a:lnTo>
                    <a:pt x="591470" y="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Freeform: Shape 4"/>
            <p:cNvSpPr/>
            <p:nvPr/>
          </p:nvSpPr>
          <p:spPr>
            <a:xfrm rot="16200000" flipH="1">
              <a:off x="7145920" y="4057343"/>
              <a:ext cx="2114855" cy="2114857"/>
            </a:xfrm>
            <a:custGeom>
              <a:avLst/>
              <a:gdLst>
                <a:gd name="connsiteX0" fmla="*/ 0 w 1701026"/>
                <a:gd name="connsiteY0" fmla="*/ 0 h 1701028"/>
                <a:gd name="connsiteX1" fmla="*/ 0 w 1701026"/>
                <a:gd name="connsiteY1" fmla="*/ 1236031 h 1701028"/>
                <a:gd name="connsiteX2" fmla="*/ 7104 w 1701026"/>
                <a:gd name="connsiteY2" fmla="*/ 1241849 h 1701028"/>
                <a:gd name="connsiteX3" fmla="*/ 151256 w 1701026"/>
                <a:gd name="connsiteY3" fmla="*/ 1331668 h 1701028"/>
                <a:gd name="connsiteX4" fmla="*/ 313512 w 1701026"/>
                <a:gd name="connsiteY4" fmla="*/ 1382984 h 1701028"/>
                <a:gd name="connsiteX5" fmla="*/ 437289 w 1701026"/>
                <a:gd name="connsiteY5" fmla="*/ 1312038 h 1701028"/>
                <a:gd name="connsiteX6" fmla="*/ 533888 w 1701026"/>
                <a:gd name="connsiteY6" fmla="*/ 1349771 h 1701028"/>
                <a:gd name="connsiteX7" fmla="*/ 630487 w 1701026"/>
                <a:gd name="connsiteY7" fmla="*/ 1312038 h 1701028"/>
                <a:gd name="connsiteX8" fmla="*/ 752750 w 1701026"/>
                <a:gd name="connsiteY8" fmla="*/ 1379967 h 1701028"/>
                <a:gd name="connsiteX9" fmla="*/ 823696 w 1701026"/>
                <a:gd name="connsiteY9" fmla="*/ 1360338 h 1701028"/>
                <a:gd name="connsiteX10" fmla="*/ 930860 w 1701026"/>
                <a:gd name="connsiteY10" fmla="*/ 1407891 h 1701028"/>
                <a:gd name="connsiteX11" fmla="*/ 968594 w 1701026"/>
                <a:gd name="connsiteY11" fmla="*/ 1524864 h 1701028"/>
                <a:gd name="connsiteX12" fmla="*/ 1074256 w 1701026"/>
                <a:gd name="connsiteY12" fmla="*/ 1615429 h 1701028"/>
                <a:gd name="connsiteX13" fmla="*/ 1103690 w 1701026"/>
                <a:gd name="connsiteY13" fmla="*/ 1678447 h 1701028"/>
                <a:gd name="connsiteX14" fmla="*/ 1106934 w 1701026"/>
                <a:gd name="connsiteY14" fmla="*/ 1701028 h 1701028"/>
                <a:gd name="connsiteX15" fmla="*/ 1701026 w 1701026"/>
                <a:gd name="connsiteY15" fmla="*/ 1701028 h 1701028"/>
                <a:gd name="connsiteX16" fmla="*/ 1694305 w 1701026"/>
                <a:gd name="connsiteY16" fmla="*/ 1567917 h 1701028"/>
                <a:gd name="connsiteX17" fmla="*/ 133110 w 1701026"/>
                <a:gd name="connsiteY17" fmla="*/ 6722 h 1701028"/>
                <a:gd name="connsiteX18" fmla="*/ 0 w 1701026"/>
                <a:gd name="connsiteY18" fmla="*/ 0 h 170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1026" h="1701028">
                  <a:moveTo>
                    <a:pt x="0" y="0"/>
                  </a:moveTo>
                  <a:lnTo>
                    <a:pt x="0" y="1236031"/>
                  </a:lnTo>
                  <a:lnTo>
                    <a:pt x="7104" y="1241849"/>
                  </a:lnTo>
                  <a:cubicBezTo>
                    <a:pt x="45346" y="1271537"/>
                    <a:pt x="93397" y="1301472"/>
                    <a:pt x="151256" y="1331668"/>
                  </a:cubicBezTo>
                  <a:cubicBezTo>
                    <a:pt x="209117" y="1361852"/>
                    <a:pt x="263202" y="1378961"/>
                    <a:pt x="313512" y="1382984"/>
                  </a:cubicBezTo>
                  <a:cubicBezTo>
                    <a:pt x="341685" y="1335690"/>
                    <a:pt x="382944" y="1312038"/>
                    <a:pt x="437289" y="1312038"/>
                  </a:cubicBezTo>
                  <a:cubicBezTo>
                    <a:pt x="474514" y="1312038"/>
                    <a:pt x="506722" y="1324616"/>
                    <a:pt x="533888" y="1349771"/>
                  </a:cubicBezTo>
                  <a:cubicBezTo>
                    <a:pt x="561056" y="1324616"/>
                    <a:pt x="593263" y="1312038"/>
                    <a:pt x="630487" y="1312038"/>
                  </a:cubicBezTo>
                  <a:cubicBezTo>
                    <a:pt x="682821" y="1312038"/>
                    <a:pt x="723571" y="1334685"/>
                    <a:pt x="752750" y="1379967"/>
                  </a:cubicBezTo>
                  <a:cubicBezTo>
                    <a:pt x="775894" y="1366881"/>
                    <a:pt x="799546" y="1360338"/>
                    <a:pt x="823696" y="1360338"/>
                  </a:cubicBezTo>
                  <a:cubicBezTo>
                    <a:pt x="869983" y="1360338"/>
                    <a:pt x="905705" y="1376192"/>
                    <a:pt x="930860" y="1407891"/>
                  </a:cubicBezTo>
                  <a:cubicBezTo>
                    <a:pt x="956015" y="1439590"/>
                    <a:pt x="968594" y="1478577"/>
                    <a:pt x="968594" y="1524864"/>
                  </a:cubicBezTo>
                  <a:cubicBezTo>
                    <a:pt x="1012870" y="1544991"/>
                    <a:pt x="1048095" y="1575176"/>
                    <a:pt x="1074256" y="1615429"/>
                  </a:cubicBezTo>
                  <a:cubicBezTo>
                    <a:pt x="1087336" y="1635555"/>
                    <a:pt x="1097148" y="1656560"/>
                    <a:pt x="1103690" y="1678447"/>
                  </a:cubicBezTo>
                  <a:lnTo>
                    <a:pt x="1106934" y="1701028"/>
                  </a:lnTo>
                  <a:lnTo>
                    <a:pt x="1701026" y="1701028"/>
                  </a:lnTo>
                  <a:lnTo>
                    <a:pt x="1694305" y="1567917"/>
                  </a:lnTo>
                  <a:cubicBezTo>
                    <a:pt x="1610707" y="744743"/>
                    <a:pt x="956284" y="90320"/>
                    <a:pt x="133110" y="6722"/>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6" name="Freeform: Shape 5"/>
            <p:cNvSpPr/>
            <p:nvPr/>
          </p:nvSpPr>
          <p:spPr>
            <a:xfrm rot="16200000" flipH="1">
              <a:off x="9374462" y="4057344"/>
              <a:ext cx="2114855" cy="2114856"/>
            </a:xfrm>
            <a:custGeom>
              <a:avLst/>
              <a:gdLst>
                <a:gd name="connsiteX0" fmla="*/ 0 w 1701026"/>
                <a:gd name="connsiteY0" fmla="*/ 464999 h 1701027"/>
                <a:gd name="connsiteX1" fmla="*/ 0 w 1701026"/>
                <a:gd name="connsiteY1" fmla="*/ 1701027 h 1701027"/>
                <a:gd name="connsiteX2" fmla="*/ 133110 w 1701026"/>
                <a:gd name="connsiteY2" fmla="*/ 1694306 h 1701027"/>
                <a:gd name="connsiteX3" fmla="*/ 1694305 w 1701026"/>
                <a:gd name="connsiteY3" fmla="*/ 133111 h 1701027"/>
                <a:gd name="connsiteX4" fmla="*/ 1701026 w 1701026"/>
                <a:gd name="connsiteY4" fmla="*/ 0 h 1701027"/>
                <a:gd name="connsiteX5" fmla="*/ 1106935 w 1701026"/>
                <a:gd name="connsiteY5" fmla="*/ 0 h 1701027"/>
                <a:gd name="connsiteX6" fmla="*/ 1103690 w 1701026"/>
                <a:gd name="connsiteY6" fmla="*/ 22585 h 1701027"/>
                <a:gd name="connsiteX7" fmla="*/ 1074256 w 1701026"/>
                <a:gd name="connsiteY7" fmla="*/ 85602 h 1701027"/>
                <a:gd name="connsiteX8" fmla="*/ 968594 w 1701026"/>
                <a:gd name="connsiteY8" fmla="*/ 176165 h 1701027"/>
                <a:gd name="connsiteX9" fmla="*/ 930860 w 1701026"/>
                <a:gd name="connsiteY9" fmla="*/ 293139 h 1701027"/>
                <a:gd name="connsiteX10" fmla="*/ 823696 w 1701026"/>
                <a:gd name="connsiteY10" fmla="*/ 340693 h 1701027"/>
                <a:gd name="connsiteX11" fmla="*/ 752750 w 1701026"/>
                <a:gd name="connsiteY11" fmla="*/ 321063 h 1701027"/>
                <a:gd name="connsiteX12" fmla="*/ 630487 w 1701026"/>
                <a:gd name="connsiteY12" fmla="*/ 388992 h 1701027"/>
                <a:gd name="connsiteX13" fmla="*/ 533888 w 1701026"/>
                <a:gd name="connsiteY13" fmla="*/ 351259 h 1701027"/>
                <a:gd name="connsiteX14" fmla="*/ 437289 w 1701026"/>
                <a:gd name="connsiteY14" fmla="*/ 388992 h 1701027"/>
                <a:gd name="connsiteX15" fmla="*/ 313512 w 1701026"/>
                <a:gd name="connsiteY15" fmla="*/ 318046 h 1701027"/>
                <a:gd name="connsiteX16" fmla="*/ 151256 w 1701026"/>
                <a:gd name="connsiteY16" fmla="*/ 369363 h 1701027"/>
                <a:gd name="connsiteX17" fmla="*/ 7104 w 1701026"/>
                <a:gd name="connsiteY17" fmla="*/ 459181 h 1701027"/>
                <a:gd name="connsiteX18" fmla="*/ 0 w 1701026"/>
                <a:gd name="connsiteY18" fmla="*/ 464999 h 1701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1026" h="1701027">
                  <a:moveTo>
                    <a:pt x="0" y="464999"/>
                  </a:moveTo>
                  <a:lnTo>
                    <a:pt x="0" y="1701027"/>
                  </a:lnTo>
                  <a:lnTo>
                    <a:pt x="133110" y="1694306"/>
                  </a:lnTo>
                  <a:cubicBezTo>
                    <a:pt x="956284" y="1610708"/>
                    <a:pt x="1610707" y="956285"/>
                    <a:pt x="1694305" y="133111"/>
                  </a:cubicBezTo>
                  <a:lnTo>
                    <a:pt x="1701026" y="0"/>
                  </a:lnTo>
                  <a:lnTo>
                    <a:pt x="1106935" y="0"/>
                  </a:lnTo>
                  <a:lnTo>
                    <a:pt x="1103690" y="22585"/>
                  </a:lnTo>
                  <a:cubicBezTo>
                    <a:pt x="1097148" y="44470"/>
                    <a:pt x="1087336" y="65475"/>
                    <a:pt x="1074256" y="85602"/>
                  </a:cubicBezTo>
                  <a:cubicBezTo>
                    <a:pt x="1048095" y="125855"/>
                    <a:pt x="1012870" y="156039"/>
                    <a:pt x="968594" y="176165"/>
                  </a:cubicBezTo>
                  <a:cubicBezTo>
                    <a:pt x="968594" y="222454"/>
                    <a:pt x="956015" y="261440"/>
                    <a:pt x="930860" y="293139"/>
                  </a:cubicBezTo>
                  <a:cubicBezTo>
                    <a:pt x="905705" y="324837"/>
                    <a:pt x="869983" y="340693"/>
                    <a:pt x="823696" y="340693"/>
                  </a:cubicBezTo>
                  <a:cubicBezTo>
                    <a:pt x="799546" y="340693"/>
                    <a:pt x="775894" y="334150"/>
                    <a:pt x="752750" y="321063"/>
                  </a:cubicBezTo>
                  <a:cubicBezTo>
                    <a:pt x="723571" y="366345"/>
                    <a:pt x="682821" y="388992"/>
                    <a:pt x="630487" y="388992"/>
                  </a:cubicBezTo>
                  <a:cubicBezTo>
                    <a:pt x="593263" y="388992"/>
                    <a:pt x="561056" y="376415"/>
                    <a:pt x="533888" y="351259"/>
                  </a:cubicBezTo>
                  <a:cubicBezTo>
                    <a:pt x="506722" y="376415"/>
                    <a:pt x="474514" y="388992"/>
                    <a:pt x="437289" y="388992"/>
                  </a:cubicBezTo>
                  <a:cubicBezTo>
                    <a:pt x="382944" y="388992"/>
                    <a:pt x="341685" y="365339"/>
                    <a:pt x="313512" y="318046"/>
                  </a:cubicBezTo>
                  <a:cubicBezTo>
                    <a:pt x="263202" y="322068"/>
                    <a:pt x="209117" y="339179"/>
                    <a:pt x="151256" y="369363"/>
                  </a:cubicBezTo>
                  <a:cubicBezTo>
                    <a:pt x="93397" y="399559"/>
                    <a:pt x="45346" y="429494"/>
                    <a:pt x="7104" y="459181"/>
                  </a:cubicBezTo>
                  <a:lnTo>
                    <a:pt x="0" y="464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TextBox 8"/>
            <p:cNvSpPr txBox="1"/>
            <p:nvPr/>
          </p:nvSpPr>
          <p:spPr>
            <a:xfrm>
              <a:off x="7564118" y="3297328"/>
              <a:ext cx="697627" cy="646331"/>
            </a:xfrm>
            <a:prstGeom prst="rect">
              <a:avLst/>
            </a:prstGeom>
            <a:noFill/>
          </p:spPr>
          <p:txBody>
            <a:bodyPr wrap="none">
              <a:normAutofit/>
            </a:bodyPr>
            <a:lstStyle/>
            <a:p>
              <a:r>
                <a:rPr lang="en-US" sz="3600" b="1">
                  <a:solidFill>
                    <a:schemeClr val="bg1"/>
                  </a:solidFill>
                </a:rPr>
                <a:t>01</a:t>
              </a:r>
              <a:endParaRPr lang="en-US" sz="3600" b="1">
                <a:solidFill>
                  <a:schemeClr val="bg1"/>
                </a:solidFill>
              </a:endParaRPr>
            </a:p>
          </p:txBody>
        </p:sp>
        <p:sp>
          <p:nvSpPr>
            <p:cNvPr id="30" name="TextBox 9"/>
            <p:cNvSpPr txBox="1"/>
            <p:nvPr/>
          </p:nvSpPr>
          <p:spPr>
            <a:xfrm>
              <a:off x="10357463" y="3297327"/>
              <a:ext cx="697627" cy="646331"/>
            </a:xfrm>
            <a:prstGeom prst="rect">
              <a:avLst/>
            </a:prstGeom>
            <a:noFill/>
          </p:spPr>
          <p:txBody>
            <a:bodyPr wrap="none">
              <a:normAutofit/>
            </a:bodyPr>
            <a:lstStyle/>
            <a:p>
              <a:r>
                <a:rPr lang="en-US" sz="3600" b="1">
                  <a:solidFill>
                    <a:schemeClr val="bg1"/>
                  </a:solidFill>
                </a:rPr>
                <a:t>02</a:t>
              </a:r>
              <a:endParaRPr lang="en-US" sz="3600" b="1">
                <a:solidFill>
                  <a:schemeClr val="bg1"/>
                </a:solidFill>
              </a:endParaRPr>
            </a:p>
          </p:txBody>
        </p:sp>
        <p:sp>
          <p:nvSpPr>
            <p:cNvPr id="31" name="TextBox 10"/>
            <p:cNvSpPr txBox="1"/>
            <p:nvPr/>
          </p:nvSpPr>
          <p:spPr>
            <a:xfrm>
              <a:off x="7564118" y="4057343"/>
              <a:ext cx="697627" cy="646331"/>
            </a:xfrm>
            <a:prstGeom prst="rect">
              <a:avLst/>
            </a:prstGeom>
            <a:noFill/>
          </p:spPr>
          <p:txBody>
            <a:bodyPr wrap="none">
              <a:normAutofit/>
            </a:bodyPr>
            <a:lstStyle/>
            <a:p>
              <a:r>
                <a:rPr lang="en-US" sz="3600" b="1">
                  <a:solidFill>
                    <a:schemeClr val="bg1"/>
                  </a:solidFill>
                </a:rPr>
                <a:t>04</a:t>
              </a:r>
              <a:endParaRPr lang="en-US" sz="3600" b="1">
                <a:solidFill>
                  <a:schemeClr val="bg1"/>
                </a:solidFill>
              </a:endParaRPr>
            </a:p>
          </p:txBody>
        </p:sp>
        <p:sp>
          <p:nvSpPr>
            <p:cNvPr id="32" name="TextBox 11"/>
            <p:cNvSpPr txBox="1"/>
            <p:nvPr/>
          </p:nvSpPr>
          <p:spPr>
            <a:xfrm>
              <a:off x="10357463" y="4057343"/>
              <a:ext cx="697627" cy="646331"/>
            </a:xfrm>
            <a:prstGeom prst="rect">
              <a:avLst/>
            </a:prstGeom>
            <a:noFill/>
          </p:spPr>
          <p:txBody>
            <a:bodyPr wrap="none">
              <a:normAutofit/>
            </a:bodyPr>
            <a:lstStyle/>
            <a:p>
              <a:r>
                <a:rPr lang="en-US" sz="3600" b="1">
                  <a:solidFill>
                    <a:schemeClr val="bg1"/>
                  </a:solidFill>
                </a:rPr>
                <a:t>03</a:t>
              </a:r>
              <a:endParaRPr lang="en-US" sz="3600" b="1">
                <a:solidFill>
                  <a:schemeClr val="bg1"/>
                </a:solidFill>
              </a:endParaRPr>
            </a:p>
          </p:txBody>
        </p:sp>
      </p:grpSp>
      <p:grpSp>
        <p:nvGrpSpPr>
          <p:cNvPr id="33" name="组合 32"/>
          <p:cNvGrpSpPr/>
          <p:nvPr/>
        </p:nvGrpSpPr>
        <p:grpSpPr>
          <a:xfrm>
            <a:off x="812800" y="2128391"/>
            <a:ext cx="2876325" cy="989347"/>
            <a:chOff x="548738" y="4213143"/>
            <a:chExt cx="2876325" cy="989347"/>
          </a:xfrm>
        </p:grpSpPr>
        <p:sp>
          <p:nvSpPr>
            <p:cNvPr id="34" name="矩形 33"/>
            <p:cNvSpPr/>
            <p:nvPr/>
          </p:nvSpPr>
          <p:spPr>
            <a:xfrm>
              <a:off x="548738" y="4594795"/>
              <a:ext cx="2876325" cy="607695"/>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由于权限问题没有提示导致实机测试无法实现从相册选取功能。</a:t>
              </a:r>
              <a:endParaRPr lang="zh-CN" altLang="en-US" sz="1400" dirty="0">
                <a:solidFill>
                  <a:schemeClr val="tx1">
                    <a:lumMod val="50000"/>
                    <a:lumOff val="50000"/>
                  </a:schemeClr>
                </a:solidFill>
              </a:endParaRPr>
            </a:p>
          </p:txBody>
        </p:sp>
        <p:sp>
          <p:nvSpPr>
            <p:cNvPr id="35" name="矩形 34"/>
            <p:cNvSpPr/>
            <p:nvPr/>
          </p:nvSpPr>
          <p:spPr>
            <a:xfrm>
              <a:off x="1183089" y="4213143"/>
              <a:ext cx="2241974" cy="423545"/>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问题一</a:t>
              </a:r>
              <a:endParaRPr lang="zh-CN" altLang="en-US" b="1" dirty="0">
                <a:solidFill>
                  <a:schemeClr val="tx1">
                    <a:lumMod val="65000"/>
                    <a:lumOff val="35000"/>
                  </a:schemeClr>
                </a:solidFill>
              </a:endParaRPr>
            </a:p>
          </p:txBody>
        </p:sp>
      </p:grpSp>
      <p:grpSp>
        <p:nvGrpSpPr>
          <p:cNvPr id="36" name="组合 35"/>
          <p:cNvGrpSpPr/>
          <p:nvPr/>
        </p:nvGrpSpPr>
        <p:grpSpPr>
          <a:xfrm>
            <a:off x="812800" y="4350280"/>
            <a:ext cx="2876325" cy="989347"/>
            <a:chOff x="548738" y="4213143"/>
            <a:chExt cx="2876325" cy="989347"/>
          </a:xfrm>
        </p:grpSpPr>
        <p:sp>
          <p:nvSpPr>
            <p:cNvPr id="37" name="矩形 36"/>
            <p:cNvSpPr/>
            <p:nvPr/>
          </p:nvSpPr>
          <p:spPr>
            <a:xfrm>
              <a:off x="548738" y="4594795"/>
              <a:ext cx="2876325" cy="607695"/>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用户为选择难度时也可以选择使用帮助，导致程序运行不正常</a:t>
              </a:r>
              <a:endParaRPr lang="zh-CN" altLang="en-US" sz="1400" dirty="0">
                <a:solidFill>
                  <a:schemeClr val="tx1">
                    <a:lumMod val="50000"/>
                    <a:lumOff val="50000"/>
                  </a:schemeClr>
                </a:solidFill>
              </a:endParaRPr>
            </a:p>
          </p:txBody>
        </p:sp>
        <p:sp>
          <p:nvSpPr>
            <p:cNvPr id="38" name="矩形 37"/>
            <p:cNvSpPr/>
            <p:nvPr/>
          </p:nvSpPr>
          <p:spPr>
            <a:xfrm>
              <a:off x="1183089" y="4213143"/>
              <a:ext cx="2241974" cy="423545"/>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问题二</a:t>
              </a:r>
              <a:endParaRPr lang="zh-CN" altLang="en-US" b="1" dirty="0">
                <a:solidFill>
                  <a:schemeClr val="tx1">
                    <a:lumMod val="65000"/>
                    <a:lumOff val="35000"/>
                  </a:schemeClr>
                </a:solidFill>
              </a:endParaRPr>
            </a:p>
          </p:txBody>
        </p:sp>
      </p:grpSp>
      <p:grpSp>
        <p:nvGrpSpPr>
          <p:cNvPr id="39" name="组合 38"/>
          <p:cNvGrpSpPr/>
          <p:nvPr/>
        </p:nvGrpSpPr>
        <p:grpSpPr>
          <a:xfrm>
            <a:off x="8620350" y="2128391"/>
            <a:ext cx="2876325" cy="989347"/>
            <a:chOff x="548738" y="4213143"/>
            <a:chExt cx="2876325" cy="989347"/>
          </a:xfrm>
        </p:grpSpPr>
        <p:sp>
          <p:nvSpPr>
            <p:cNvPr id="40" name="矩形 39"/>
            <p:cNvSpPr/>
            <p:nvPr/>
          </p:nvSpPr>
          <p:spPr>
            <a:xfrm>
              <a:off x="548738" y="4594795"/>
              <a:ext cx="2876325" cy="607695"/>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添加权限允许提示后更加人性化，实现了选取功能。</a:t>
              </a:r>
              <a:endParaRPr lang="zh-CN" altLang="en-US" sz="1400" dirty="0">
                <a:solidFill>
                  <a:schemeClr val="tx1">
                    <a:lumMod val="50000"/>
                    <a:lumOff val="50000"/>
                  </a:schemeClr>
                </a:solidFill>
              </a:endParaRPr>
            </a:p>
          </p:txBody>
        </p:sp>
        <p:sp>
          <p:nvSpPr>
            <p:cNvPr id="41" name="矩形 40"/>
            <p:cNvSpPr/>
            <p:nvPr/>
          </p:nvSpPr>
          <p:spPr>
            <a:xfrm>
              <a:off x="548738"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解决一</a:t>
              </a:r>
              <a:endParaRPr lang="zh-CN" altLang="en-US" b="1" dirty="0">
                <a:solidFill>
                  <a:schemeClr val="tx1">
                    <a:lumMod val="65000"/>
                    <a:lumOff val="35000"/>
                  </a:schemeClr>
                </a:solidFill>
              </a:endParaRPr>
            </a:p>
          </p:txBody>
        </p:sp>
      </p:grpSp>
      <p:grpSp>
        <p:nvGrpSpPr>
          <p:cNvPr id="42" name="组合 41"/>
          <p:cNvGrpSpPr/>
          <p:nvPr/>
        </p:nvGrpSpPr>
        <p:grpSpPr>
          <a:xfrm>
            <a:off x="8620350" y="4350280"/>
            <a:ext cx="2876325" cy="730902"/>
            <a:chOff x="548738" y="4213143"/>
            <a:chExt cx="2876325" cy="730902"/>
          </a:xfrm>
        </p:grpSpPr>
        <p:sp>
          <p:nvSpPr>
            <p:cNvPr id="43" name="矩形 42"/>
            <p:cNvSpPr/>
            <p:nvPr/>
          </p:nvSpPr>
          <p:spPr>
            <a:xfrm>
              <a:off x="548738" y="4594795"/>
              <a:ext cx="2876325" cy="34925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将帮助按钮加上限制之后解决问题</a:t>
              </a:r>
              <a:endParaRPr lang="zh-CN" altLang="en-US" sz="1400" dirty="0">
                <a:solidFill>
                  <a:schemeClr val="tx1">
                    <a:lumMod val="50000"/>
                    <a:lumOff val="50000"/>
                  </a:schemeClr>
                </a:solidFill>
              </a:endParaRPr>
            </a:p>
          </p:txBody>
        </p:sp>
        <p:sp>
          <p:nvSpPr>
            <p:cNvPr id="44" name="矩形 43"/>
            <p:cNvSpPr/>
            <p:nvPr/>
          </p:nvSpPr>
          <p:spPr>
            <a:xfrm>
              <a:off x="548738"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解决二</a:t>
              </a:r>
              <a:endParaRPr lang="zh-CN" altLang="en-US" b="1" dirty="0">
                <a:solidFill>
                  <a:schemeClr val="tx1">
                    <a:lumMod val="65000"/>
                    <a:lumOff val="35000"/>
                  </a:schemeClr>
                </a:solidFill>
              </a:endParaRPr>
            </a:p>
          </p:txBody>
        </p:sp>
      </p:grpSp>
      <p:sp>
        <p:nvSpPr>
          <p:cNvPr id="45" name="矩形 44"/>
          <p:cNvSpPr/>
          <p:nvPr/>
        </p:nvSpPr>
        <p:spPr>
          <a:xfrm>
            <a:off x="5151820" y="3032104"/>
            <a:ext cx="1888360" cy="53403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2400" b="1" dirty="0">
                <a:solidFill>
                  <a:schemeClr val="accent1"/>
                </a:solidFill>
              </a:rPr>
              <a:t>问题与解决</a:t>
            </a:r>
            <a:endParaRPr lang="zh-CN" altLang="en-US" sz="2400" b="1" dirty="0">
              <a:solidFill>
                <a:schemeClr val="accent1"/>
              </a:solidFill>
            </a:endParaRPr>
          </a:p>
        </p:txBody>
      </p:sp>
      <p:sp>
        <p:nvSpPr>
          <p:cNvPr id="46" name="矩形: 圆角 45"/>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7" name="直接连接符 46"/>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问题解决</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49" name="文本框 48"/>
          <p:cNvSpPr txBox="1"/>
          <p:nvPr/>
        </p:nvSpPr>
        <p:spPr>
          <a:xfrm>
            <a:off x="524612" y="400325"/>
            <a:ext cx="52197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a:t>
            </a:r>
            <a:r>
              <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4</a:t>
            </a:r>
            <a:endPar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50" name="任意多边形: 形状 49"/>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1" name="任意多边形: 形状 50"/>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2" name="任意多边形: 形状 51"/>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1+#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组合 129"/>
          <p:cNvGrpSpPr/>
          <p:nvPr/>
        </p:nvGrpSpPr>
        <p:grpSpPr>
          <a:xfrm>
            <a:off x="1236166" y="1734286"/>
            <a:ext cx="4339134" cy="3918994"/>
            <a:chOff x="1375866" y="1734286"/>
            <a:chExt cx="4339134" cy="3918994"/>
          </a:xfrm>
        </p:grpSpPr>
        <p:grpSp>
          <p:nvGrpSpPr>
            <p:cNvPr id="6" name="Group 3"/>
            <p:cNvGrpSpPr>
              <a:grpSpLocks noChangeAspect="1"/>
            </p:cNvGrpSpPr>
            <p:nvPr/>
          </p:nvGrpSpPr>
          <p:grpSpPr>
            <a:xfrm>
              <a:off x="1375866" y="1734286"/>
              <a:ext cx="4339134" cy="3918994"/>
              <a:chOff x="2117725" y="293687"/>
              <a:chExt cx="5951538" cy="5375276"/>
            </a:xfrm>
          </p:grpSpPr>
          <p:grpSp>
            <p:nvGrpSpPr>
              <p:cNvPr id="37" name="Group 4"/>
              <p:cNvGrpSpPr/>
              <p:nvPr/>
            </p:nvGrpSpPr>
            <p:grpSpPr>
              <a:xfrm>
                <a:off x="2117725" y="469900"/>
                <a:ext cx="5951538" cy="5199063"/>
                <a:chOff x="2117725" y="469900"/>
                <a:chExt cx="5951538" cy="5199063"/>
              </a:xfrm>
            </p:grpSpPr>
            <p:sp>
              <p:nvSpPr>
                <p:cNvPr id="39" name="Freeform: Shape 6"/>
                <p:cNvSpPr/>
                <p:nvPr/>
              </p:nvSpPr>
              <p:spPr bwMode="auto">
                <a:xfrm>
                  <a:off x="4149725" y="2713037"/>
                  <a:ext cx="3898900" cy="2946400"/>
                </a:xfrm>
                <a:custGeom>
                  <a:avLst/>
                  <a:gdLst>
                    <a:gd name="T0" fmla="*/ 1045 w 1839"/>
                    <a:gd name="T1" fmla="*/ 1390 h 1390"/>
                    <a:gd name="T2" fmla="*/ 942 w 1839"/>
                    <a:gd name="T3" fmla="*/ 1385 h 1390"/>
                    <a:gd name="T4" fmla="*/ 575 w 1839"/>
                    <a:gd name="T5" fmla="*/ 1190 h 1390"/>
                    <a:gd name="T6" fmla="*/ 420 w 1839"/>
                    <a:gd name="T7" fmla="*/ 878 h 1390"/>
                    <a:gd name="T8" fmla="*/ 321 w 1839"/>
                    <a:gd name="T9" fmla="*/ 689 h 1390"/>
                    <a:gd name="T10" fmla="*/ 218 w 1839"/>
                    <a:gd name="T11" fmla="*/ 673 h 1390"/>
                    <a:gd name="T12" fmla="*/ 106 w 1839"/>
                    <a:gd name="T13" fmla="*/ 786 h 1390"/>
                    <a:gd name="T14" fmla="*/ 38 w 1839"/>
                    <a:gd name="T15" fmla="*/ 813 h 1390"/>
                    <a:gd name="T16" fmla="*/ 11 w 1839"/>
                    <a:gd name="T17" fmla="*/ 744 h 1390"/>
                    <a:gd name="T18" fmla="*/ 185 w 1839"/>
                    <a:gd name="T19" fmla="*/ 574 h 1390"/>
                    <a:gd name="T20" fmla="*/ 373 w 1839"/>
                    <a:gd name="T21" fmla="*/ 599 h 1390"/>
                    <a:gd name="T22" fmla="*/ 518 w 1839"/>
                    <a:gd name="T23" fmla="*/ 842 h 1390"/>
                    <a:gd name="T24" fmla="*/ 657 w 1839"/>
                    <a:gd name="T25" fmla="*/ 1126 h 1390"/>
                    <a:gd name="T26" fmla="*/ 951 w 1839"/>
                    <a:gd name="T27" fmla="*/ 1281 h 1390"/>
                    <a:gd name="T28" fmla="*/ 1462 w 1839"/>
                    <a:gd name="T29" fmla="*/ 1147 h 1390"/>
                    <a:gd name="T30" fmla="*/ 1682 w 1839"/>
                    <a:gd name="T31" fmla="*/ 774 h 1390"/>
                    <a:gd name="T32" fmla="*/ 1732 w 1839"/>
                    <a:gd name="T33" fmla="*/ 459 h 1390"/>
                    <a:gd name="T34" fmla="*/ 1732 w 1839"/>
                    <a:gd name="T35" fmla="*/ 457 h 1390"/>
                    <a:gd name="T36" fmla="*/ 1717 w 1839"/>
                    <a:gd name="T37" fmla="*/ 254 h 1390"/>
                    <a:gd name="T38" fmla="*/ 1651 w 1839"/>
                    <a:gd name="T39" fmla="*/ 105 h 1390"/>
                    <a:gd name="T40" fmla="*/ 1629 w 1839"/>
                    <a:gd name="T41" fmla="*/ 35 h 1390"/>
                    <a:gd name="T42" fmla="*/ 1700 w 1839"/>
                    <a:gd name="T43" fmla="*/ 14 h 1390"/>
                    <a:gd name="T44" fmla="*/ 1819 w 1839"/>
                    <a:gd name="T45" fmla="*/ 235 h 1390"/>
                    <a:gd name="T46" fmla="*/ 1836 w 1839"/>
                    <a:gd name="T47" fmla="*/ 464 h 1390"/>
                    <a:gd name="T48" fmla="*/ 1836 w 1839"/>
                    <a:gd name="T49" fmla="*/ 466 h 1390"/>
                    <a:gd name="T50" fmla="*/ 1782 w 1839"/>
                    <a:gd name="T51" fmla="*/ 802 h 1390"/>
                    <a:gd name="T52" fmla="*/ 1530 w 1839"/>
                    <a:gd name="T53" fmla="*/ 1226 h 1390"/>
                    <a:gd name="T54" fmla="*/ 1045 w 1839"/>
                    <a:gd name="T55" fmla="*/ 139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39" h="1390">
                      <a:moveTo>
                        <a:pt x="1045" y="1390"/>
                      </a:moveTo>
                      <a:cubicBezTo>
                        <a:pt x="1011" y="1390"/>
                        <a:pt x="977" y="1388"/>
                        <a:pt x="942" y="1385"/>
                      </a:cubicBezTo>
                      <a:cubicBezTo>
                        <a:pt x="787" y="1371"/>
                        <a:pt x="667" y="1307"/>
                        <a:pt x="575" y="1190"/>
                      </a:cubicBezTo>
                      <a:cubicBezTo>
                        <a:pt x="499" y="1093"/>
                        <a:pt x="457" y="979"/>
                        <a:pt x="420" y="878"/>
                      </a:cubicBezTo>
                      <a:cubicBezTo>
                        <a:pt x="388" y="792"/>
                        <a:pt x="358" y="710"/>
                        <a:pt x="321" y="689"/>
                      </a:cubicBezTo>
                      <a:cubicBezTo>
                        <a:pt x="284" y="668"/>
                        <a:pt x="250" y="663"/>
                        <a:pt x="218" y="673"/>
                      </a:cubicBezTo>
                      <a:cubicBezTo>
                        <a:pt x="148" y="696"/>
                        <a:pt x="107" y="785"/>
                        <a:pt x="106" y="786"/>
                      </a:cubicBezTo>
                      <a:cubicBezTo>
                        <a:pt x="95" y="813"/>
                        <a:pt x="64" y="824"/>
                        <a:pt x="38" y="813"/>
                      </a:cubicBezTo>
                      <a:cubicBezTo>
                        <a:pt x="12" y="801"/>
                        <a:pt x="0" y="770"/>
                        <a:pt x="11" y="744"/>
                      </a:cubicBezTo>
                      <a:cubicBezTo>
                        <a:pt x="14" y="739"/>
                        <a:pt x="71" y="612"/>
                        <a:pt x="185" y="574"/>
                      </a:cubicBezTo>
                      <a:cubicBezTo>
                        <a:pt x="246" y="554"/>
                        <a:pt x="309" y="563"/>
                        <a:pt x="373" y="599"/>
                      </a:cubicBezTo>
                      <a:cubicBezTo>
                        <a:pt x="443" y="639"/>
                        <a:pt x="477" y="733"/>
                        <a:pt x="518" y="842"/>
                      </a:cubicBezTo>
                      <a:cubicBezTo>
                        <a:pt x="552" y="936"/>
                        <a:pt x="591" y="1042"/>
                        <a:pt x="657" y="1126"/>
                      </a:cubicBezTo>
                      <a:cubicBezTo>
                        <a:pt x="730" y="1219"/>
                        <a:pt x="826" y="1270"/>
                        <a:pt x="951" y="1281"/>
                      </a:cubicBezTo>
                      <a:cubicBezTo>
                        <a:pt x="1163" y="1301"/>
                        <a:pt x="1335" y="1255"/>
                        <a:pt x="1462" y="1147"/>
                      </a:cubicBezTo>
                      <a:cubicBezTo>
                        <a:pt x="1563" y="1061"/>
                        <a:pt x="1637" y="936"/>
                        <a:pt x="1682" y="774"/>
                      </a:cubicBezTo>
                      <a:cubicBezTo>
                        <a:pt x="1720" y="640"/>
                        <a:pt x="1728" y="518"/>
                        <a:pt x="1732" y="459"/>
                      </a:cubicBezTo>
                      <a:cubicBezTo>
                        <a:pt x="1732" y="457"/>
                        <a:pt x="1732" y="457"/>
                        <a:pt x="1732" y="457"/>
                      </a:cubicBezTo>
                      <a:cubicBezTo>
                        <a:pt x="1735" y="412"/>
                        <a:pt x="1731" y="330"/>
                        <a:pt x="1717" y="254"/>
                      </a:cubicBezTo>
                      <a:cubicBezTo>
                        <a:pt x="1699" y="161"/>
                        <a:pt x="1671" y="116"/>
                        <a:pt x="1651" y="105"/>
                      </a:cubicBezTo>
                      <a:cubicBezTo>
                        <a:pt x="1625" y="92"/>
                        <a:pt x="1616" y="60"/>
                        <a:pt x="1629" y="35"/>
                      </a:cubicBezTo>
                      <a:cubicBezTo>
                        <a:pt x="1643" y="10"/>
                        <a:pt x="1674" y="0"/>
                        <a:pt x="1700" y="14"/>
                      </a:cubicBezTo>
                      <a:cubicBezTo>
                        <a:pt x="1756" y="44"/>
                        <a:pt x="1796" y="118"/>
                        <a:pt x="1819" y="235"/>
                      </a:cubicBezTo>
                      <a:cubicBezTo>
                        <a:pt x="1835" y="320"/>
                        <a:pt x="1839" y="411"/>
                        <a:pt x="1836" y="464"/>
                      </a:cubicBezTo>
                      <a:cubicBezTo>
                        <a:pt x="1836" y="466"/>
                        <a:pt x="1836" y="466"/>
                        <a:pt x="1836" y="466"/>
                      </a:cubicBezTo>
                      <a:cubicBezTo>
                        <a:pt x="1831" y="528"/>
                        <a:pt x="1823" y="658"/>
                        <a:pt x="1782" y="802"/>
                      </a:cubicBezTo>
                      <a:cubicBezTo>
                        <a:pt x="1731" y="984"/>
                        <a:pt x="1646" y="1127"/>
                        <a:pt x="1530" y="1226"/>
                      </a:cubicBezTo>
                      <a:cubicBezTo>
                        <a:pt x="1403" y="1335"/>
                        <a:pt x="1240" y="1390"/>
                        <a:pt x="1045" y="139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Freeform: Shape 7"/>
                <p:cNvSpPr/>
                <p:nvPr/>
              </p:nvSpPr>
              <p:spPr bwMode="auto">
                <a:xfrm>
                  <a:off x="4254500" y="3622675"/>
                  <a:ext cx="2792413" cy="1089025"/>
                </a:xfrm>
                <a:custGeom>
                  <a:avLst/>
                  <a:gdLst>
                    <a:gd name="T0" fmla="*/ 988 w 1318"/>
                    <a:gd name="T1" fmla="*/ 514 h 514"/>
                    <a:gd name="T2" fmla="*/ 793 w 1318"/>
                    <a:gd name="T3" fmla="*/ 476 h 514"/>
                    <a:gd name="T4" fmla="*/ 611 w 1318"/>
                    <a:gd name="T5" fmla="*/ 347 h 514"/>
                    <a:gd name="T6" fmla="*/ 86 w 1318"/>
                    <a:gd name="T7" fmla="*/ 151 h 514"/>
                    <a:gd name="T8" fmla="*/ 14 w 1318"/>
                    <a:gd name="T9" fmla="*/ 133 h 514"/>
                    <a:gd name="T10" fmla="*/ 33 w 1318"/>
                    <a:gd name="T11" fmla="*/ 62 h 514"/>
                    <a:gd name="T12" fmla="*/ 390 w 1318"/>
                    <a:gd name="T13" fmla="*/ 63 h 514"/>
                    <a:gd name="T14" fmla="*/ 678 w 1318"/>
                    <a:gd name="T15" fmla="*/ 267 h 514"/>
                    <a:gd name="T16" fmla="*/ 829 w 1318"/>
                    <a:gd name="T17" fmla="*/ 378 h 514"/>
                    <a:gd name="T18" fmla="*/ 1167 w 1318"/>
                    <a:gd name="T19" fmla="*/ 344 h 514"/>
                    <a:gd name="T20" fmla="*/ 1200 w 1318"/>
                    <a:gd name="T21" fmla="*/ 274 h 514"/>
                    <a:gd name="T22" fmla="*/ 1229 w 1318"/>
                    <a:gd name="T23" fmla="*/ 206 h 514"/>
                    <a:gd name="T24" fmla="*/ 1297 w 1318"/>
                    <a:gd name="T25" fmla="*/ 235 h 514"/>
                    <a:gd name="T26" fmla="*/ 1241 w 1318"/>
                    <a:gd name="T27" fmla="*/ 416 h 514"/>
                    <a:gd name="T28" fmla="*/ 1064 w 1318"/>
                    <a:gd name="T29" fmla="*/ 507 h 514"/>
                    <a:gd name="T30" fmla="*/ 988 w 1318"/>
                    <a:gd name="T31" fmla="*/ 51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8" h="514">
                      <a:moveTo>
                        <a:pt x="988" y="514"/>
                      </a:moveTo>
                      <a:cubicBezTo>
                        <a:pt x="927" y="514"/>
                        <a:pt x="862" y="501"/>
                        <a:pt x="793" y="476"/>
                      </a:cubicBezTo>
                      <a:cubicBezTo>
                        <a:pt x="742" y="457"/>
                        <a:pt x="684" y="409"/>
                        <a:pt x="611" y="347"/>
                      </a:cubicBezTo>
                      <a:cubicBezTo>
                        <a:pt x="454" y="214"/>
                        <a:pt x="258" y="49"/>
                        <a:pt x="86" y="151"/>
                      </a:cubicBezTo>
                      <a:cubicBezTo>
                        <a:pt x="61" y="166"/>
                        <a:pt x="29" y="158"/>
                        <a:pt x="14" y="133"/>
                      </a:cubicBezTo>
                      <a:cubicBezTo>
                        <a:pt x="0" y="108"/>
                        <a:pt x="8" y="77"/>
                        <a:pt x="33" y="62"/>
                      </a:cubicBezTo>
                      <a:cubicBezTo>
                        <a:pt x="138" y="0"/>
                        <a:pt x="258" y="0"/>
                        <a:pt x="390" y="63"/>
                      </a:cubicBezTo>
                      <a:cubicBezTo>
                        <a:pt x="496" y="114"/>
                        <a:pt x="597" y="199"/>
                        <a:pt x="678" y="267"/>
                      </a:cubicBezTo>
                      <a:cubicBezTo>
                        <a:pt x="738" y="318"/>
                        <a:pt x="795" y="366"/>
                        <a:pt x="829" y="378"/>
                      </a:cubicBezTo>
                      <a:cubicBezTo>
                        <a:pt x="1037" y="455"/>
                        <a:pt x="1140" y="371"/>
                        <a:pt x="1167" y="344"/>
                      </a:cubicBezTo>
                      <a:cubicBezTo>
                        <a:pt x="1197" y="312"/>
                        <a:pt x="1204" y="283"/>
                        <a:pt x="1200" y="274"/>
                      </a:cubicBezTo>
                      <a:cubicBezTo>
                        <a:pt x="1189" y="247"/>
                        <a:pt x="1202" y="217"/>
                        <a:pt x="1229" y="206"/>
                      </a:cubicBezTo>
                      <a:cubicBezTo>
                        <a:pt x="1256" y="196"/>
                        <a:pt x="1286" y="209"/>
                        <a:pt x="1297" y="235"/>
                      </a:cubicBezTo>
                      <a:cubicBezTo>
                        <a:pt x="1318" y="289"/>
                        <a:pt x="1296" y="360"/>
                        <a:pt x="1241" y="416"/>
                      </a:cubicBezTo>
                      <a:cubicBezTo>
                        <a:pt x="1210" y="449"/>
                        <a:pt x="1154" y="491"/>
                        <a:pt x="1064" y="507"/>
                      </a:cubicBezTo>
                      <a:cubicBezTo>
                        <a:pt x="1040" y="511"/>
                        <a:pt x="1014" y="514"/>
                        <a:pt x="988" y="514"/>
                      </a:cubicBezTo>
                      <a:close/>
                    </a:path>
                  </a:pathLst>
                </a:custGeom>
                <a:solidFill>
                  <a:schemeClr val="accent1"/>
                </a:solidFill>
                <a:ln>
                  <a:noFill/>
                </a:ln>
              </p:spPr>
              <p:txBody>
                <a:bodyPr anchor="ctr"/>
                <a:lstStyle/>
                <a:p>
                  <a:pPr algn="ctr"/>
                </a:p>
              </p:txBody>
            </p:sp>
            <p:sp>
              <p:nvSpPr>
                <p:cNvPr id="41" name="Freeform: Shape 8"/>
                <p:cNvSpPr/>
                <p:nvPr/>
              </p:nvSpPr>
              <p:spPr bwMode="auto">
                <a:xfrm>
                  <a:off x="4003675" y="1208087"/>
                  <a:ext cx="3565525" cy="2568575"/>
                </a:xfrm>
                <a:custGeom>
                  <a:avLst/>
                  <a:gdLst>
                    <a:gd name="T0" fmla="*/ 58 w 1682"/>
                    <a:gd name="T1" fmla="*/ 1212 h 1212"/>
                    <a:gd name="T2" fmla="*/ 42 w 1682"/>
                    <a:gd name="T3" fmla="*/ 1209 h 1212"/>
                    <a:gd name="T4" fmla="*/ 9 w 1682"/>
                    <a:gd name="T5" fmla="*/ 1143 h 1212"/>
                    <a:gd name="T6" fmla="*/ 583 w 1682"/>
                    <a:gd name="T7" fmla="*/ 903 h 1212"/>
                    <a:gd name="T8" fmla="*/ 1080 w 1682"/>
                    <a:gd name="T9" fmla="*/ 734 h 1212"/>
                    <a:gd name="T10" fmla="*/ 1052 w 1682"/>
                    <a:gd name="T11" fmla="*/ 626 h 1212"/>
                    <a:gd name="T12" fmla="*/ 809 w 1682"/>
                    <a:gd name="T13" fmla="*/ 478 h 1212"/>
                    <a:gd name="T14" fmla="*/ 573 w 1682"/>
                    <a:gd name="T15" fmla="*/ 314 h 1212"/>
                    <a:gd name="T16" fmla="*/ 573 w 1682"/>
                    <a:gd name="T17" fmla="*/ 186 h 1212"/>
                    <a:gd name="T18" fmla="*/ 740 w 1682"/>
                    <a:gd name="T19" fmla="*/ 62 h 1212"/>
                    <a:gd name="T20" fmla="*/ 1173 w 1682"/>
                    <a:gd name="T21" fmla="*/ 9 h 1212"/>
                    <a:gd name="T22" fmla="*/ 1647 w 1682"/>
                    <a:gd name="T23" fmla="*/ 65 h 1212"/>
                    <a:gd name="T24" fmla="*/ 1669 w 1682"/>
                    <a:gd name="T25" fmla="*/ 135 h 1212"/>
                    <a:gd name="T26" fmla="*/ 1598 w 1682"/>
                    <a:gd name="T27" fmla="*/ 157 h 1212"/>
                    <a:gd name="T28" fmla="*/ 1176 w 1682"/>
                    <a:gd name="T29" fmla="*/ 113 h 1212"/>
                    <a:gd name="T30" fmla="*/ 775 w 1682"/>
                    <a:gd name="T31" fmla="*/ 160 h 1212"/>
                    <a:gd name="T32" fmla="*/ 668 w 1682"/>
                    <a:gd name="T33" fmla="*/ 230 h 1212"/>
                    <a:gd name="T34" fmla="*/ 670 w 1682"/>
                    <a:gd name="T35" fmla="*/ 277 h 1212"/>
                    <a:gd name="T36" fmla="*/ 843 w 1682"/>
                    <a:gd name="T37" fmla="*/ 380 h 1212"/>
                    <a:gd name="T38" fmla="*/ 1139 w 1682"/>
                    <a:gd name="T39" fmla="*/ 568 h 1212"/>
                    <a:gd name="T40" fmla="*/ 1176 w 1682"/>
                    <a:gd name="T41" fmla="*/ 775 h 1212"/>
                    <a:gd name="T42" fmla="*/ 601 w 1682"/>
                    <a:gd name="T43" fmla="*/ 1006 h 1212"/>
                    <a:gd name="T44" fmla="*/ 263 w 1682"/>
                    <a:gd name="T45" fmla="*/ 1078 h 1212"/>
                    <a:gd name="T46" fmla="*/ 108 w 1682"/>
                    <a:gd name="T47" fmla="*/ 1176 h 1212"/>
                    <a:gd name="T48" fmla="*/ 58 w 1682"/>
                    <a:gd name="T49" fmla="*/ 1212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82" h="1212">
                      <a:moveTo>
                        <a:pt x="58" y="1212"/>
                      </a:moveTo>
                      <a:cubicBezTo>
                        <a:pt x="53" y="1212"/>
                        <a:pt x="47" y="1211"/>
                        <a:pt x="42" y="1209"/>
                      </a:cubicBezTo>
                      <a:cubicBezTo>
                        <a:pt x="15" y="1200"/>
                        <a:pt x="0" y="1170"/>
                        <a:pt x="9" y="1143"/>
                      </a:cubicBezTo>
                      <a:cubicBezTo>
                        <a:pt x="59" y="994"/>
                        <a:pt x="313" y="950"/>
                        <a:pt x="583" y="903"/>
                      </a:cubicBezTo>
                      <a:cubicBezTo>
                        <a:pt x="787" y="868"/>
                        <a:pt x="1042" y="823"/>
                        <a:pt x="1080" y="734"/>
                      </a:cubicBezTo>
                      <a:cubicBezTo>
                        <a:pt x="1092" y="708"/>
                        <a:pt x="1082" y="671"/>
                        <a:pt x="1052" y="626"/>
                      </a:cubicBezTo>
                      <a:cubicBezTo>
                        <a:pt x="998" y="543"/>
                        <a:pt x="902" y="510"/>
                        <a:pt x="809" y="478"/>
                      </a:cubicBezTo>
                      <a:cubicBezTo>
                        <a:pt x="711" y="445"/>
                        <a:pt x="610" y="410"/>
                        <a:pt x="573" y="314"/>
                      </a:cubicBezTo>
                      <a:cubicBezTo>
                        <a:pt x="556" y="269"/>
                        <a:pt x="556" y="225"/>
                        <a:pt x="573" y="186"/>
                      </a:cubicBezTo>
                      <a:cubicBezTo>
                        <a:pt x="605" y="117"/>
                        <a:pt x="684" y="82"/>
                        <a:pt x="740" y="62"/>
                      </a:cubicBezTo>
                      <a:cubicBezTo>
                        <a:pt x="811" y="37"/>
                        <a:pt x="993" y="14"/>
                        <a:pt x="1173" y="9"/>
                      </a:cubicBezTo>
                      <a:cubicBezTo>
                        <a:pt x="1461" y="0"/>
                        <a:pt x="1590" y="34"/>
                        <a:pt x="1647" y="65"/>
                      </a:cubicBezTo>
                      <a:cubicBezTo>
                        <a:pt x="1673" y="78"/>
                        <a:pt x="1682" y="110"/>
                        <a:pt x="1669" y="135"/>
                      </a:cubicBezTo>
                      <a:cubicBezTo>
                        <a:pt x="1655" y="161"/>
                        <a:pt x="1624" y="170"/>
                        <a:pt x="1598" y="157"/>
                      </a:cubicBezTo>
                      <a:cubicBezTo>
                        <a:pt x="1535" y="123"/>
                        <a:pt x="1377" y="107"/>
                        <a:pt x="1176" y="113"/>
                      </a:cubicBezTo>
                      <a:cubicBezTo>
                        <a:pt x="992" y="118"/>
                        <a:pt x="827" y="141"/>
                        <a:pt x="775" y="160"/>
                      </a:cubicBezTo>
                      <a:cubicBezTo>
                        <a:pt x="715" y="181"/>
                        <a:pt x="680" y="204"/>
                        <a:pt x="668" y="230"/>
                      </a:cubicBezTo>
                      <a:cubicBezTo>
                        <a:pt x="664" y="238"/>
                        <a:pt x="660" y="252"/>
                        <a:pt x="670" y="277"/>
                      </a:cubicBezTo>
                      <a:cubicBezTo>
                        <a:pt x="690" y="327"/>
                        <a:pt x="761" y="352"/>
                        <a:pt x="843" y="380"/>
                      </a:cubicBezTo>
                      <a:cubicBezTo>
                        <a:pt x="947" y="416"/>
                        <a:pt x="1065" y="457"/>
                        <a:pt x="1139" y="568"/>
                      </a:cubicBezTo>
                      <a:cubicBezTo>
                        <a:pt x="1190" y="645"/>
                        <a:pt x="1202" y="715"/>
                        <a:pt x="1176" y="775"/>
                      </a:cubicBezTo>
                      <a:cubicBezTo>
                        <a:pt x="1115" y="916"/>
                        <a:pt x="865" y="960"/>
                        <a:pt x="601" y="1006"/>
                      </a:cubicBezTo>
                      <a:cubicBezTo>
                        <a:pt x="481" y="1026"/>
                        <a:pt x="357" y="1048"/>
                        <a:pt x="263" y="1078"/>
                      </a:cubicBezTo>
                      <a:cubicBezTo>
                        <a:pt x="200" y="1098"/>
                        <a:pt x="123" y="1131"/>
                        <a:pt x="108" y="1176"/>
                      </a:cubicBezTo>
                      <a:cubicBezTo>
                        <a:pt x="100" y="1198"/>
                        <a:pt x="80" y="1212"/>
                        <a:pt x="58" y="12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Freeform: Shape 9"/>
                <p:cNvSpPr/>
                <p:nvPr/>
              </p:nvSpPr>
              <p:spPr bwMode="auto">
                <a:xfrm>
                  <a:off x="2503488" y="712787"/>
                  <a:ext cx="1571625" cy="2428875"/>
                </a:xfrm>
                <a:custGeom>
                  <a:avLst/>
                  <a:gdLst>
                    <a:gd name="T0" fmla="*/ 406 w 742"/>
                    <a:gd name="T1" fmla="*/ 1146 h 1146"/>
                    <a:gd name="T2" fmla="*/ 355 w 742"/>
                    <a:gd name="T3" fmla="*/ 1099 h 1146"/>
                    <a:gd name="T4" fmla="*/ 387 w 742"/>
                    <a:gd name="T5" fmla="*/ 1045 h 1146"/>
                    <a:gd name="T6" fmla="*/ 366 w 742"/>
                    <a:gd name="T7" fmla="*/ 853 h 1146"/>
                    <a:gd name="T8" fmla="*/ 247 w 742"/>
                    <a:gd name="T9" fmla="*/ 732 h 1146"/>
                    <a:gd name="T10" fmla="*/ 152 w 742"/>
                    <a:gd name="T11" fmla="*/ 650 h 1146"/>
                    <a:gd name="T12" fmla="*/ 136 w 742"/>
                    <a:gd name="T13" fmla="*/ 132 h 1146"/>
                    <a:gd name="T14" fmla="*/ 442 w 742"/>
                    <a:gd name="T15" fmla="*/ 2 h 1146"/>
                    <a:gd name="T16" fmla="*/ 709 w 742"/>
                    <a:gd name="T17" fmla="*/ 65 h 1146"/>
                    <a:gd name="T18" fmla="*/ 727 w 742"/>
                    <a:gd name="T19" fmla="*/ 137 h 1146"/>
                    <a:gd name="T20" fmla="*/ 655 w 742"/>
                    <a:gd name="T21" fmla="*/ 154 h 1146"/>
                    <a:gd name="T22" fmla="*/ 444 w 742"/>
                    <a:gd name="T23" fmla="*/ 106 h 1146"/>
                    <a:gd name="T24" fmla="*/ 214 w 742"/>
                    <a:gd name="T25" fmla="*/ 201 h 1146"/>
                    <a:gd name="T26" fmla="*/ 228 w 742"/>
                    <a:gd name="T27" fmla="*/ 579 h 1146"/>
                    <a:gd name="T28" fmla="*/ 310 w 742"/>
                    <a:gd name="T29" fmla="*/ 650 h 1146"/>
                    <a:gd name="T30" fmla="*/ 459 w 742"/>
                    <a:gd name="T31" fmla="*/ 806 h 1146"/>
                    <a:gd name="T32" fmla="*/ 477 w 742"/>
                    <a:gd name="T33" fmla="*/ 1099 h 1146"/>
                    <a:gd name="T34" fmla="*/ 412 w 742"/>
                    <a:gd name="T35" fmla="*/ 1145 h 1146"/>
                    <a:gd name="T36" fmla="*/ 406 w 742"/>
                    <a:gd name="T37" fmla="*/ 1146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2" h="1146">
                      <a:moveTo>
                        <a:pt x="406" y="1146"/>
                      </a:moveTo>
                      <a:cubicBezTo>
                        <a:pt x="380" y="1146"/>
                        <a:pt x="358" y="1126"/>
                        <a:pt x="355" y="1099"/>
                      </a:cubicBezTo>
                      <a:cubicBezTo>
                        <a:pt x="352" y="1076"/>
                        <a:pt x="366" y="1054"/>
                        <a:pt x="387" y="1045"/>
                      </a:cubicBezTo>
                      <a:cubicBezTo>
                        <a:pt x="399" y="1014"/>
                        <a:pt x="393" y="906"/>
                        <a:pt x="366" y="853"/>
                      </a:cubicBezTo>
                      <a:cubicBezTo>
                        <a:pt x="342" y="805"/>
                        <a:pt x="296" y="770"/>
                        <a:pt x="247" y="732"/>
                      </a:cubicBezTo>
                      <a:cubicBezTo>
                        <a:pt x="214" y="707"/>
                        <a:pt x="181" y="681"/>
                        <a:pt x="152" y="650"/>
                      </a:cubicBezTo>
                      <a:cubicBezTo>
                        <a:pt x="35" y="525"/>
                        <a:pt x="0" y="287"/>
                        <a:pt x="136" y="132"/>
                      </a:cubicBezTo>
                      <a:cubicBezTo>
                        <a:pt x="228" y="28"/>
                        <a:pt x="353" y="4"/>
                        <a:pt x="442" y="2"/>
                      </a:cubicBezTo>
                      <a:cubicBezTo>
                        <a:pt x="539" y="0"/>
                        <a:pt x="641" y="24"/>
                        <a:pt x="709" y="65"/>
                      </a:cubicBezTo>
                      <a:cubicBezTo>
                        <a:pt x="734" y="80"/>
                        <a:pt x="742" y="112"/>
                        <a:pt x="727" y="137"/>
                      </a:cubicBezTo>
                      <a:cubicBezTo>
                        <a:pt x="712" y="161"/>
                        <a:pt x="680" y="169"/>
                        <a:pt x="655" y="154"/>
                      </a:cubicBezTo>
                      <a:cubicBezTo>
                        <a:pt x="614" y="129"/>
                        <a:pt x="532" y="104"/>
                        <a:pt x="444" y="106"/>
                      </a:cubicBezTo>
                      <a:cubicBezTo>
                        <a:pt x="376" y="107"/>
                        <a:pt x="281" y="125"/>
                        <a:pt x="214" y="201"/>
                      </a:cubicBezTo>
                      <a:cubicBezTo>
                        <a:pt x="136" y="290"/>
                        <a:pt x="123" y="467"/>
                        <a:pt x="228" y="579"/>
                      </a:cubicBezTo>
                      <a:cubicBezTo>
                        <a:pt x="251" y="604"/>
                        <a:pt x="280" y="626"/>
                        <a:pt x="310" y="650"/>
                      </a:cubicBezTo>
                      <a:cubicBezTo>
                        <a:pt x="366" y="693"/>
                        <a:pt x="424" y="737"/>
                        <a:pt x="459" y="806"/>
                      </a:cubicBezTo>
                      <a:cubicBezTo>
                        <a:pt x="492" y="872"/>
                        <a:pt x="515" y="1027"/>
                        <a:pt x="477" y="1099"/>
                      </a:cubicBezTo>
                      <a:cubicBezTo>
                        <a:pt x="457" y="1135"/>
                        <a:pt x="428" y="1143"/>
                        <a:pt x="412" y="1145"/>
                      </a:cubicBezTo>
                      <a:cubicBezTo>
                        <a:pt x="410" y="1145"/>
                        <a:pt x="408" y="1146"/>
                        <a:pt x="406" y="114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Freeform: Shape 10"/>
                <p:cNvSpPr/>
                <p:nvPr/>
              </p:nvSpPr>
              <p:spPr bwMode="auto">
                <a:xfrm>
                  <a:off x="3527425" y="898525"/>
                  <a:ext cx="2271713" cy="2473325"/>
                </a:xfrm>
                <a:custGeom>
                  <a:avLst/>
                  <a:gdLst>
                    <a:gd name="T0" fmla="*/ 60 w 1072"/>
                    <a:gd name="T1" fmla="*/ 1167 h 1167"/>
                    <a:gd name="T2" fmla="*/ 36 w 1072"/>
                    <a:gd name="T3" fmla="*/ 1161 h 1167"/>
                    <a:gd name="T4" fmla="*/ 13 w 1072"/>
                    <a:gd name="T5" fmla="*/ 1091 h 1167"/>
                    <a:gd name="T6" fmla="*/ 28 w 1072"/>
                    <a:gd name="T7" fmla="*/ 1062 h 1167"/>
                    <a:gd name="T8" fmla="*/ 336 w 1072"/>
                    <a:gd name="T9" fmla="*/ 551 h 1167"/>
                    <a:gd name="T10" fmla="*/ 994 w 1072"/>
                    <a:gd name="T11" fmla="*/ 10 h 1167"/>
                    <a:gd name="T12" fmla="*/ 1062 w 1072"/>
                    <a:gd name="T13" fmla="*/ 40 h 1167"/>
                    <a:gd name="T14" fmla="*/ 1032 w 1072"/>
                    <a:gd name="T15" fmla="*/ 107 h 1167"/>
                    <a:gd name="T16" fmla="*/ 417 w 1072"/>
                    <a:gd name="T17" fmla="*/ 615 h 1167"/>
                    <a:gd name="T18" fmla="*/ 121 w 1072"/>
                    <a:gd name="T19" fmla="*/ 1109 h 1167"/>
                    <a:gd name="T20" fmla="*/ 106 w 1072"/>
                    <a:gd name="T21" fmla="*/ 1138 h 1167"/>
                    <a:gd name="T22" fmla="*/ 60 w 1072"/>
                    <a:gd name="T23" fmla="*/ 1167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2" h="1167">
                      <a:moveTo>
                        <a:pt x="60" y="1167"/>
                      </a:moveTo>
                      <a:cubicBezTo>
                        <a:pt x="52" y="1167"/>
                        <a:pt x="44" y="1165"/>
                        <a:pt x="36" y="1161"/>
                      </a:cubicBezTo>
                      <a:cubicBezTo>
                        <a:pt x="11" y="1148"/>
                        <a:pt x="0" y="1117"/>
                        <a:pt x="13" y="1091"/>
                      </a:cubicBezTo>
                      <a:cubicBezTo>
                        <a:pt x="18" y="1082"/>
                        <a:pt x="22" y="1073"/>
                        <a:pt x="28" y="1062"/>
                      </a:cubicBezTo>
                      <a:cubicBezTo>
                        <a:pt x="85" y="948"/>
                        <a:pt x="191" y="734"/>
                        <a:pt x="336" y="551"/>
                      </a:cubicBezTo>
                      <a:cubicBezTo>
                        <a:pt x="629" y="178"/>
                        <a:pt x="894" y="48"/>
                        <a:pt x="994" y="10"/>
                      </a:cubicBezTo>
                      <a:cubicBezTo>
                        <a:pt x="1021" y="0"/>
                        <a:pt x="1051" y="13"/>
                        <a:pt x="1062" y="40"/>
                      </a:cubicBezTo>
                      <a:cubicBezTo>
                        <a:pt x="1072" y="67"/>
                        <a:pt x="1058" y="97"/>
                        <a:pt x="1032" y="107"/>
                      </a:cubicBezTo>
                      <a:cubicBezTo>
                        <a:pt x="940" y="142"/>
                        <a:pt x="695" y="263"/>
                        <a:pt x="417" y="615"/>
                      </a:cubicBezTo>
                      <a:cubicBezTo>
                        <a:pt x="280" y="790"/>
                        <a:pt x="176" y="997"/>
                        <a:pt x="121" y="1109"/>
                      </a:cubicBezTo>
                      <a:cubicBezTo>
                        <a:pt x="115" y="1119"/>
                        <a:pt x="111" y="1129"/>
                        <a:pt x="106" y="1138"/>
                      </a:cubicBezTo>
                      <a:cubicBezTo>
                        <a:pt x="97" y="1156"/>
                        <a:pt x="79" y="1167"/>
                        <a:pt x="60" y="116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Freeform: Shape 11"/>
                <p:cNvSpPr/>
                <p:nvPr/>
              </p:nvSpPr>
              <p:spPr bwMode="auto">
                <a:xfrm>
                  <a:off x="3408363" y="2251075"/>
                  <a:ext cx="2333625" cy="1746250"/>
                </a:xfrm>
                <a:custGeom>
                  <a:avLst/>
                  <a:gdLst>
                    <a:gd name="T0" fmla="*/ 59 w 1101"/>
                    <a:gd name="T1" fmla="*/ 824 h 824"/>
                    <a:gd name="T2" fmla="*/ 40 w 1101"/>
                    <a:gd name="T3" fmla="*/ 820 h 824"/>
                    <a:gd name="T4" fmla="*/ 11 w 1101"/>
                    <a:gd name="T5" fmla="*/ 752 h 824"/>
                    <a:gd name="T6" fmla="*/ 481 w 1101"/>
                    <a:gd name="T7" fmla="*/ 196 h 824"/>
                    <a:gd name="T8" fmla="*/ 1049 w 1101"/>
                    <a:gd name="T9" fmla="*/ 0 h 824"/>
                    <a:gd name="T10" fmla="*/ 1049 w 1101"/>
                    <a:gd name="T11" fmla="*/ 0 h 824"/>
                    <a:gd name="T12" fmla="*/ 1101 w 1101"/>
                    <a:gd name="T13" fmla="*/ 51 h 824"/>
                    <a:gd name="T14" fmla="*/ 1049 w 1101"/>
                    <a:gd name="T15" fmla="*/ 104 h 824"/>
                    <a:gd name="T16" fmla="*/ 539 w 1101"/>
                    <a:gd name="T17" fmla="*/ 283 h 824"/>
                    <a:gd name="T18" fmla="*/ 108 w 1101"/>
                    <a:gd name="T19" fmla="*/ 791 h 824"/>
                    <a:gd name="T20" fmla="*/ 59 w 1101"/>
                    <a:gd name="T21" fmla="*/ 8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824">
                      <a:moveTo>
                        <a:pt x="59" y="824"/>
                      </a:moveTo>
                      <a:cubicBezTo>
                        <a:pt x="53" y="824"/>
                        <a:pt x="46" y="822"/>
                        <a:pt x="40" y="820"/>
                      </a:cubicBezTo>
                      <a:cubicBezTo>
                        <a:pt x="13" y="809"/>
                        <a:pt x="0" y="779"/>
                        <a:pt x="11" y="752"/>
                      </a:cubicBezTo>
                      <a:cubicBezTo>
                        <a:pt x="124" y="474"/>
                        <a:pt x="329" y="296"/>
                        <a:pt x="481" y="196"/>
                      </a:cubicBezTo>
                      <a:cubicBezTo>
                        <a:pt x="668" y="73"/>
                        <a:pt x="880" y="0"/>
                        <a:pt x="1049" y="0"/>
                      </a:cubicBezTo>
                      <a:cubicBezTo>
                        <a:pt x="1049" y="0"/>
                        <a:pt x="1049" y="0"/>
                        <a:pt x="1049" y="0"/>
                      </a:cubicBezTo>
                      <a:cubicBezTo>
                        <a:pt x="1078" y="0"/>
                        <a:pt x="1101" y="23"/>
                        <a:pt x="1101" y="51"/>
                      </a:cubicBezTo>
                      <a:cubicBezTo>
                        <a:pt x="1101" y="80"/>
                        <a:pt x="1078" y="103"/>
                        <a:pt x="1049" y="104"/>
                      </a:cubicBezTo>
                      <a:cubicBezTo>
                        <a:pt x="899" y="104"/>
                        <a:pt x="709" y="171"/>
                        <a:pt x="539" y="283"/>
                      </a:cubicBezTo>
                      <a:cubicBezTo>
                        <a:pt x="399" y="375"/>
                        <a:pt x="210" y="537"/>
                        <a:pt x="108" y="791"/>
                      </a:cubicBezTo>
                      <a:cubicBezTo>
                        <a:pt x="99" y="811"/>
                        <a:pt x="80" y="824"/>
                        <a:pt x="59" y="82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Freeform: Shape 13"/>
                <p:cNvSpPr/>
                <p:nvPr/>
              </p:nvSpPr>
              <p:spPr bwMode="auto">
                <a:xfrm>
                  <a:off x="3233738" y="4910137"/>
                  <a:ext cx="1144588" cy="579438"/>
                </a:xfrm>
                <a:custGeom>
                  <a:avLst/>
                  <a:gdLst>
                    <a:gd name="T0" fmla="*/ 0 w 540"/>
                    <a:gd name="T1" fmla="*/ 0 h 273"/>
                    <a:gd name="T2" fmla="*/ 540 w 540"/>
                    <a:gd name="T3" fmla="*/ 259 h 273"/>
                  </a:gdLst>
                  <a:ahLst/>
                  <a:cxnLst>
                    <a:cxn ang="0">
                      <a:pos x="T0" y="T1"/>
                    </a:cxn>
                    <a:cxn ang="0">
                      <a:pos x="T2" y="T3"/>
                    </a:cxn>
                  </a:cxnLst>
                  <a:rect l="0" t="0" r="r" b="b"/>
                  <a:pathLst>
                    <a:path w="540" h="273">
                      <a:moveTo>
                        <a:pt x="0" y="0"/>
                      </a:moveTo>
                      <a:cubicBezTo>
                        <a:pt x="0" y="0"/>
                        <a:pt x="249" y="273"/>
                        <a:pt x="540" y="25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Freeform: Shape 14"/>
                <p:cNvSpPr/>
                <p:nvPr/>
              </p:nvSpPr>
              <p:spPr bwMode="auto">
                <a:xfrm>
                  <a:off x="3036888" y="4711700"/>
                  <a:ext cx="1522413" cy="957263"/>
                </a:xfrm>
                <a:custGeom>
                  <a:avLst/>
                  <a:gdLst>
                    <a:gd name="T0" fmla="*/ 693 w 718"/>
                    <a:gd name="T1" fmla="*/ 412 h 452"/>
                    <a:gd name="T2" fmla="*/ 637 w 718"/>
                    <a:gd name="T3" fmla="*/ 437 h 452"/>
                    <a:gd name="T4" fmla="*/ 31 w 718"/>
                    <a:gd name="T5" fmla="*/ 150 h 452"/>
                    <a:gd name="T6" fmla="*/ 37 w 718"/>
                    <a:gd name="T7" fmla="*/ 32 h 452"/>
                    <a:gd name="T8" fmla="*/ 155 w 718"/>
                    <a:gd name="T9" fmla="*/ 37 h 452"/>
                    <a:gd name="T10" fmla="*/ 629 w 718"/>
                    <a:gd name="T11" fmla="*/ 269 h 452"/>
                    <a:gd name="T12" fmla="*/ 717 w 718"/>
                    <a:gd name="T13" fmla="*/ 349 h 452"/>
                    <a:gd name="T14" fmla="*/ 693 w 718"/>
                    <a:gd name="T15" fmla="*/ 412 h 4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 h="452">
                      <a:moveTo>
                        <a:pt x="693" y="412"/>
                      </a:moveTo>
                      <a:cubicBezTo>
                        <a:pt x="678" y="426"/>
                        <a:pt x="659" y="435"/>
                        <a:pt x="637" y="437"/>
                      </a:cubicBezTo>
                      <a:cubicBezTo>
                        <a:pt x="311" y="452"/>
                        <a:pt x="42" y="162"/>
                        <a:pt x="31" y="150"/>
                      </a:cubicBezTo>
                      <a:cubicBezTo>
                        <a:pt x="0" y="116"/>
                        <a:pt x="2" y="63"/>
                        <a:pt x="37" y="32"/>
                      </a:cubicBezTo>
                      <a:cubicBezTo>
                        <a:pt x="71" y="0"/>
                        <a:pt x="124" y="3"/>
                        <a:pt x="155" y="37"/>
                      </a:cubicBezTo>
                      <a:cubicBezTo>
                        <a:pt x="159" y="41"/>
                        <a:pt x="383" y="281"/>
                        <a:pt x="629" y="269"/>
                      </a:cubicBezTo>
                      <a:cubicBezTo>
                        <a:pt x="676" y="267"/>
                        <a:pt x="715" y="302"/>
                        <a:pt x="717" y="349"/>
                      </a:cubicBezTo>
                      <a:cubicBezTo>
                        <a:pt x="718" y="373"/>
                        <a:pt x="709" y="396"/>
                        <a:pt x="693" y="412"/>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Freeform: Shape 20"/>
                <p:cNvSpPr/>
                <p:nvPr/>
              </p:nvSpPr>
              <p:spPr bwMode="auto">
                <a:xfrm>
                  <a:off x="2117725" y="4819650"/>
                  <a:ext cx="381000" cy="454025"/>
                </a:xfrm>
                <a:custGeom>
                  <a:avLst/>
                  <a:gdLst>
                    <a:gd name="T0" fmla="*/ 42 w 180"/>
                    <a:gd name="T1" fmla="*/ 0 h 214"/>
                    <a:gd name="T2" fmla="*/ 104 w 180"/>
                    <a:gd name="T3" fmla="*/ 214 h 214"/>
                    <a:gd name="T4" fmla="*/ 180 w 180"/>
                    <a:gd name="T5" fmla="*/ 137 h 214"/>
                    <a:gd name="T6" fmla="*/ 42 w 180"/>
                    <a:gd name="T7" fmla="*/ 0 h 214"/>
                  </a:gdLst>
                  <a:ahLst/>
                  <a:cxnLst>
                    <a:cxn ang="0">
                      <a:pos x="T0" y="T1"/>
                    </a:cxn>
                    <a:cxn ang="0">
                      <a:pos x="T2" y="T3"/>
                    </a:cxn>
                    <a:cxn ang="0">
                      <a:pos x="T4" y="T5"/>
                    </a:cxn>
                    <a:cxn ang="0">
                      <a:pos x="T6" y="T7"/>
                    </a:cxn>
                  </a:cxnLst>
                  <a:rect l="0" t="0" r="r" b="b"/>
                  <a:pathLst>
                    <a:path w="180" h="214">
                      <a:moveTo>
                        <a:pt x="42" y="0"/>
                      </a:moveTo>
                      <a:cubicBezTo>
                        <a:pt x="0" y="42"/>
                        <a:pt x="28" y="138"/>
                        <a:pt x="104" y="214"/>
                      </a:cubicBezTo>
                      <a:cubicBezTo>
                        <a:pt x="180" y="137"/>
                        <a:pt x="180" y="137"/>
                        <a:pt x="180" y="137"/>
                      </a:cubicBezTo>
                      <a:lnTo>
                        <a:pt x="42"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Freeform: Shape 21"/>
                <p:cNvSpPr/>
                <p:nvPr/>
              </p:nvSpPr>
              <p:spPr bwMode="auto">
                <a:xfrm>
                  <a:off x="2143125" y="4078287"/>
                  <a:ext cx="1031875" cy="869950"/>
                </a:xfrm>
                <a:custGeom>
                  <a:avLst/>
                  <a:gdLst>
                    <a:gd name="T0" fmla="*/ 245 w 487"/>
                    <a:gd name="T1" fmla="*/ 411 h 411"/>
                    <a:gd name="T2" fmla="*/ 487 w 487"/>
                    <a:gd name="T3" fmla="*/ 168 h 411"/>
                    <a:gd name="T4" fmla="*/ 350 w 487"/>
                    <a:gd name="T5" fmla="*/ 31 h 411"/>
                    <a:gd name="T6" fmla="*/ 319 w 487"/>
                    <a:gd name="T7" fmla="*/ 0 h 411"/>
                    <a:gd name="T8" fmla="*/ 0 w 487"/>
                    <a:gd name="T9" fmla="*/ 319 h 411"/>
                    <a:gd name="T10" fmla="*/ 30 w 487"/>
                    <a:gd name="T11" fmla="*/ 350 h 411"/>
                    <a:gd name="T12" fmla="*/ 245 w 487"/>
                    <a:gd name="T13" fmla="*/ 411 h 411"/>
                  </a:gdLst>
                  <a:ahLst/>
                  <a:cxnLst>
                    <a:cxn ang="0">
                      <a:pos x="T0" y="T1"/>
                    </a:cxn>
                    <a:cxn ang="0">
                      <a:pos x="T2" y="T3"/>
                    </a:cxn>
                    <a:cxn ang="0">
                      <a:pos x="T4" y="T5"/>
                    </a:cxn>
                    <a:cxn ang="0">
                      <a:pos x="T6" y="T7"/>
                    </a:cxn>
                    <a:cxn ang="0">
                      <a:pos x="T8" y="T9"/>
                    </a:cxn>
                    <a:cxn ang="0">
                      <a:pos x="T10" y="T11"/>
                    </a:cxn>
                    <a:cxn ang="0">
                      <a:pos x="T12" y="T13"/>
                    </a:cxn>
                  </a:cxnLst>
                  <a:rect l="0" t="0" r="r" b="b"/>
                  <a:pathLst>
                    <a:path w="487" h="411">
                      <a:moveTo>
                        <a:pt x="245" y="411"/>
                      </a:moveTo>
                      <a:cubicBezTo>
                        <a:pt x="487" y="168"/>
                        <a:pt x="487" y="168"/>
                        <a:pt x="487" y="168"/>
                      </a:cubicBezTo>
                      <a:cubicBezTo>
                        <a:pt x="350" y="31"/>
                        <a:pt x="350" y="31"/>
                        <a:pt x="350" y="31"/>
                      </a:cubicBezTo>
                      <a:cubicBezTo>
                        <a:pt x="319" y="0"/>
                        <a:pt x="319" y="0"/>
                        <a:pt x="319" y="0"/>
                      </a:cubicBezTo>
                      <a:cubicBezTo>
                        <a:pt x="0" y="319"/>
                        <a:pt x="0" y="319"/>
                        <a:pt x="0" y="319"/>
                      </a:cubicBezTo>
                      <a:cubicBezTo>
                        <a:pt x="30" y="350"/>
                        <a:pt x="30" y="350"/>
                        <a:pt x="30" y="350"/>
                      </a:cubicBezTo>
                      <a:cubicBezTo>
                        <a:pt x="73" y="307"/>
                        <a:pt x="169" y="335"/>
                        <a:pt x="245" y="411"/>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Freeform: Shape 22"/>
                <p:cNvSpPr/>
                <p:nvPr/>
              </p:nvSpPr>
              <p:spPr bwMode="auto">
                <a:xfrm>
                  <a:off x="2206625" y="4729162"/>
                  <a:ext cx="455613" cy="381000"/>
                </a:xfrm>
                <a:custGeom>
                  <a:avLst/>
                  <a:gdLst>
                    <a:gd name="T0" fmla="*/ 215 w 215"/>
                    <a:gd name="T1" fmla="*/ 104 h 180"/>
                    <a:gd name="T2" fmla="*/ 0 w 215"/>
                    <a:gd name="T3" fmla="*/ 43 h 180"/>
                    <a:gd name="T4" fmla="*/ 138 w 215"/>
                    <a:gd name="T5" fmla="*/ 180 h 180"/>
                    <a:gd name="T6" fmla="*/ 215 w 215"/>
                    <a:gd name="T7" fmla="*/ 104 h 180"/>
                  </a:gdLst>
                  <a:ahLst/>
                  <a:cxnLst>
                    <a:cxn ang="0">
                      <a:pos x="T0" y="T1"/>
                    </a:cxn>
                    <a:cxn ang="0">
                      <a:pos x="T2" y="T3"/>
                    </a:cxn>
                    <a:cxn ang="0">
                      <a:pos x="T4" y="T5"/>
                    </a:cxn>
                    <a:cxn ang="0">
                      <a:pos x="T6" y="T7"/>
                    </a:cxn>
                  </a:cxnLst>
                  <a:rect l="0" t="0" r="r" b="b"/>
                  <a:pathLst>
                    <a:path w="215" h="180">
                      <a:moveTo>
                        <a:pt x="215" y="104"/>
                      </a:moveTo>
                      <a:cubicBezTo>
                        <a:pt x="139" y="28"/>
                        <a:pt x="43" y="0"/>
                        <a:pt x="0" y="43"/>
                      </a:cubicBezTo>
                      <a:cubicBezTo>
                        <a:pt x="138" y="180"/>
                        <a:pt x="138" y="180"/>
                        <a:pt x="138" y="180"/>
                      </a:cubicBezTo>
                      <a:lnTo>
                        <a:pt x="215" y="10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Freeform: Shape 23"/>
                <p:cNvSpPr/>
                <p:nvPr/>
              </p:nvSpPr>
              <p:spPr bwMode="auto">
                <a:xfrm>
                  <a:off x="2884488" y="2743200"/>
                  <a:ext cx="1222375" cy="1690688"/>
                </a:xfrm>
                <a:custGeom>
                  <a:avLst/>
                  <a:gdLst>
                    <a:gd name="T0" fmla="*/ 577 w 577"/>
                    <a:gd name="T1" fmla="*/ 359 h 798"/>
                    <a:gd name="T2" fmla="*/ 233 w 577"/>
                    <a:gd name="T3" fmla="*/ 16 h 798"/>
                    <a:gd name="T4" fmla="*/ 178 w 577"/>
                    <a:gd name="T5" fmla="*/ 16 h 798"/>
                    <a:gd name="T6" fmla="*/ 178 w 577"/>
                    <a:gd name="T7" fmla="*/ 71 h 798"/>
                    <a:gd name="T8" fmla="*/ 192 w 577"/>
                    <a:gd name="T9" fmla="*/ 85 h 798"/>
                    <a:gd name="T10" fmla="*/ 0 w 577"/>
                    <a:gd name="T11" fmla="*/ 661 h 798"/>
                    <a:gd name="T12" fmla="*/ 137 w 577"/>
                    <a:gd name="T13" fmla="*/ 798 h 798"/>
                    <a:gd name="T14" fmla="*/ 577 w 577"/>
                    <a:gd name="T15" fmla="*/ 359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7" h="798">
                      <a:moveTo>
                        <a:pt x="577" y="359"/>
                      </a:moveTo>
                      <a:cubicBezTo>
                        <a:pt x="233" y="16"/>
                        <a:pt x="233" y="16"/>
                        <a:pt x="233" y="16"/>
                      </a:cubicBezTo>
                      <a:cubicBezTo>
                        <a:pt x="218" y="0"/>
                        <a:pt x="193" y="0"/>
                        <a:pt x="178" y="16"/>
                      </a:cubicBezTo>
                      <a:cubicBezTo>
                        <a:pt x="162" y="31"/>
                        <a:pt x="162" y="56"/>
                        <a:pt x="178" y="71"/>
                      </a:cubicBezTo>
                      <a:cubicBezTo>
                        <a:pt x="192" y="85"/>
                        <a:pt x="192" y="85"/>
                        <a:pt x="192" y="85"/>
                      </a:cubicBezTo>
                      <a:cubicBezTo>
                        <a:pt x="0" y="661"/>
                        <a:pt x="0" y="661"/>
                        <a:pt x="0" y="661"/>
                      </a:cubicBezTo>
                      <a:cubicBezTo>
                        <a:pt x="137" y="798"/>
                        <a:pt x="137" y="798"/>
                        <a:pt x="137" y="798"/>
                      </a:cubicBezTo>
                      <a:lnTo>
                        <a:pt x="577" y="359"/>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Freeform: Shape 24"/>
                <p:cNvSpPr/>
                <p:nvPr/>
              </p:nvSpPr>
              <p:spPr bwMode="auto">
                <a:xfrm>
                  <a:off x="2338388" y="5110162"/>
                  <a:ext cx="452438" cy="382588"/>
                </a:xfrm>
                <a:custGeom>
                  <a:avLst/>
                  <a:gdLst>
                    <a:gd name="T0" fmla="*/ 214 w 214"/>
                    <a:gd name="T1" fmla="*/ 138 h 181"/>
                    <a:gd name="T2" fmla="*/ 76 w 214"/>
                    <a:gd name="T3" fmla="*/ 0 h 181"/>
                    <a:gd name="T4" fmla="*/ 0 w 214"/>
                    <a:gd name="T5" fmla="*/ 77 h 181"/>
                    <a:gd name="T6" fmla="*/ 214 w 214"/>
                    <a:gd name="T7" fmla="*/ 138 h 181"/>
                  </a:gdLst>
                  <a:ahLst/>
                  <a:cxnLst>
                    <a:cxn ang="0">
                      <a:pos x="T0" y="T1"/>
                    </a:cxn>
                    <a:cxn ang="0">
                      <a:pos x="T2" y="T3"/>
                    </a:cxn>
                    <a:cxn ang="0">
                      <a:pos x="T4" y="T5"/>
                    </a:cxn>
                    <a:cxn ang="0">
                      <a:pos x="T6" y="T7"/>
                    </a:cxn>
                  </a:cxnLst>
                  <a:rect l="0" t="0" r="r" b="b"/>
                  <a:pathLst>
                    <a:path w="214" h="181">
                      <a:moveTo>
                        <a:pt x="214" y="138"/>
                      </a:moveTo>
                      <a:cubicBezTo>
                        <a:pt x="76" y="0"/>
                        <a:pt x="76" y="0"/>
                        <a:pt x="76" y="0"/>
                      </a:cubicBezTo>
                      <a:cubicBezTo>
                        <a:pt x="0" y="77"/>
                        <a:pt x="0" y="77"/>
                        <a:pt x="0" y="77"/>
                      </a:cubicBezTo>
                      <a:cubicBezTo>
                        <a:pt x="76" y="153"/>
                        <a:pt x="172" y="181"/>
                        <a:pt x="214" y="138"/>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Freeform: Shape 25"/>
                <p:cNvSpPr/>
                <p:nvPr/>
              </p:nvSpPr>
              <p:spPr bwMode="auto">
                <a:xfrm>
                  <a:off x="2662238" y="4433887"/>
                  <a:ext cx="871538" cy="1033463"/>
                </a:xfrm>
                <a:custGeom>
                  <a:avLst/>
                  <a:gdLst>
                    <a:gd name="T0" fmla="*/ 0 w 411"/>
                    <a:gd name="T1" fmla="*/ 243 h 488"/>
                    <a:gd name="T2" fmla="*/ 61 w 411"/>
                    <a:gd name="T3" fmla="*/ 457 h 488"/>
                    <a:gd name="T4" fmla="*/ 91 w 411"/>
                    <a:gd name="T5" fmla="*/ 488 h 488"/>
                    <a:gd name="T6" fmla="*/ 411 w 411"/>
                    <a:gd name="T7" fmla="*/ 168 h 488"/>
                    <a:gd name="T8" fmla="*/ 380 w 411"/>
                    <a:gd name="T9" fmla="*/ 138 h 488"/>
                    <a:gd name="T10" fmla="*/ 242 w 411"/>
                    <a:gd name="T11" fmla="*/ 0 h 488"/>
                    <a:gd name="T12" fmla="*/ 0 w 411"/>
                    <a:gd name="T13" fmla="*/ 243 h 488"/>
                  </a:gdLst>
                  <a:ahLst/>
                  <a:cxnLst>
                    <a:cxn ang="0">
                      <a:pos x="T0" y="T1"/>
                    </a:cxn>
                    <a:cxn ang="0">
                      <a:pos x="T2" y="T3"/>
                    </a:cxn>
                    <a:cxn ang="0">
                      <a:pos x="T4" y="T5"/>
                    </a:cxn>
                    <a:cxn ang="0">
                      <a:pos x="T6" y="T7"/>
                    </a:cxn>
                    <a:cxn ang="0">
                      <a:pos x="T8" y="T9"/>
                    </a:cxn>
                    <a:cxn ang="0">
                      <a:pos x="T10" y="T11"/>
                    </a:cxn>
                    <a:cxn ang="0">
                      <a:pos x="T12" y="T13"/>
                    </a:cxn>
                  </a:cxnLst>
                  <a:rect l="0" t="0" r="r" b="b"/>
                  <a:pathLst>
                    <a:path w="411" h="488">
                      <a:moveTo>
                        <a:pt x="0" y="243"/>
                      </a:moveTo>
                      <a:cubicBezTo>
                        <a:pt x="76" y="319"/>
                        <a:pt x="103" y="415"/>
                        <a:pt x="61" y="457"/>
                      </a:cubicBezTo>
                      <a:cubicBezTo>
                        <a:pt x="91" y="488"/>
                        <a:pt x="91" y="488"/>
                        <a:pt x="91" y="488"/>
                      </a:cubicBezTo>
                      <a:cubicBezTo>
                        <a:pt x="411" y="168"/>
                        <a:pt x="411" y="168"/>
                        <a:pt x="411" y="168"/>
                      </a:cubicBezTo>
                      <a:cubicBezTo>
                        <a:pt x="380" y="138"/>
                        <a:pt x="380" y="138"/>
                        <a:pt x="380" y="138"/>
                      </a:cubicBezTo>
                      <a:cubicBezTo>
                        <a:pt x="242" y="0"/>
                        <a:pt x="242" y="0"/>
                        <a:pt x="242" y="0"/>
                      </a:cubicBezTo>
                      <a:lnTo>
                        <a:pt x="0" y="243"/>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Freeform: Shape 26"/>
                <p:cNvSpPr/>
                <p:nvPr/>
              </p:nvSpPr>
              <p:spPr bwMode="auto">
                <a:xfrm>
                  <a:off x="2498725" y="4948237"/>
                  <a:ext cx="381000" cy="454025"/>
                </a:xfrm>
                <a:custGeom>
                  <a:avLst/>
                  <a:gdLst>
                    <a:gd name="T0" fmla="*/ 77 w 180"/>
                    <a:gd name="T1" fmla="*/ 0 h 214"/>
                    <a:gd name="T2" fmla="*/ 0 w 180"/>
                    <a:gd name="T3" fmla="*/ 76 h 214"/>
                    <a:gd name="T4" fmla="*/ 138 w 180"/>
                    <a:gd name="T5" fmla="*/ 214 h 214"/>
                    <a:gd name="T6" fmla="*/ 77 w 180"/>
                    <a:gd name="T7" fmla="*/ 0 h 214"/>
                  </a:gdLst>
                  <a:ahLst/>
                  <a:cxnLst>
                    <a:cxn ang="0">
                      <a:pos x="T0" y="T1"/>
                    </a:cxn>
                    <a:cxn ang="0">
                      <a:pos x="T2" y="T3"/>
                    </a:cxn>
                    <a:cxn ang="0">
                      <a:pos x="T4" y="T5"/>
                    </a:cxn>
                    <a:cxn ang="0">
                      <a:pos x="T6" y="T7"/>
                    </a:cxn>
                  </a:cxnLst>
                  <a:rect l="0" t="0" r="r" b="b"/>
                  <a:pathLst>
                    <a:path w="180" h="214">
                      <a:moveTo>
                        <a:pt x="77" y="0"/>
                      </a:moveTo>
                      <a:cubicBezTo>
                        <a:pt x="0" y="76"/>
                        <a:pt x="0" y="76"/>
                        <a:pt x="0" y="76"/>
                      </a:cubicBezTo>
                      <a:cubicBezTo>
                        <a:pt x="138" y="214"/>
                        <a:pt x="138" y="214"/>
                        <a:pt x="138" y="214"/>
                      </a:cubicBezTo>
                      <a:cubicBezTo>
                        <a:pt x="180" y="172"/>
                        <a:pt x="153" y="76"/>
                        <a:pt x="77"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Freeform: Shape 27"/>
                <p:cNvSpPr/>
                <p:nvPr/>
              </p:nvSpPr>
              <p:spPr bwMode="auto">
                <a:xfrm>
                  <a:off x="3175000" y="3503612"/>
                  <a:ext cx="1690688" cy="1222375"/>
                </a:xfrm>
                <a:custGeom>
                  <a:avLst/>
                  <a:gdLst>
                    <a:gd name="T0" fmla="*/ 138 w 798"/>
                    <a:gd name="T1" fmla="*/ 577 h 577"/>
                    <a:gd name="T2" fmla="*/ 714 w 798"/>
                    <a:gd name="T3" fmla="*/ 385 h 577"/>
                    <a:gd name="T4" fmla="*/ 728 w 798"/>
                    <a:gd name="T5" fmla="*/ 399 h 577"/>
                    <a:gd name="T6" fmla="*/ 783 w 798"/>
                    <a:gd name="T7" fmla="*/ 399 h 577"/>
                    <a:gd name="T8" fmla="*/ 783 w 798"/>
                    <a:gd name="T9" fmla="*/ 344 h 577"/>
                    <a:gd name="T10" fmla="*/ 440 w 798"/>
                    <a:gd name="T11" fmla="*/ 0 h 577"/>
                    <a:gd name="T12" fmla="*/ 0 w 798"/>
                    <a:gd name="T13" fmla="*/ 439 h 577"/>
                    <a:gd name="T14" fmla="*/ 138 w 798"/>
                    <a:gd name="T15" fmla="*/ 577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8" h="577">
                      <a:moveTo>
                        <a:pt x="138" y="577"/>
                      </a:moveTo>
                      <a:cubicBezTo>
                        <a:pt x="714" y="385"/>
                        <a:pt x="714" y="385"/>
                        <a:pt x="714" y="385"/>
                      </a:cubicBezTo>
                      <a:cubicBezTo>
                        <a:pt x="728" y="399"/>
                        <a:pt x="728" y="399"/>
                        <a:pt x="728" y="399"/>
                      </a:cubicBezTo>
                      <a:cubicBezTo>
                        <a:pt x="743" y="414"/>
                        <a:pt x="768" y="414"/>
                        <a:pt x="783" y="399"/>
                      </a:cubicBezTo>
                      <a:cubicBezTo>
                        <a:pt x="798" y="384"/>
                        <a:pt x="798" y="359"/>
                        <a:pt x="783" y="344"/>
                      </a:cubicBezTo>
                      <a:cubicBezTo>
                        <a:pt x="440" y="0"/>
                        <a:pt x="440" y="0"/>
                        <a:pt x="440" y="0"/>
                      </a:cubicBezTo>
                      <a:cubicBezTo>
                        <a:pt x="0" y="439"/>
                        <a:pt x="0" y="439"/>
                        <a:pt x="0" y="439"/>
                      </a:cubicBezTo>
                      <a:lnTo>
                        <a:pt x="138" y="577"/>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Freeform: Shape 28"/>
                <p:cNvSpPr/>
                <p:nvPr/>
              </p:nvSpPr>
              <p:spPr bwMode="auto">
                <a:xfrm>
                  <a:off x="3884613" y="469900"/>
                  <a:ext cx="1149350" cy="1147763"/>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59" y="542"/>
                        <a:pt x="224" y="516"/>
                      </a:cubicBezTo>
                      <a:cubicBezTo>
                        <a:pt x="89" y="490"/>
                        <a:pt x="0" y="359"/>
                        <a:pt x="26" y="224"/>
                      </a:cubicBezTo>
                      <a:cubicBezTo>
                        <a:pt x="51" y="88"/>
                        <a:pt x="182" y="0"/>
                        <a:pt x="318" y="25"/>
                      </a:cubicBezTo>
                      <a:cubicBezTo>
                        <a:pt x="453" y="51"/>
                        <a:pt x="542" y="182"/>
                        <a:pt x="516" y="317"/>
                      </a:cubicBezTo>
                      <a:close/>
                    </a:path>
                  </a:pathLst>
                </a:custGeom>
                <a:solidFill>
                  <a:schemeClr val="bg1"/>
                </a:solidFill>
                <a:ln w="38100">
                  <a:solidFill>
                    <a:schemeClr val="accent1"/>
                  </a:solidFill>
                  <a:round/>
                </a:ln>
              </p:spPr>
              <p:txBody>
                <a:bodyPr anchor="ctr"/>
                <a:lstStyle/>
                <a:p>
                  <a:pPr algn="ctr"/>
                </a:p>
              </p:txBody>
            </p:sp>
            <p:sp>
              <p:nvSpPr>
                <p:cNvPr id="56" name="Freeform: Shape 29"/>
                <p:cNvSpPr/>
                <p:nvPr/>
              </p:nvSpPr>
              <p:spPr bwMode="auto">
                <a:xfrm>
                  <a:off x="6919913" y="542925"/>
                  <a:ext cx="1149350" cy="1150938"/>
                </a:xfrm>
                <a:custGeom>
                  <a:avLst/>
                  <a:gdLst>
                    <a:gd name="T0" fmla="*/ 516 w 542"/>
                    <a:gd name="T1" fmla="*/ 318 h 543"/>
                    <a:gd name="T2" fmla="*/ 224 w 542"/>
                    <a:gd name="T3" fmla="*/ 517 h 543"/>
                    <a:gd name="T4" fmla="*/ 25 w 542"/>
                    <a:gd name="T5" fmla="*/ 225 h 543"/>
                    <a:gd name="T6" fmla="*/ 318 w 542"/>
                    <a:gd name="T7" fmla="*/ 26 h 543"/>
                    <a:gd name="T8" fmla="*/ 516 w 542"/>
                    <a:gd name="T9" fmla="*/ 318 h 543"/>
                  </a:gdLst>
                  <a:ahLst/>
                  <a:cxnLst>
                    <a:cxn ang="0">
                      <a:pos x="T0" y="T1"/>
                    </a:cxn>
                    <a:cxn ang="0">
                      <a:pos x="T2" y="T3"/>
                    </a:cxn>
                    <a:cxn ang="0">
                      <a:pos x="T4" y="T5"/>
                    </a:cxn>
                    <a:cxn ang="0">
                      <a:pos x="T6" y="T7"/>
                    </a:cxn>
                    <a:cxn ang="0">
                      <a:pos x="T8" y="T9"/>
                    </a:cxn>
                  </a:cxnLst>
                  <a:rect l="0" t="0" r="r" b="b"/>
                  <a:pathLst>
                    <a:path w="542" h="543">
                      <a:moveTo>
                        <a:pt x="516" y="318"/>
                      </a:moveTo>
                      <a:cubicBezTo>
                        <a:pt x="490" y="454"/>
                        <a:pt x="359" y="543"/>
                        <a:pt x="224" y="517"/>
                      </a:cubicBezTo>
                      <a:cubicBezTo>
                        <a:pt x="88" y="491"/>
                        <a:pt x="0" y="360"/>
                        <a:pt x="25" y="225"/>
                      </a:cubicBezTo>
                      <a:cubicBezTo>
                        <a:pt x="51" y="89"/>
                        <a:pt x="182" y="0"/>
                        <a:pt x="318" y="26"/>
                      </a:cubicBezTo>
                      <a:cubicBezTo>
                        <a:pt x="453" y="52"/>
                        <a:pt x="542" y="183"/>
                        <a:pt x="516" y="318"/>
                      </a:cubicBezTo>
                      <a:close/>
                    </a:path>
                  </a:pathLst>
                </a:custGeom>
                <a:solidFill>
                  <a:schemeClr val="bg1"/>
                </a:solidFill>
                <a:ln w="38100">
                  <a:solidFill>
                    <a:schemeClr val="accent1"/>
                  </a:solidFill>
                  <a:round/>
                </a:ln>
              </p:spPr>
              <p:txBody>
                <a:bodyPr anchor="ctr"/>
                <a:lstStyle/>
                <a:p>
                  <a:pPr algn="ctr"/>
                </a:p>
              </p:txBody>
            </p:sp>
            <p:sp>
              <p:nvSpPr>
                <p:cNvPr id="57" name="Freeform: Shape 30"/>
                <p:cNvSpPr/>
                <p:nvPr/>
              </p:nvSpPr>
              <p:spPr bwMode="auto">
                <a:xfrm>
                  <a:off x="7600950" y="985837"/>
                  <a:ext cx="12700" cy="3175"/>
                </a:xfrm>
                <a:custGeom>
                  <a:avLst/>
                  <a:gdLst>
                    <a:gd name="T0" fmla="*/ 0 w 6"/>
                    <a:gd name="T1" fmla="*/ 0 h 1"/>
                    <a:gd name="T2" fmla="*/ 6 w 6"/>
                    <a:gd name="T3" fmla="*/ 1 h 1"/>
                    <a:gd name="T4" fmla="*/ 0 w 6"/>
                    <a:gd name="T5" fmla="*/ 0 h 1"/>
                  </a:gdLst>
                  <a:ahLst/>
                  <a:cxnLst>
                    <a:cxn ang="0">
                      <a:pos x="T0" y="T1"/>
                    </a:cxn>
                    <a:cxn ang="0">
                      <a:pos x="T2" y="T3"/>
                    </a:cxn>
                    <a:cxn ang="0">
                      <a:pos x="T4" y="T5"/>
                    </a:cxn>
                  </a:cxnLst>
                  <a:rect l="0" t="0" r="r" b="b"/>
                  <a:pathLst>
                    <a:path w="6" h="1">
                      <a:moveTo>
                        <a:pt x="0" y="0"/>
                      </a:moveTo>
                      <a:cubicBezTo>
                        <a:pt x="2" y="0"/>
                        <a:pt x="4" y="1"/>
                        <a:pt x="6" y="1"/>
                      </a:cubicBezTo>
                      <a:cubicBezTo>
                        <a:pt x="4" y="1"/>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Freeform: Shape 31"/>
                <p:cNvSpPr/>
                <p:nvPr/>
              </p:nvSpPr>
              <p:spPr bwMode="auto">
                <a:xfrm>
                  <a:off x="7634288" y="992187"/>
                  <a:ext cx="19050" cy="3175"/>
                </a:xfrm>
                <a:custGeom>
                  <a:avLst/>
                  <a:gdLst>
                    <a:gd name="T0" fmla="*/ 8 w 9"/>
                    <a:gd name="T1" fmla="*/ 1 h 1"/>
                    <a:gd name="T2" fmla="*/ 2 w 9"/>
                    <a:gd name="T3" fmla="*/ 0 h 1"/>
                    <a:gd name="T4" fmla="*/ 0 w 9"/>
                    <a:gd name="T5" fmla="*/ 0 h 1"/>
                    <a:gd name="T6" fmla="*/ 9 w 9"/>
                    <a:gd name="T7" fmla="*/ 1 h 1"/>
                    <a:gd name="T8" fmla="*/ 8 w 9"/>
                    <a:gd name="T9" fmla="*/ 1 h 1"/>
                  </a:gdLst>
                  <a:ahLst/>
                  <a:cxnLst>
                    <a:cxn ang="0">
                      <a:pos x="T0" y="T1"/>
                    </a:cxn>
                    <a:cxn ang="0">
                      <a:pos x="T2" y="T3"/>
                    </a:cxn>
                    <a:cxn ang="0">
                      <a:pos x="T4" y="T5"/>
                    </a:cxn>
                    <a:cxn ang="0">
                      <a:pos x="T6" y="T7"/>
                    </a:cxn>
                    <a:cxn ang="0">
                      <a:pos x="T8" y="T9"/>
                    </a:cxn>
                  </a:cxnLst>
                  <a:rect l="0" t="0" r="r" b="b"/>
                  <a:pathLst>
                    <a:path w="9" h="1">
                      <a:moveTo>
                        <a:pt x="8" y="1"/>
                      </a:moveTo>
                      <a:cubicBezTo>
                        <a:pt x="6" y="1"/>
                        <a:pt x="4" y="1"/>
                        <a:pt x="2" y="0"/>
                      </a:cubicBezTo>
                      <a:cubicBezTo>
                        <a:pt x="1" y="0"/>
                        <a:pt x="1" y="0"/>
                        <a:pt x="0" y="0"/>
                      </a:cubicBezTo>
                      <a:cubicBezTo>
                        <a:pt x="3" y="0"/>
                        <a:pt x="6" y="1"/>
                        <a:pt x="9" y="1"/>
                      </a:cubicBezTo>
                      <a:cubicBezTo>
                        <a:pt x="9" y="1"/>
                        <a:pt x="9" y="1"/>
                        <a:pt x="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Freeform: Shape 32"/>
                <p:cNvSpPr/>
                <p:nvPr/>
              </p:nvSpPr>
              <p:spPr bwMode="auto">
                <a:xfrm>
                  <a:off x="7658100" y="995362"/>
                  <a:ext cx="17463" cy="0"/>
                </a:xfrm>
                <a:custGeom>
                  <a:avLst/>
                  <a:gdLst>
                    <a:gd name="T0" fmla="*/ 0 w 8"/>
                    <a:gd name="T1" fmla="*/ 8 w 8"/>
                    <a:gd name="T2" fmla="*/ 0 w 8"/>
                  </a:gdLst>
                  <a:ahLst/>
                  <a:cxnLst>
                    <a:cxn ang="0">
                      <a:pos x="T0" y="0"/>
                    </a:cxn>
                    <a:cxn ang="0">
                      <a:pos x="T1" y="0"/>
                    </a:cxn>
                    <a:cxn ang="0">
                      <a:pos x="T2" y="0"/>
                    </a:cxn>
                  </a:cxnLst>
                  <a:rect l="0" t="0" r="r" b="b"/>
                  <a:pathLst>
                    <a:path w="8">
                      <a:moveTo>
                        <a:pt x="0" y="0"/>
                      </a:moveTo>
                      <a:cubicBezTo>
                        <a:pt x="3" y="0"/>
                        <a:pt x="5" y="0"/>
                        <a:pt x="8" y="0"/>
                      </a:cubicBezTo>
                      <a:cubicBezTo>
                        <a:pt x="5" y="0"/>
                        <a:pt x="3"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Freeform: Shape 33"/>
                <p:cNvSpPr/>
                <p:nvPr/>
              </p:nvSpPr>
              <p:spPr bwMode="auto">
                <a:xfrm>
                  <a:off x="7618413" y="990600"/>
                  <a:ext cx="15875" cy="1588"/>
                </a:xfrm>
                <a:custGeom>
                  <a:avLst/>
                  <a:gdLst>
                    <a:gd name="T0" fmla="*/ 0 w 8"/>
                    <a:gd name="T1" fmla="*/ 0 h 1"/>
                    <a:gd name="T2" fmla="*/ 8 w 8"/>
                    <a:gd name="T3" fmla="*/ 1 h 1"/>
                    <a:gd name="T4" fmla="*/ 0 w 8"/>
                    <a:gd name="T5" fmla="*/ 0 h 1"/>
                  </a:gdLst>
                  <a:ahLst/>
                  <a:cxnLst>
                    <a:cxn ang="0">
                      <a:pos x="T0" y="T1"/>
                    </a:cxn>
                    <a:cxn ang="0">
                      <a:pos x="T2" y="T3"/>
                    </a:cxn>
                    <a:cxn ang="0">
                      <a:pos x="T4" y="T5"/>
                    </a:cxn>
                  </a:cxnLst>
                  <a:rect l="0" t="0" r="r" b="b"/>
                  <a:pathLst>
                    <a:path w="8" h="1">
                      <a:moveTo>
                        <a:pt x="0" y="0"/>
                      </a:moveTo>
                      <a:cubicBezTo>
                        <a:pt x="3" y="0"/>
                        <a:pt x="5" y="1"/>
                        <a:pt x="8" y="1"/>
                      </a:cubicBezTo>
                      <a:cubicBezTo>
                        <a:pt x="5" y="1"/>
                        <a:pt x="3"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Freeform: Shape 34"/>
                <p:cNvSpPr/>
                <p:nvPr/>
              </p:nvSpPr>
              <p:spPr bwMode="auto">
                <a:xfrm>
                  <a:off x="7564438" y="973137"/>
                  <a:ext cx="30163" cy="11113"/>
                </a:xfrm>
                <a:custGeom>
                  <a:avLst/>
                  <a:gdLst>
                    <a:gd name="T0" fmla="*/ 8 w 14"/>
                    <a:gd name="T1" fmla="*/ 3 h 5"/>
                    <a:gd name="T2" fmla="*/ 5 w 14"/>
                    <a:gd name="T3" fmla="*/ 1 h 5"/>
                    <a:gd name="T4" fmla="*/ 0 w 14"/>
                    <a:gd name="T5" fmla="*/ 0 h 5"/>
                    <a:gd name="T6" fmla="*/ 14 w 14"/>
                    <a:gd name="T7" fmla="*/ 5 h 5"/>
                    <a:gd name="T8" fmla="*/ 8 w 14"/>
                    <a:gd name="T9" fmla="*/ 3 h 5"/>
                  </a:gdLst>
                  <a:ahLst/>
                  <a:cxnLst>
                    <a:cxn ang="0">
                      <a:pos x="T0" y="T1"/>
                    </a:cxn>
                    <a:cxn ang="0">
                      <a:pos x="T2" y="T3"/>
                    </a:cxn>
                    <a:cxn ang="0">
                      <a:pos x="T4" y="T5"/>
                    </a:cxn>
                    <a:cxn ang="0">
                      <a:pos x="T6" y="T7"/>
                    </a:cxn>
                    <a:cxn ang="0">
                      <a:pos x="T8" y="T9"/>
                    </a:cxn>
                  </a:cxnLst>
                  <a:rect l="0" t="0" r="r" b="b"/>
                  <a:pathLst>
                    <a:path w="14" h="5">
                      <a:moveTo>
                        <a:pt x="8" y="3"/>
                      </a:moveTo>
                      <a:cubicBezTo>
                        <a:pt x="7" y="2"/>
                        <a:pt x="6" y="2"/>
                        <a:pt x="5" y="1"/>
                      </a:cubicBezTo>
                      <a:cubicBezTo>
                        <a:pt x="3" y="1"/>
                        <a:pt x="2" y="0"/>
                        <a:pt x="0" y="0"/>
                      </a:cubicBezTo>
                      <a:cubicBezTo>
                        <a:pt x="5" y="2"/>
                        <a:pt x="10" y="3"/>
                        <a:pt x="14" y="5"/>
                      </a:cubicBezTo>
                      <a:cubicBezTo>
                        <a:pt x="12" y="4"/>
                        <a:pt x="10" y="3"/>
                        <a:pt x="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Freeform: Shape 35"/>
                <p:cNvSpPr/>
                <p:nvPr/>
              </p:nvSpPr>
              <p:spPr bwMode="auto">
                <a:xfrm>
                  <a:off x="7594600" y="984250"/>
                  <a:ext cx="6350" cy="1588"/>
                </a:xfrm>
                <a:custGeom>
                  <a:avLst/>
                  <a:gdLst>
                    <a:gd name="T0" fmla="*/ 3 w 3"/>
                    <a:gd name="T1" fmla="*/ 1 h 1"/>
                    <a:gd name="T2" fmla="*/ 3 w 3"/>
                    <a:gd name="T3" fmla="*/ 1 h 1"/>
                    <a:gd name="T4" fmla="*/ 0 w 3"/>
                    <a:gd name="T5" fmla="*/ 0 h 1"/>
                    <a:gd name="T6" fmla="*/ 0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3" y="1"/>
                        <a:pt x="3" y="1"/>
                        <a:pt x="3" y="1"/>
                      </a:cubicBezTo>
                      <a:cubicBezTo>
                        <a:pt x="2" y="0"/>
                        <a:pt x="1" y="0"/>
                        <a:pt x="0" y="0"/>
                      </a:cubicBezTo>
                      <a:cubicBezTo>
                        <a:pt x="0" y="0"/>
                        <a:pt x="0" y="0"/>
                        <a:pt x="0" y="0"/>
                      </a:cubicBezTo>
                      <a:cubicBezTo>
                        <a:pt x="1" y="0"/>
                        <a:pt x="2" y="0"/>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Freeform: Shape 36"/>
                <p:cNvSpPr/>
                <p:nvPr/>
              </p:nvSpPr>
              <p:spPr bwMode="auto">
                <a:xfrm>
                  <a:off x="7613650" y="989012"/>
                  <a:ext cx="4763" cy="1588"/>
                </a:xfrm>
                <a:custGeom>
                  <a:avLst/>
                  <a:gdLst>
                    <a:gd name="T0" fmla="*/ 2 w 2"/>
                    <a:gd name="T1" fmla="*/ 1 h 1"/>
                    <a:gd name="T2" fmla="*/ 2 w 2"/>
                    <a:gd name="T3" fmla="*/ 1 h 1"/>
                    <a:gd name="T4" fmla="*/ 0 w 2"/>
                    <a:gd name="T5" fmla="*/ 0 h 1"/>
                    <a:gd name="T6" fmla="*/ 0 w 2"/>
                    <a:gd name="T7" fmla="*/ 0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cubicBezTo>
                        <a:pt x="2" y="1"/>
                        <a:pt x="2" y="1"/>
                        <a:pt x="2" y="1"/>
                      </a:cubicBezTo>
                      <a:cubicBezTo>
                        <a:pt x="1" y="0"/>
                        <a:pt x="0" y="0"/>
                        <a:pt x="0" y="0"/>
                      </a:cubicBezTo>
                      <a:cubicBezTo>
                        <a:pt x="0" y="0"/>
                        <a:pt x="0" y="0"/>
                        <a:pt x="0" y="0"/>
                      </a:cubicBezTo>
                      <a:cubicBezTo>
                        <a:pt x="1" y="0"/>
                        <a:pt x="1" y="0"/>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Freeform: Shape 37"/>
                <p:cNvSpPr/>
                <p:nvPr/>
              </p:nvSpPr>
              <p:spPr bwMode="auto">
                <a:xfrm>
                  <a:off x="7653338" y="995362"/>
                  <a:ext cx="4763"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cubicBezTo>
                        <a:pt x="1" y="0"/>
                        <a:pt x="1" y="0"/>
                        <a:pt x="0" y="0"/>
                      </a:cubicBezTo>
                      <a:cubicBezTo>
                        <a:pt x="1" y="0"/>
                        <a:pt x="1" y="0"/>
                        <a:pt x="2" y="0"/>
                      </a:cubicBezTo>
                      <a:cubicBezTo>
                        <a:pt x="2"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Freeform: Shape 38"/>
                <p:cNvSpPr/>
                <p:nvPr/>
              </p:nvSpPr>
              <p:spPr bwMode="auto">
                <a:xfrm>
                  <a:off x="7634288" y="99218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Freeform: Shape 39"/>
                <p:cNvSpPr/>
                <p:nvPr/>
              </p:nvSpPr>
              <p:spPr bwMode="auto">
                <a:xfrm>
                  <a:off x="6786563" y="1931987"/>
                  <a:ext cx="1149350" cy="1147763"/>
                </a:xfrm>
                <a:custGeom>
                  <a:avLst/>
                  <a:gdLst>
                    <a:gd name="T0" fmla="*/ 517 w 542"/>
                    <a:gd name="T1" fmla="*/ 318 h 542"/>
                    <a:gd name="T2" fmla="*/ 224 w 542"/>
                    <a:gd name="T3" fmla="*/ 516 h 542"/>
                    <a:gd name="T4" fmla="*/ 26 w 542"/>
                    <a:gd name="T5" fmla="*/ 224 h 542"/>
                    <a:gd name="T6" fmla="*/ 318 w 542"/>
                    <a:gd name="T7" fmla="*/ 26 h 542"/>
                    <a:gd name="T8" fmla="*/ 517 w 542"/>
                    <a:gd name="T9" fmla="*/ 318 h 542"/>
                  </a:gdLst>
                  <a:ahLst/>
                  <a:cxnLst>
                    <a:cxn ang="0">
                      <a:pos x="T0" y="T1"/>
                    </a:cxn>
                    <a:cxn ang="0">
                      <a:pos x="T2" y="T3"/>
                    </a:cxn>
                    <a:cxn ang="0">
                      <a:pos x="T4" y="T5"/>
                    </a:cxn>
                    <a:cxn ang="0">
                      <a:pos x="T6" y="T7"/>
                    </a:cxn>
                    <a:cxn ang="0">
                      <a:pos x="T8" y="T9"/>
                    </a:cxn>
                  </a:cxnLst>
                  <a:rect l="0" t="0" r="r" b="b"/>
                  <a:pathLst>
                    <a:path w="542" h="542">
                      <a:moveTo>
                        <a:pt x="517" y="318"/>
                      </a:moveTo>
                      <a:cubicBezTo>
                        <a:pt x="491" y="453"/>
                        <a:pt x="360" y="542"/>
                        <a:pt x="224" y="516"/>
                      </a:cubicBezTo>
                      <a:cubicBezTo>
                        <a:pt x="89" y="490"/>
                        <a:pt x="0" y="360"/>
                        <a:pt x="26" y="224"/>
                      </a:cubicBezTo>
                      <a:cubicBezTo>
                        <a:pt x="52" y="89"/>
                        <a:pt x="183" y="0"/>
                        <a:pt x="318" y="26"/>
                      </a:cubicBezTo>
                      <a:cubicBezTo>
                        <a:pt x="454" y="52"/>
                        <a:pt x="542" y="183"/>
                        <a:pt x="517" y="318"/>
                      </a:cubicBezTo>
                      <a:close/>
                    </a:path>
                  </a:pathLst>
                </a:custGeom>
                <a:solidFill>
                  <a:schemeClr val="bg1"/>
                </a:solidFill>
                <a:ln w="38100">
                  <a:solidFill>
                    <a:schemeClr val="accent1"/>
                  </a:solidFill>
                  <a:round/>
                </a:ln>
              </p:spPr>
              <p:txBody>
                <a:bodyPr anchor="ctr"/>
                <a:lstStyle/>
                <a:p>
                  <a:pPr algn="ctr"/>
                </a:p>
              </p:txBody>
            </p:sp>
            <p:sp>
              <p:nvSpPr>
                <p:cNvPr id="67" name="Freeform: Shape 40"/>
                <p:cNvSpPr/>
                <p:nvPr/>
              </p:nvSpPr>
              <p:spPr bwMode="auto">
                <a:xfrm>
                  <a:off x="7232650" y="2478087"/>
                  <a:ext cx="9525" cy="11113"/>
                </a:xfrm>
                <a:custGeom>
                  <a:avLst/>
                  <a:gdLst>
                    <a:gd name="T0" fmla="*/ 5 w 5"/>
                    <a:gd name="T1" fmla="*/ 0 h 5"/>
                    <a:gd name="T2" fmla="*/ 0 w 5"/>
                    <a:gd name="T3" fmla="*/ 5 h 5"/>
                    <a:gd name="T4" fmla="*/ 5 w 5"/>
                    <a:gd name="T5" fmla="*/ 0 h 5"/>
                  </a:gdLst>
                  <a:ahLst/>
                  <a:cxnLst>
                    <a:cxn ang="0">
                      <a:pos x="T0" y="T1"/>
                    </a:cxn>
                    <a:cxn ang="0">
                      <a:pos x="T2" y="T3"/>
                    </a:cxn>
                    <a:cxn ang="0">
                      <a:pos x="T4" y="T5"/>
                    </a:cxn>
                  </a:cxnLst>
                  <a:rect l="0" t="0" r="r" b="b"/>
                  <a:pathLst>
                    <a:path w="5" h="5">
                      <a:moveTo>
                        <a:pt x="5" y="0"/>
                      </a:moveTo>
                      <a:cubicBezTo>
                        <a:pt x="3" y="1"/>
                        <a:pt x="1" y="3"/>
                        <a:pt x="0" y="5"/>
                      </a:cubicBezTo>
                      <a:cubicBezTo>
                        <a:pt x="1" y="3"/>
                        <a:pt x="3" y="1"/>
                        <a:pt x="5"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Freeform: Shape 41"/>
                <p:cNvSpPr/>
                <p:nvPr/>
              </p:nvSpPr>
              <p:spPr bwMode="auto">
                <a:xfrm>
                  <a:off x="7213600" y="2501900"/>
                  <a:ext cx="6350" cy="9525"/>
                </a:xfrm>
                <a:custGeom>
                  <a:avLst/>
                  <a:gdLst>
                    <a:gd name="T0" fmla="*/ 3 w 3"/>
                    <a:gd name="T1" fmla="*/ 0 h 5"/>
                    <a:gd name="T2" fmla="*/ 0 w 3"/>
                    <a:gd name="T3" fmla="*/ 5 h 5"/>
                    <a:gd name="T4" fmla="*/ 3 w 3"/>
                    <a:gd name="T5" fmla="*/ 0 h 5"/>
                  </a:gdLst>
                  <a:ahLst/>
                  <a:cxnLst>
                    <a:cxn ang="0">
                      <a:pos x="T0" y="T1"/>
                    </a:cxn>
                    <a:cxn ang="0">
                      <a:pos x="T2" y="T3"/>
                    </a:cxn>
                    <a:cxn ang="0">
                      <a:pos x="T4" y="T5"/>
                    </a:cxn>
                  </a:cxnLst>
                  <a:rect l="0" t="0" r="r" b="b"/>
                  <a:pathLst>
                    <a:path w="3" h="5">
                      <a:moveTo>
                        <a:pt x="3" y="0"/>
                      </a:moveTo>
                      <a:cubicBezTo>
                        <a:pt x="2" y="1"/>
                        <a:pt x="1" y="3"/>
                        <a:pt x="0" y="5"/>
                      </a:cubicBezTo>
                      <a:cubicBezTo>
                        <a:pt x="1" y="3"/>
                        <a:pt x="2" y="1"/>
                        <a:pt x="3"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Freeform: Shape 42"/>
                <p:cNvSpPr/>
                <p:nvPr/>
              </p:nvSpPr>
              <p:spPr bwMode="auto">
                <a:xfrm>
                  <a:off x="7219950" y="2489200"/>
                  <a:ext cx="9525" cy="9525"/>
                </a:xfrm>
                <a:custGeom>
                  <a:avLst/>
                  <a:gdLst>
                    <a:gd name="T0" fmla="*/ 0 w 5"/>
                    <a:gd name="T1" fmla="*/ 5 h 5"/>
                    <a:gd name="T2" fmla="*/ 5 w 5"/>
                    <a:gd name="T3" fmla="*/ 0 h 5"/>
                    <a:gd name="T4" fmla="*/ 0 w 5"/>
                    <a:gd name="T5" fmla="*/ 5 h 5"/>
                  </a:gdLst>
                  <a:ahLst/>
                  <a:cxnLst>
                    <a:cxn ang="0">
                      <a:pos x="T0" y="T1"/>
                    </a:cxn>
                    <a:cxn ang="0">
                      <a:pos x="T2" y="T3"/>
                    </a:cxn>
                    <a:cxn ang="0">
                      <a:pos x="T4" y="T5"/>
                    </a:cxn>
                  </a:cxnLst>
                  <a:rect l="0" t="0" r="r" b="b"/>
                  <a:pathLst>
                    <a:path w="5" h="5">
                      <a:moveTo>
                        <a:pt x="0" y="5"/>
                      </a:moveTo>
                      <a:cubicBezTo>
                        <a:pt x="2" y="4"/>
                        <a:pt x="3" y="2"/>
                        <a:pt x="5" y="0"/>
                      </a:cubicBezTo>
                      <a:cubicBezTo>
                        <a:pt x="3" y="2"/>
                        <a:pt x="2" y="4"/>
                        <a:pt x="0" y="5"/>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Freeform: Shape 43"/>
                <p:cNvSpPr/>
                <p:nvPr/>
              </p:nvSpPr>
              <p:spPr bwMode="auto">
                <a:xfrm>
                  <a:off x="7204075" y="2514600"/>
                  <a:ext cx="6350" cy="12700"/>
                </a:xfrm>
                <a:custGeom>
                  <a:avLst/>
                  <a:gdLst>
                    <a:gd name="T0" fmla="*/ 0 w 3"/>
                    <a:gd name="T1" fmla="*/ 6 h 6"/>
                    <a:gd name="T2" fmla="*/ 3 w 3"/>
                    <a:gd name="T3" fmla="*/ 0 h 6"/>
                    <a:gd name="T4" fmla="*/ 0 w 3"/>
                    <a:gd name="T5" fmla="*/ 6 h 6"/>
                  </a:gdLst>
                  <a:ahLst/>
                  <a:cxnLst>
                    <a:cxn ang="0">
                      <a:pos x="T0" y="T1"/>
                    </a:cxn>
                    <a:cxn ang="0">
                      <a:pos x="T2" y="T3"/>
                    </a:cxn>
                    <a:cxn ang="0">
                      <a:pos x="T4" y="T5"/>
                    </a:cxn>
                  </a:cxnLst>
                  <a:rect l="0" t="0" r="r" b="b"/>
                  <a:pathLst>
                    <a:path w="3" h="6">
                      <a:moveTo>
                        <a:pt x="0" y="6"/>
                      </a:moveTo>
                      <a:cubicBezTo>
                        <a:pt x="1" y="4"/>
                        <a:pt x="2" y="2"/>
                        <a:pt x="3" y="0"/>
                      </a:cubicBezTo>
                      <a:cubicBezTo>
                        <a:pt x="2" y="2"/>
                        <a:pt x="1" y="4"/>
                        <a:pt x="0" y="6"/>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Freeform: Shape 44"/>
                <p:cNvSpPr/>
                <p:nvPr/>
              </p:nvSpPr>
              <p:spPr bwMode="auto">
                <a:xfrm>
                  <a:off x="7254875" y="2463800"/>
                  <a:ext cx="9525" cy="6350"/>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3" y="1"/>
                        <a:pt x="1" y="2"/>
                        <a:pt x="0" y="3"/>
                      </a:cubicBezTo>
                      <a:cubicBezTo>
                        <a:pt x="1" y="2"/>
                        <a:pt x="3"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Freeform: Shape 45"/>
                <p:cNvSpPr/>
                <p:nvPr/>
              </p:nvSpPr>
              <p:spPr bwMode="auto">
                <a:xfrm>
                  <a:off x="7242175" y="2470150"/>
                  <a:ext cx="11113" cy="7938"/>
                </a:xfrm>
                <a:custGeom>
                  <a:avLst/>
                  <a:gdLst>
                    <a:gd name="T0" fmla="*/ 5 w 5"/>
                    <a:gd name="T1" fmla="*/ 0 h 4"/>
                    <a:gd name="T2" fmla="*/ 0 w 5"/>
                    <a:gd name="T3" fmla="*/ 4 h 4"/>
                    <a:gd name="T4" fmla="*/ 5 w 5"/>
                    <a:gd name="T5" fmla="*/ 0 h 4"/>
                  </a:gdLst>
                  <a:ahLst/>
                  <a:cxnLst>
                    <a:cxn ang="0">
                      <a:pos x="T0" y="T1"/>
                    </a:cxn>
                    <a:cxn ang="0">
                      <a:pos x="T2" y="T3"/>
                    </a:cxn>
                    <a:cxn ang="0">
                      <a:pos x="T4" y="T5"/>
                    </a:cxn>
                  </a:cxnLst>
                  <a:rect l="0" t="0" r="r" b="b"/>
                  <a:pathLst>
                    <a:path w="5" h="4">
                      <a:moveTo>
                        <a:pt x="5" y="0"/>
                      </a:moveTo>
                      <a:cubicBezTo>
                        <a:pt x="3" y="1"/>
                        <a:pt x="2" y="3"/>
                        <a:pt x="0" y="4"/>
                      </a:cubicBezTo>
                      <a:cubicBezTo>
                        <a:pt x="2" y="3"/>
                        <a:pt x="3" y="1"/>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Freeform: Shape 46"/>
                <p:cNvSpPr/>
                <p:nvPr/>
              </p:nvSpPr>
              <p:spPr bwMode="auto">
                <a:xfrm>
                  <a:off x="7350125" y="2439987"/>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Freeform: Shape 47"/>
                <p:cNvSpPr/>
                <p:nvPr/>
              </p:nvSpPr>
              <p:spPr bwMode="auto">
                <a:xfrm>
                  <a:off x="7267575" y="2457450"/>
                  <a:ext cx="9525" cy="3175"/>
                </a:xfrm>
                <a:custGeom>
                  <a:avLst/>
                  <a:gdLst>
                    <a:gd name="T0" fmla="*/ 4 w 4"/>
                    <a:gd name="T1" fmla="*/ 0 h 2"/>
                    <a:gd name="T2" fmla="*/ 0 w 4"/>
                    <a:gd name="T3" fmla="*/ 2 h 2"/>
                    <a:gd name="T4" fmla="*/ 4 w 4"/>
                    <a:gd name="T5" fmla="*/ 0 h 2"/>
                  </a:gdLst>
                  <a:ahLst/>
                  <a:cxnLst>
                    <a:cxn ang="0">
                      <a:pos x="T0" y="T1"/>
                    </a:cxn>
                    <a:cxn ang="0">
                      <a:pos x="T2" y="T3"/>
                    </a:cxn>
                    <a:cxn ang="0">
                      <a:pos x="T4" y="T5"/>
                    </a:cxn>
                  </a:cxnLst>
                  <a:rect l="0" t="0" r="r" b="b"/>
                  <a:pathLst>
                    <a:path w="4" h="2">
                      <a:moveTo>
                        <a:pt x="4" y="0"/>
                      </a:moveTo>
                      <a:cubicBezTo>
                        <a:pt x="3" y="1"/>
                        <a:pt x="1" y="1"/>
                        <a:pt x="0" y="2"/>
                      </a:cubicBezTo>
                      <a:cubicBezTo>
                        <a:pt x="1" y="1"/>
                        <a:pt x="3"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Freeform: Shape 48"/>
                <p:cNvSpPr/>
                <p:nvPr/>
              </p:nvSpPr>
              <p:spPr bwMode="auto">
                <a:xfrm>
                  <a:off x="7337425" y="2439987"/>
                  <a:ext cx="12700" cy="1588"/>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4" y="0"/>
                        <a:pt x="2" y="0"/>
                        <a:pt x="0" y="1"/>
                      </a:cubicBezTo>
                      <a:cubicBezTo>
                        <a:pt x="2" y="0"/>
                        <a:pt x="4"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Freeform: Shape 49"/>
                <p:cNvSpPr/>
                <p:nvPr/>
              </p:nvSpPr>
              <p:spPr bwMode="auto">
                <a:xfrm>
                  <a:off x="7308850" y="2444750"/>
                  <a:ext cx="9525" cy="1588"/>
                </a:xfrm>
                <a:custGeom>
                  <a:avLst/>
                  <a:gdLst>
                    <a:gd name="T0" fmla="*/ 5 w 5"/>
                    <a:gd name="T1" fmla="*/ 0 h 1"/>
                    <a:gd name="T2" fmla="*/ 0 w 5"/>
                    <a:gd name="T3" fmla="*/ 1 h 1"/>
                    <a:gd name="T4" fmla="*/ 5 w 5"/>
                    <a:gd name="T5" fmla="*/ 0 h 1"/>
                  </a:gdLst>
                  <a:ahLst/>
                  <a:cxnLst>
                    <a:cxn ang="0">
                      <a:pos x="T0" y="T1"/>
                    </a:cxn>
                    <a:cxn ang="0">
                      <a:pos x="T2" y="T3"/>
                    </a:cxn>
                    <a:cxn ang="0">
                      <a:pos x="T4" y="T5"/>
                    </a:cxn>
                  </a:cxnLst>
                  <a:rect l="0" t="0" r="r" b="b"/>
                  <a:pathLst>
                    <a:path w="5" h="1">
                      <a:moveTo>
                        <a:pt x="5" y="0"/>
                      </a:moveTo>
                      <a:cubicBezTo>
                        <a:pt x="3" y="0"/>
                        <a:pt x="2" y="0"/>
                        <a:pt x="0" y="1"/>
                      </a:cubicBezTo>
                      <a:cubicBezTo>
                        <a:pt x="2"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Freeform: Shape 50"/>
                <p:cNvSpPr/>
                <p:nvPr/>
              </p:nvSpPr>
              <p:spPr bwMode="auto">
                <a:xfrm>
                  <a:off x="7323138" y="2441575"/>
                  <a:ext cx="11113" cy="0"/>
                </a:xfrm>
                <a:custGeom>
                  <a:avLst/>
                  <a:gdLst>
                    <a:gd name="T0" fmla="*/ 5 w 5"/>
                    <a:gd name="T1" fmla="*/ 0 w 5"/>
                    <a:gd name="T2" fmla="*/ 5 w 5"/>
                  </a:gdLst>
                  <a:ahLst/>
                  <a:cxnLst>
                    <a:cxn ang="0">
                      <a:pos x="T0" y="0"/>
                    </a:cxn>
                    <a:cxn ang="0">
                      <a:pos x="T1" y="0"/>
                    </a:cxn>
                    <a:cxn ang="0">
                      <a:pos x="T2" y="0"/>
                    </a:cxn>
                  </a:cxnLst>
                  <a:rect l="0" t="0" r="r" b="b"/>
                  <a:pathLst>
                    <a:path w="5">
                      <a:moveTo>
                        <a:pt x="5" y="0"/>
                      </a:moveTo>
                      <a:cubicBezTo>
                        <a:pt x="3" y="0"/>
                        <a:pt x="2" y="0"/>
                        <a:pt x="0" y="0"/>
                      </a:cubicBezTo>
                      <a:cubicBezTo>
                        <a:pt x="2" y="0"/>
                        <a:pt x="3"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Freeform: Shape 51"/>
                <p:cNvSpPr/>
                <p:nvPr/>
              </p:nvSpPr>
              <p:spPr bwMode="auto">
                <a:xfrm>
                  <a:off x="7291388" y="2446337"/>
                  <a:ext cx="14288" cy="4763"/>
                </a:xfrm>
                <a:custGeom>
                  <a:avLst/>
                  <a:gdLst>
                    <a:gd name="T0" fmla="*/ 7 w 7"/>
                    <a:gd name="T1" fmla="*/ 0 h 2"/>
                    <a:gd name="T2" fmla="*/ 0 w 7"/>
                    <a:gd name="T3" fmla="*/ 2 h 2"/>
                    <a:gd name="T4" fmla="*/ 7 w 7"/>
                    <a:gd name="T5" fmla="*/ 0 h 2"/>
                  </a:gdLst>
                  <a:ahLst/>
                  <a:cxnLst>
                    <a:cxn ang="0">
                      <a:pos x="T0" y="T1"/>
                    </a:cxn>
                    <a:cxn ang="0">
                      <a:pos x="T2" y="T3"/>
                    </a:cxn>
                    <a:cxn ang="0">
                      <a:pos x="T4" y="T5"/>
                    </a:cxn>
                  </a:cxnLst>
                  <a:rect l="0" t="0" r="r" b="b"/>
                  <a:pathLst>
                    <a:path w="7" h="2">
                      <a:moveTo>
                        <a:pt x="7" y="0"/>
                      </a:moveTo>
                      <a:cubicBezTo>
                        <a:pt x="4" y="1"/>
                        <a:pt x="2" y="1"/>
                        <a:pt x="0" y="2"/>
                      </a:cubicBezTo>
                      <a:cubicBezTo>
                        <a:pt x="2" y="1"/>
                        <a:pt x="4" y="1"/>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Freeform: Shape 52"/>
                <p:cNvSpPr/>
                <p:nvPr/>
              </p:nvSpPr>
              <p:spPr bwMode="auto">
                <a:xfrm>
                  <a:off x="7278688" y="2451100"/>
                  <a:ext cx="12700" cy="3175"/>
                </a:xfrm>
                <a:custGeom>
                  <a:avLst/>
                  <a:gdLst>
                    <a:gd name="T0" fmla="*/ 6 w 6"/>
                    <a:gd name="T1" fmla="*/ 0 h 2"/>
                    <a:gd name="T2" fmla="*/ 0 w 6"/>
                    <a:gd name="T3" fmla="*/ 2 h 2"/>
                    <a:gd name="T4" fmla="*/ 6 w 6"/>
                    <a:gd name="T5" fmla="*/ 0 h 2"/>
                  </a:gdLst>
                  <a:ahLst/>
                  <a:cxnLst>
                    <a:cxn ang="0">
                      <a:pos x="T0" y="T1"/>
                    </a:cxn>
                    <a:cxn ang="0">
                      <a:pos x="T2" y="T3"/>
                    </a:cxn>
                    <a:cxn ang="0">
                      <a:pos x="T4" y="T5"/>
                    </a:cxn>
                  </a:cxnLst>
                  <a:rect l="0" t="0" r="r" b="b"/>
                  <a:pathLst>
                    <a:path w="6" h="2">
                      <a:moveTo>
                        <a:pt x="6" y="0"/>
                      </a:moveTo>
                      <a:cubicBezTo>
                        <a:pt x="4" y="1"/>
                        <a:pt x="2" y="2"/>
                        <a:pt x="0" y="2"/>
                      </a:cubicBezTo>
                      <a:cubicBezTo>
                        <a:pt x="2" y="2"/>
                        <a:pt x="4"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Freeform: Shape 53"/>
                <p:cNvSpPr/>
                <p:nvPr/>
              </p:nvSpPr>
              <p:spPr bwMode="auto">
                <a:xfrm>
                  <a:off x="7366000" y="2441575"/>
                  <a:ext cx="3175"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2" y="0"/>
                        <a:pt x="2" y="0"/>
                      </a:cubicBezTo>
                      <a:cubicBezTo>
                        <a:pt x="2" y="0"/>
                        <a:pt x="1"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Freeform: Shape 54"/>
                <p:cNvSpPr/>
                <p:nvPr/>
              </p:nvSpPr>
              <p:spPr bwMode="auto">
                <a:xfrm>
                  <a:off x="7470775" y="2489200"/>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Freeform: Shape 55"/>
                <p:cNvSpPr/>
                <p:nvPr/>
              </p:nvSpPr>
              <p:spPr bwMode="auto">
                <a:xfrm>
                  <a:off x="7448550" y="2470150"/>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Freeform: Shape 56"/>
                <p:cNvSpPr/>
                <p:nvPr/>
              </p:nvSpPr>
              <p:spPr bwMode="auto">
                <a:xfrm>
                  <a:off x="7423150" y="2454275"/>
                  <a:ext cx="3175" cy="3175"/>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1"/>
                        <a:pt x="1" y="1"/>
                        <a:pt x="2" y="1"/>
                      </a:cubicBezTo>
                      <a:cubicBezTo>
                        <a:pt x="1" y="1"/>
                        <a:pt x="1"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Freeform: Shape 57"/>
                <p:cNvSpPr/>
                <p:nvPr/>
              </p:nvSpPr>
              <p:spPr bwMode="auto">
                <a:xfrm>
                  <a:off x="7435850" y="2460625"/>
                  <a:ext cx="1588"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1"/>
                        <a:pt x="1" y="1"/>
                      </a:cubicBezTo>
                      <a:cubicBezTo>
                        <a:pt x="1" y="1"/>
                        <a:pt x="1"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Freeform: Shape 58"/>
                <p:cNvSpPr/>
                <p:nvPr/>
              </p:nvSpPr>
              <p:spPr bwMode="auto">
                <a:xfrm>
                  <a:off x="7412038" y="24511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6" name="Freeform: Shape 59"/>
                <p:cNvSpPr/>
                <p:nvPr/>
              </p:nvSpPr>
              <p:spPr bwMode="auto">
                <a:xfrm>
                  <a:off x="7481888" y="249872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Freeform: Shape 60"/>
                <p:cNvSpPr/>
                <p:nvPr/>
              </p:nvSpPr>
              <p:spPr bwMode="auto">
                <a:xfrm>
                  <a:off x="7489825" y="2511425"/>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1"/>
                        <a:pt x="1" y="1"/>
                      </a:cubicBezTo>
                      <a:cubicBezTo>
                        <a:pt x="1" y="1"/>
                        <a:pt x="1"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Freeform: Shape 61"/>
                <p:cNvSpPr/>
                <p:nvPr/>
              </p:nvSpPr>
              <p:spPr bwMode="auto">
                <a:xfrm>
                  <a:off x="7380288" y="2441575"/>
                  <a:ext cx="4763" cy="3175"/>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2" y="1"/>
                      </a:cubicBezTo>
                      <a:cubicBezTo>
                        <a:pt x="1" y="1"/>
                        <a:pt x="1"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Freeform: Shape 62"/>
                <p:cNvSpPr/>
                <p:nvPr/>
              </p:nvSpPr>
              <p:spPr bwMode="auto">
                <a:xfrm>
                  <a:off x="7394575" y="2446337"/>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Freeform: Shape 63"/>
                <p:cNvSpPr/>
                <p:nvPr/>
              </p:nvSpPr>
              <p:spPr bwMode="auto">
                <a:xfrm>
                  <a:off x="7461250" y="2478087"/>
                  <a:ext cx="9525" cy="11113"/>
                </a:xfrm>
                <a:custGeom>
                  <a:avLst/>
                  <a:gdLst>
                    <a:gd name="T0" fmla="*/ 5 w 5"/>
                    <a:gd name="T1" fmla="*/ 5 h 5"/>
                    <a:gd name="T2" fmla="*/ 0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cubicBezTo>
                        <a:pt x="3" y="3"/>
                        <a:pt x="2" y="1"/>
                        <a:pt x="0" y="0"/>
                      </a:cubicBezTo>
                      <a:cubicBezTo>
                        <a:pt x="0" y="0"/>
                        <a:pt x="0" y="0"/>
                        <a:pt x="0" y="0"/>
                      </a:cubicBezTo>
                      <a:cubicBezTo>
                        <a:pt x="2" y="1"/>
                        <a:pt x="3" y="3"/>
                        <a:pt x="5" y="5"/>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Freeform: Shape 64"/>
                <p:cNvSpPr/>
                <p:nvPr/>
              </p:nvSpPr>
              <p:spPr bwMode="auto">
                <a:xfrm>
                  <a:off x="7493000" y="2514600"/>
                  <a:ext cx="6350" cy="12700"/>
                </a:xfrm>
                <a:custGeom>
                  <a:avLst/>
                  <a:gdLst>
                    <a:gd name="T0" fmla="*/ 3 w 3"/>
                    <a:gd name="T1" fmla="*/ 6 h 6"/>
                    <a:gd name="T2" fmla="*/ 0 w 3"/>
                    <a:gd name="T3" fmla="*/ 0 h 6"/>
                    <a:gd name="T4" fmla="*/ 3 w 3"/>
                    <a:gd name="T5" fmla="*/ 6 h 6"/>
                  </a:gdLst>
                  <a:ahLst/>
                  <a:cxnLst>
                    <a:cxn ang="0">
                      <a:pos x="T0" y="T1"/>
                    </a:cxn>
                    <a:cxn ang="0">
                      <a:pos x="T2" y="T3"/>
                    </a:cxn>
                    <a:cxn ang="0">
                      <a:pos x="T4" y="T5"/>
                    </a:cxn>
                  </a:cxnLst>
                  <a:rect l="0" t="0" r="r" b="b"/>
                  <a:pathLst>
                    <a:path w="3" h="6">
                      <a:moveTo>
                        <a:pt x="3" y="6"/>
                      </a:moveTo>
                      <a:cubicBezTo>
                        <a:pt x="2" y="4"/>
                        <a:pt x="1" y="2"/>
                        <a:pt x="0" y="0"/>
                      </a:cubicBezTo>
                      <a:cubicBezTo>
                        <a:pt x="1" y="2"/>
                        <a:pt x="2" y="4"/>
                        <a:pt x="3" y="6"/>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Freeform: Shape 65"/>
                <p:cNvSpPr/>
                <p:nvPr/>
              </p:nvSpPr>
              <p:spPr bwMode="auto">
                <a:xfrm>
                  <a:off x="7481888" y="2501900"/>
                  <a:ext cx="7938" cy="9525"/>
                </a:xfrm>
                <a:custGeom>
                  <a:avLst/>
                  <a:gdLst>
                    <a:gd name="T0" fmla="*/ 0 w 4"/>
                    <a:gd name="T1" fmla="*/ 0 h 5"/>
                    <a:gd name="T2" fmla="*/ 4 w 4"/>
                    <a:gd name="T3" fmla="*/ 5 h 5"/>
                    <a:gd name="T4" fmla="*/ 0 w 4"/>
                    <a:gd name="T5" fmla="*/ 0 h 5"/>
                  </a:gdLst>
                  <a:ahLst/>
                  <a:cxnLst>
                    <a:cxn ang="0">
                      <a:pos x="T0" y="T1"/>
                    </a:cxn>
                    <a:cxn ang="0">
                      <a:pos x="T2" y="T3"/>
                    </a:cxn>
                    <a:cxn ang="0">
                      <a:pos x="T4" y="T5"/>
                    </a:cxn>
                  </a:cxnLst>
                  <a:rect l="0" t="0" r="r" b="b"/>
                  <a:pathLst>
                    <a:path w="4" h="5">
                      <a:moveTo>
                        <a:pt x="0" y="0"/>
                      </a:moveTo>
                      <a:cubicBezTo>
                        <a:pt x="2" y="1"/>
                        <a:pt x="3" y="3"/>
                        <a:pt x="4" y="5"/>
                      </a:cubicBezTo>
                      <a:cubicBezTo>
                        <a:pt x="3" y="3"/>
                        <a:pt x="2"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Freeform: Shape 66"/>
                <p:cNvSpPr/>
                <p:nvPr/>
              </p:nvSpPr>
              <p:spPr bwMode="auto">
                <a:xfrm>
                  <a:off x="7473950" y="2489200"/>
                  <a:ext cx="7938" cy="9525"/>
                </a:xfrm>
                <a:custGeom>
                  <a:avLst/>
                  <a:gdLst>
                    <a:gd name="T0" fmla="*/ 0 w 4"/>
                    <a:gd name="T1" fmla="*/ 0 h 5"/>
                    <a:gd name="T2" fmla="*/ 4 w 4"/>
                    <a:gd name="T3" fmla="*/ 5 h 5"/>
                    <a:gd name="T4" fmla="*/ 0 w 4"/>
                    <a:gd name="T5" fmla="*/ 0 h 5"/>
                  </a:gdLst>
                  <a:ahLst/>
                  <a:cxnLst>
                    <a:cxn ang="0">
                      <a:pos x="T0" y="T1"/>
                    </a:cxn>
                    <a:cxn ang="0">
                      <a:pos x="T2" y="T3"/>
                    </a:cxn>
                    <a:cxn ang="0">
                      <a:pos x="T4" y="T5"/>
                    </a:cxn>
                  </a:cxnLst>
                  <a:rect l="0" t="0" r="r" b="b"/>
                  <a:pathLst>
                    <a:path w="4" h="5">
                      <a:moveTo>
                        <a:pt x="0" y="0"/>
                      </a:moveTo>
                      <a:cubicBezTo>
                        <a:pt x="1" y="2"/>
                        <a:pt x="3" y="4"/>
                        <a:pt x="4" y="5"/>
                      </a:cubicBezTo>
                      <a:cubicBezTo>
                        <a:pt x="3" y="4"/>
                        <a:pt x="1" y="2"/>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Freeform: Shape 67"/>
                <p:cNvSpPr/>
                <p:nvPr/>
              </p:nvSpPr>
              <p:spPr bwMode="auto">
                <a:xfrm>
                  <a:off x="7450138" y="2470150"/>
                  <a:ext cx="11113" cy="7938"/>
                </a:xfrm>
                <a:custGeom>
                  <a:avLst/>
                  <a:gdLst>
                    <a:gd name="T0" fmla="*/ 5 w 5"/>
                    <a:gd name="T1" fmla="*/ 4 h 4"/>
                    <a:gd name="T2" fmla="*/ 0 w 5"/>
                    <a:gd name="T3" fmla="*/ 0 h 4"/>
                    <a:gd name="T4" fmla="*/ 5 w 5"/>
                    <a:gd name="T5" fmla="*/ 4 h 4"/>
                  </a:gdLst>
                  <a:ahLst/>
                  <a:cxnLst>
                    <a:cxn ang="0">
                      <a:pos x="T0" y="T1"/>
                    </a:cxn>
                    <a:cxn ang="0">
                      <a:pos x="T2" y="T3"/>
                    </a:cxn>
                    <a:cxn ang="0">
                      <a:pos x="T4" y="T5"/>
                    </a:cxn>
                  </a:cxnLst>
                  <a:rect l="0" t="0" r="r" b="b"/>
                  <a:pathLst>
                    <a:path w="5" h="4">
                      <a:moveTo>
                        <a:pt x="5" y="4"/>
                      </a:moveTo>
                      <a:cubicBezTo>
                        <a:pt x="3" y="3"/>
                        <a:pt x="2" y="1"/>
                        <a:pt x="0" y="0"/>
                      </a:cubicBezTo>
                      <a:cubicBezTo>
                        <a:pt x="2" y="1"/>
                        <a:pt x="3" y="3"/>
                        <a:pt x="5" y="4"/>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Freeform: Shape 68"/>
                <p:cNvSpPr/>
                <p:nvPr/>
              </p:nvSpPr>
              <p:spPr bwMode="auto">
                <a:xfrm>
                  <a:off x="7437438" y="2463800"/>
                  <a:ext cx="11113" cy="6350"/>
                </a:xfrm>
                <a:custGeom>
                  <a:avLst/>
                  <a:gdLst>
                    <a:gd name="T0" fmla="*/ 0 w 5"/>
                    <a:gd name="T1" fmla="*/ 0 h 3"/>
                    <a:gd name="T2" fmla="*/ 5 w 5"/>
                    <a:gd name="T3" fmla="*/ 3 h 3"/>
                    <a:gd name="T4" fmla="*/ 0 w 5"/>
                    <a:gd name="T5" fmla="*/ 0 h 3"/>
                  </a:gdLst>
                  <a:ahLst/>
                  <a:cxnLst>
                    <a:cxn ang="0">
                      <a:pos x="T0" y="T1"/>
                    </a:cxn>
                    <a:cxn ang="0">
                      <a:pos x="T2" y="T3"/>
                    </a:cxn>
                    <a:cxn ang="0">
                      <a:pos x="T4" y="T5"/>
                    </a:cxn>
                  </a:cxnLst>
                  <a:rect l="0" t="0" r="r" b="b"/>
                  <a:pathLst>
                    <a:path w="5" h="3">
                      <a:moveTo>
                        <a:pt x="0" y="0"/>
                      </a:moveTo>
                      <a:cubicBezTo>
                        <a:pt x="2" y="1"/>
                        <a:pt x="4" y="2"/>
                        <a:pt x="5" y="3"/>
                      </a:cubicBezTo>
                      <a:cubicBezTo>
                        <a:pt x="4" y="2"/>
                        <a:pt x="2"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Freeform: Shape 69"/>
                <p:cNvSpPr/>
                <p:nvPr/>
              </p:nvSpPr>
              <p:spPr bwMode="auto">
                <a:xfrm>
                  <a:off x="7369175" y="2441575"/>
                  <a:ext cx="11113" cy="0"/>
                </a:xfrm>
                <a:custGeom>
                  <a:avLst/>
                  <a:gdLst>
                    <a:gd name="T0" fmla="*/ 0 w 5"/>
                    <a:gd name="T1" fmla="*/ 5 w 5"/>
                    <a:gd name="T2" fmla="*/ 0 w 5"/>
                  </a:gdLst>
                  <a:ahLst/>
                  <a:cxnLst>
                    <a:cxn ang="0">
                      <a:pos x="T0" y="0"/>
                    </a:cxn>
                    <a:cxn ang="0">
                      <a:pos x="T1" y="0"/>
                    </a:cxn>
                    <a:cxn ang="0">
                      <a:pos x="T2" y="0"/>
                    </a:cxn>
                  </a:cxnLst>
                  <a:rect l="0" t="0" r="r" b="b"/>
                  <a:pathLst>
                    <a:path w="5">
                      <a:moveTo>
                        <a:pt x="0" y="0"/>
                      </a:moveTo>
                      <a:cubicBezTo>
                        <a:pt x="2" y="0"/>
                        <a:pt x="3" y="0"/>
                        <a:pt x="5" y="0"/>
                      </a:cubicBezTo>
                      <a:cubicBezTo>
                        <a:pt x="3" y="0"/>
                        <a:pt x="2"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Freeform: Shape 70"/>
                <p:cNvSpPr/>
                <p:nvPr/>
              </p:nvSpPr>
              <p:spPr bwMode="auto">
                <a:xfrm>
                  <a:off x="7385050" y="2444750"/>
                  <a:ext cx="9525" cy="1588"/>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2" y="0"/>
                        <a:pt x="3" y="0"/>
                        <a:pt x="5" y="1"/>
                      </a:cubicBezTo>
                      <a:cubicBezTo>
                        <a:pt x="3" y="0"/>
                        <a:pt x="2"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Freeform: Shape 71"/>
                <p:cNvSpPr/>
                <p:nvPr/>
              </p:nvSpPr>
              <p:spPr bwMode="auto">
                <a:xfrm>
                  <a:off x="7353300" y="2439987"/>
                  <a:ext cx="12700" cy="1588"/>
                </a:xfrm>
                <a:custGeom>
                  <a:avLst/>
                  <a:gdLst>
                    <a:gd name="T0" fmla="*/ 0 w 6"/>
                    <a:gd name="T1" fmla="*/ 0 h 1"/>
                    <a:gd name="T2" fmla="*/ 0 w 6"/>
                    <a:gd name="T3" fmla="*/ 0 h 1"/>
                    <a:gd name="T4" fmla="*/ 6 w 6"/>
                    <a:gd name="T5" fmla="*/ 1 h 1"/>
                    <a:gd name="T6" fmla="*/ 0 w 6"/>
                    <a:gd name="T7" fmla="*/ 0 h 1"/>
                  </a:gdLst>
                  <a:ahLst/>
                  <a:cxnLst>
                    <a:cxn ang="0">
                      <a:pos x="T0" y="T1"/>
                    </a:cxn>
                    <a:cxn ang="0">
                      <a:pos x="T2" y="T3"/>
                    </a:cxn>
                    <a:cxn ang="0">
                      <a:pos x="T4" y="T5"/>
                    </a:cxn>
                    <a:cxn ang="0">
                      <a:pos x="T6" y="T7"/>
                    </a:cxn>
                  </a:cxnLst>
                  <a:rect l="0" t="0" r="r" b="b"/>
                  <a:pathLst>
                    <a:path w="6" h="1">
                      <a:moveTo>
                        <a:pt x="0" y="0"/>
                      </a:moveTo>
                      <a:cubicBezTo>
                        <a:pt x="0" y="0"/>
                        <a:pt x="0" y="0"/>
                        <a:pt x="0" y="0"/>
                      </a:cubicBezTo>
                      <a:cubicBezTo>
                        <a:pt x="2" y="0"/>
                        <a:pt x="4" y="0"/>
                        <a:pt x="6" y="1"/>
                      </a:cubicBezTo>
                      <a:cubicBezTo>
                        <a:pt x="4" y="0"/>
                        <a:pt x="2" y="0"/>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Freeform: Shape 72"/>
                <p:cNvSpPr/>
                <p:nvPr/>
              </p:nvSpPr>
              <p:spPr bwMode="auto">
                <a:xfrm>
                  <a:off x="7397750" y="2446337"/>
                  <a:ext cx="14288" cy="4763"/>
                </a:xfrm>
                <a:custGeom>
                  <a:avLst/>
                  <a:gdLst>
                    <a:gd name="T0" fmla="*/ 0 w 7"/>
                    <a:gd name="T1" fmla="*/ 0 h 2"/>
                    <a:gd name="T2" fmla="*/ 7 w 7"/>
                    <a:gd name="T3" fmla="*/ 2 h 2"/>
                    <a:gd name="T4" fmla="*/ 0 w 7"/>
                    <a:gd name="T5" fmla="*/ 0 h 2"/>
                  </a:gdLst>
                  <a:ahLst/>
                  <a:cxnLst>
                    <a:cxn ang="0">
                      <a:pos x="T0" y="T1"/>
                    </a:cxn>
                    <a:cxn ang="0">
                      <a:pos x="T2" y="T3"/>
                    </a:cxn>
                    <a:cxn ang="0">
                      <a:pos x="T4" y="T5"/>
                    </a:cxn>
                  </a:cxnLst>
                  <a:rect l="0" t="0" r="r" b="b"/>
                  <a:pathLst>
                    <a:path w="7" h="2">
                      <a:moveTo>
                        <a:pt x="0" y="0"/>
                      </a:moveTo>
                      <a:cubicBezTo>
                        <a:pt x="2" y="1"/>
                        <a:pt x="5" y="1"/>
                        <a:pt x="7" y="2"/>
                      </a:cubicBezTo>
                      <a:cubicBezTo>
                        <a:pt x="5" y="1"/>
                        <a:pt x="2"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Freeform: Shape 73"/>
                <p:cNvSpPr/>
                <p:nvPr/>
              </p:nvSpPr>
              <p:spPr bwMode="auto">
                <a:xfrm>
                  <a:off x="7426325" y="2457450"/>
                  <a:ext cx="9525" cy="3175"/>
                </a:xfrm>
                <a:custGeom>
                  <a:avLst/>
                  <a:gdLst>
                    <a:gd name="T0" fmla="*/ 0 w 4"/>
                    <a:gd name="T1" fmla="*/ 0 h 2"/>
                    <a:gd name="T2" fmla="*/ 4 w 4"/>
                    <a:gd name="T3" fmla="*/ 2 h 2"/>
                    <a:gd name="T4" fmla="*/ 0 w 4"/>
                    <a:gd name="T5" fmla="*/ 0 h 2"/>
                  </a:gdLst>
                  <a:ahLst/>
                  <a:cxnLst>
                    <a:cxn ang="0">
                      <a:pos x="T0" y="T1"/>
                    </a:cxn>
                    <a:cxn ang="0">
                      <a:pos x="T2" y="T3"/>
                    </a:cxn>
                    <a:cxn ang="0">
                      <a:pos x="T4" y="T5"/>
                    </a:cxn>
                  </a:cxnLst>
                  <a:rect l="0" t="0" r="r" b="b"/>
                  <a:pathLst>
                    <a:path w="4" h="2">
                      <a:moveTo>
                        <a:pt x="0" y="0"/>
                      </a:moveTo>
                      <a:cubicBezTo>
                        <a:pt x="1" y="1"/>
                        <a:pt x="3" y="1"/>
                        <a:pt x="4" y="2"/>
                      </a:cubicBezTo>
                      <a:cubicBezTo>
                        <a:pt x="3" y="1"/>
                        <a:pt x="1"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Freeform: Shape 74"/>
                <p:cNvSpPr/>
                <p:nvPr/>
              </p:nvSpPr>
              <p:spPr bwMode="auto">
                <a:xfrm>
                  <a:off x="7412038" y="2451100"/>
                  <a:ext cx="11113" cy="3175"/>
                </a:xfrm>
                <a:custGeom>
                  <a:avLst/>
                  <a:gdLst>
                    <a:gd name="T0" fmla="*/ 0 w 5"/>
                    <a:gd name="T1" fmla="*/ 0 h 2"/>
                    <a:gd name="T2" fmla="*/ 5 w 5"/>
                    <a:gd name="T3" fmla="*/ 2 h 2"/>
                    <a:gd name="T4" fmla="*/ 0 w 5"/>
                    <a:gd name="T5" fmla="*/ 0 h 2"/>
                  </a:gdLst>
                  <a:ahLst/>
                  <a:cxnLst>
                    <a:cxn ang="0">
                      <a:pos x="T0" y="T1"/>
                    </a:cxn>
                    <a:cxn ang="0">
                      <a:pos x="T2" y="T3"/>
                    </a:cxn>
                    <a:cxn ang="0">
                      <a:pos x="T4" y="T5"/>
                    </a:cxn>
                  </a:cxnLst>
                  <a:rect l="0" t="0" r="r" b="b"/>
                  <a:pathLst>
                    <a:path w="5" h="2">
                      <a:moveTo>
                        <a:pt x="0" y="0"/>
                      </a:moveTo>
                      <a:cubicBezTo>
                        <a:pt x="2" y="1"/>
                        <a:pt x="4" y="2"/>
                        <a:pt x="5" y="2"/>
                      </a:cubicBezTo>
                      <a:cubicBezTo>
                        <a:pt x="4" y="2"/>
                        <a:pt x="2" y="1"/>
                        <a:pt x="0" y="0"/>
                      </a:cubicBezTo>
                      <a:close/>
                    </a:path>
                  </a:pathLst>
                </a:custGeom>
                <a:solidFill>
                  <a:srgbClr val="00273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Freeform: Shape 75"/>
                <p:cNvSpPr/>
                <p:nvPr/>
              </p:nvSpPr>
              <p:spPr bwMode="auto">
                <a:xfrm>
                  <a:off x="5222875" y="1643062"/>
                  <a:ext cx="1147763" cy="1150938"/>
                </a:xfrm>
                <a:custGeom>
                  <a:avLst/>
                  <a:gdLst>
                    <a:gd name="T0" fmla="*/ 516 w 542"/>
                    <a:gd name="T1" fmla="*/ 318 h 543"/>
                    <a:gd name="T2" fmla="*/ 224 w 542"/>
                    <a:gd name="T3" fmla="*/ 517 h 543"/>
                    <a:gd name="T4" fmla="*/ 26 w 542"/>
                    <a:gd name="T5" fmla="*/ 225 h 543"/>
                    <a:gd name="T6" fmla="*/ 318 w 542"/>
                    <a:gd name="T7" fmla="*/ 26 h 543"/>
                    <a:gd name="T8" fmla="*/ 516 w 542"/>
                    <a:gd name="T9" fmla="*/ 318 h 543"/>
                  </a:gdLst>
                  <a:ahLst/>
                  <a:cxnLst>
                    <a:cxn ang="0">
                      <a:pos x="T0" y="T1"/>
                    </a:cxn>
                    <a:cxn ang="0">
                      <a:pos x="T2" y="T3"/>
                    </a:cxn>
                    <a:cxn ang="0">
                      <a:pos x="T4" y="T5"/>
                    </a:cxn>
                    <a:cxn ang="0">
                      <a:pos x="T6" y="T7"/>
                    </a:cxn>
                    <a:cxn ang="0">
                      <a:pos x="T8" y="T9"/>
                    </a:cxn>
                  </a:cxnLst>
                  <a:rect l="0" t="0" r="r" b="b"/>
                  <a:pathLst>
                    <a:path w="542" h="543">
                      <a:moveTo>
                        <a:pt x="516" y="318"/>
                      </a:moveTo>
                      <a:cubicBezTo>
                        <a:pt x="490" y="454"/>
                        <a:pt x="360" y="543"/>
                        <a:pt x="224" y="517"/>
                      </a:cubicBezTo>
                      <a:cubicBezTo>
                        <a:pt x="89" y="491"/>
                        <a:pt x="0" y="360"/>
                        <a:pt x="26" y="225"/>
                      </a:cubicBezTo>
                      <a:cubicBezTo>
                        <a:pt x="52" y="89"/>
                        <a:pt x="183" y="0"/>
                        <a:pt x="318" y="26"/>
                      </a:cubicBezTo>
                      <a:cubicBezTo>
                        <a:pt x="453" y="52"/>
                        <a:pt x="542" y="183"/>
                        <a:pt x="516" y="318"/>
                      </a:cubicBezTo>
                      <a:close/>
                    </a:path>
                  </a:pathLst>
                </a:custGeom>
                <a:solidFill>
                  <a:schemeClr val="bg1"/>
                </a:solidFill>
                <a:ln w="38100">
                  <a:solidFill>
                    <a:schemeClr val="accent1"/>
                  </a:solidFill>
                  <a:round/>
                </a:ln>
              </p:spPr>
              <p:txBody>
                <a:bodyPr anchor="ctr"/>
                <a:lstStyle/>
                <a:p>
                  <a:pPr algn="ctr"/>
                </a:p>
              </p:txBody>
            </p:sp>
            <p:sp>
              <p:nvSpPr>
                <p:cNvPr id="103" name="Freeform: Shape 76"/>
                <p:cNvSpPr/>
                <p:nvPr/>
              </p:nvSpPr>
              <p:spPr bwMode="auto">
                <a:xfrm>
                  <a:off x="6107113" y="3192462"/>
                  <a:ext cx="1147763" cy="1147763"/>
                </a:xfrm>
                <a:custGeom>
                  <a:avLst/>
                  <a:gdLst>
                    <a:gd name="T0" fmla="*/ 516 w 542"/>
                    <a:gd name="T1" fmla="*/ 318 h 542"/>
                    <a:gd name="T2" fmla="*/ 224 w 542"/>
                    <a:gd name="T3" fmla="*/ 516 h 542"/>
                    <a:gd name="T4" fmla="*/ 26 w 542"/>
                    <a:gd name="T5" fmla="*/ 224 h 542"/>
                    <a:gd name="T6" fmla="*/ 318 w 542"/>
                    <a:gd name="T7" fmla="*/ 26 h 542"/>
                    <a:gd name="T8" fmla="*/ 516 w 542"/>
                    <a:gd name="T9" fmla="*/ 318 h 542"/>
                  </a:gdLst>
                  <a:ahLst/>
                  <a:cxnLst>
                    <a:cxn ang="0">
                      <a:pos x="T0" y="T1"/>
                    </a:cxn>
                    <a:cxn ang="0">
                      <a:pos x="T2" y="T3"/>
                    </a:cxn>
                    <a:cxn ang="0">
                      <a:pos x="T4" y="T5"/>
                    </a:cxn>
                    <a:cxn ang="0">
                      <a:pos x="T6" y="T7"/>
                    </a:cxn>
                    <a:cxn ang="0">
                      <a:pos x="T8" y="T9"/>
                    </a:cxn>
                  </a:cxnLst>
                  <a:rect l="0" t="0" r="r" b="b"/>
                  <a:pathLst>
                    <a:path w="542" h="542">
                      <a:moveTo>
                        <a:pt x="516" y="318"/>
                      </a:moveTo>
                      <a:cubicBezTo>
                        <a:pt x="490" y="453"/>
                        <a:pt x="360" y="542"/>
                        <a:pt x="224" y="516"/>
                      </a:cubicBezTo>
                      <a:cubicBezTo>
                        <a:pt x="89" y="490"/>
                        <a:pt x="0" y="360"/>
                        <a:pt x="26" y="224"/>
                      </a:cubicBezTo>
                      <a:cubicBezTo>
                        <a:pt x="52" y="89"/>
                        <a:pt x="183" y="0"/>
                        <a:pt x="318" y="26"/>
                      </a:cubicBezTo>
                      <a:cubicBezTo>
                        <a:pt x="453" y="52"/>
                        <a:pt x="542" y="183"/>
                        <a:pt x="516" y="318"/>
                      </a:cubicBezTo>
                      <a:close/>
                    </a:path>
                  </a:pathLst>
                </a:custGeom>
                <a:solidFill>
                  <a:schemeClr val="bg1"/>
                </a:solidFill>
                <a:ln w="38100">
                  <a:solidFill>
                    <a:schemeClr val="accent1"/>
                  </a:solidFill>
                  <a:round/>
                </a:ln>
              </p:spPr>
              <p:txBody>
                <a:bodyPr anchor="ctr"/>
                <a:lstStyle/>
                <a:p>
                  <a:pPr algn="ctr"/>
                </a:p>
              </p:txBody>
            </p:sp>
          </p:grpSp>
          <p:sp>
            <p:nvSpPr>
              <p:cNvPr id="38" name="Freeform: Shape 5"/>
              <p:cNvSpPr/>
              <p:nvPr/>
            </p:nvSpPr>
            <p:spPr bwMode="auto">
              <a:xfrm>
                <a:off x="5399088" y="293687"/>
                <a:ext cx="1147763" cy="1147763"/>
              </a:xfrm>
              <a:custGeom>
                <a:avLst/>
                <a:gdLst>
                  <a:gd name="T0" fmla="*/ 516 w 542"/>
                  <a:gd name="T1" fmla="*/ 317 h 542"/>
                  <a:gd name="T2" fmla="*/ 224 w 542"/>
                  <a:gd name="T3" fmla="*/ 516 h 542"/>
                  <a:gd name="T4" fmla="*/ 26 w 542"/>
                  <a:gd name="T5" fmla="*/ 224 h 542"/>
                  <a:gd name="T6" fmla="*/ 318 w 542"/>
                  <a:gd name="T7" fmla="*/ 25 h 542"/>
                  <a:gd name="T8" fmla="*/ 516 w 542"/>
                  <a:gd name="T9" fmla="*/ 317 h 542"/>
                </a:gdLst>
                <a:ahLst/>
                <a:cxnLst>
                  <a:cxn ang="0">
                    <a:pos x="T0" y="T1"/>
                  </a:cxn>
                  <a:cxn ang="0">
                    <a:pos x="T2" y="T3"/>
                  </a:cxn>
                  <a:cxn ang="0">
                    <a:pos x="T4" y="T5"/>
                  </a:cxn>
                  <a:cxn ang="0">
                    <a:pos x="T6" y="T7"/>
                  </a:cxn>
                  <a:cxn ang="0">
                    <a:pos x="T8" y="T9"/>
                  </a:cxn>
                </a:cxnLst>
                <a:rect l="0" t="0" r="r" b="b"/>
                <a:pathLst>
                  <a:path w="542" h="542">
                    <a:moveTo>
                      <a:pt x="516" y="317"/>
                    </a:moveTo>
                    <a:cubicBezTo>
                      <a:pt x="490" y="453"/>
                      <a:pt x="360" y="542"/>
                      <a:pt x="224" y="516"/>
                    </a:cubicBezTo>
                    <a:cubicBezTo>
                      <a:pt x="89" y="490"/>
                      <a:pt x="0" y="359"/>
                      <a:pt x="26" y="224"/>
                    </a:cubicBezTo>
                    <a:cubicBezTo>
                      <a:pt x="52" y="88"/>
                      <a:pt x="183" y="0"/>
                      <a:pt x="318" y="25"/>
                    </a:cubicBezTo>
                    <a:cubicBezTo>
                      <a:pt x="453" y="51"/>
                      <a:pt x="542" y="182"/>
                      <a:pt x="516" y="317"/>
                    </a:cubicBezTo>
                    <a:close/>
                  </a:path>
                </a:pathLst>
              </a:custGeom>
              <a:solidFill>
                <a:schemeClr val="bg1"/>
              </a:solidFill>
              <a:ln w="38100">
                <a:solidFill>
                  <a:schemeClr val="accent1"/>
                </a:solidFill>
                <a:round/>
              </a:ln>
            </p:spPr>
            <p:txBody>
              <a:bodyPr anchor="ctr"/>
              <a:lstStyle/>
              <a:p>
                <a:pPr algn="ctr"/>
              </a:p>
            </p:txBody>
          </p:sp>
        </p:grpSp>
        <p:grpSp>
          <p:nvGrpSpPr>
            <p:cNvPr id="7" name="Group 78"/>
            <p:cNvGrpSpPr>
              <a:grpSpLocks noChangeAspect="1"/>
            </p:cNvGrpSpPr>
            <p:nvPr/>
          </p:nvGrpSpPr>
          <p:grpSpPr>
            <a:xfrm>
              <a:off x="2880499" y="2109879"/>
              <a:ext cx="401146" cy="353162"/>
              <a:chOff x="6040049" y="4182118"/>
              <a:chExt cx="521619" cy="459224"/>
            </a:xfrm>
            <a:solidFill>
              <a:schemeClr val="accent1"/>
            </a:solidFill>
          </p:grpSpPr>
          <p:sp>
            <p:nvSpPr>
              <p:cNvPr id="32" name="Freeform: Shape 79"/>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Freeform: Shape 80"/>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Freeform: Shape 81"/>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Freeform: Shape 82"/>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Freeform: Shape 83"/>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8" name="Group 84"/>
            <p:cNvGrpSpPr>
              <a:grpSpLocks noChangeAspect="1"/>
            </p:cNvGrpSpPr>
            <p:nvPr/>
          </p:nvGrpSpPr>
          <p:grpSpPr>
            <a:xfrm>
              <a:off x="3916127" y="2973715"/>
              <a:ext cx="291826" cy="353161"/>
              <a:chOff x="427038" y="3595610"/>
              <a:chExt cx="391838" cy="474198"/>
            </a:xfrm>
            <a:solidFill>
              <a:schemeClr val="accent1"/>
            </a:solidFill>
          </p:grpSpPr>
          <p:sp>
            <p:nvSpPr>
              <p:cNvPr id="29" name="Freeform: Shape 85"/>
              <p:cNvSpPr/>
              <p:nvPr/>
            </p:nvSpPr>
            <p:spPr bwMode="auto">
              <a:xfrm>
                <a:off x="486937" y="3655509"/>
                <a:ext cx="272041" cy="257066"/>
              </a:xfrm>
              <a:custGeom>
                <a:avLst/>
                <a:gdLst>
                  <a:gd name="T0" fmla="*/ 57 w 82"/>
                  <a:gd name="T1" fmla="*/ 67 h 78"/>
                  <a:gd name="T2" fmla="*/ 57 w 82"/>
                  <a:gd name="T3" fmla="*/ 78 h 78"/>
                  <a:gd name="T4" fmla="*/ 82 w 82"/>
                  <a:gd name="T5" fmla="*/ 40 h 78"/>
                  <a:gd name="T6" fmla="*/ 41 w 82"/>
                  <a:gd name="T7" fmla="*/ 0 h 78"/>
                  <a:gd name="T8" fmla="*/ 0 w 82"/>
                  <a:gd name="T9" fmla="*/ 40 h 78"/>
                  <a:gd name="T10" fmla="*/ 25 w 82"/>
                  <a:gd name="T11" fmla="*/ 78 h 78"/>
                  <a:gd name="T12" fmla="*/ 25 w 82"/>
                  <a:gd name="T13" fmla="*/ 67 h 78"/>
                  <a:gd name="T14" fmla="*/ 10 w 82"/>
                  <a:gd name="T15" fmla="*/ 40 h 78"/>
                  <a:gd name="T16" fmla="*/ 41 w 82"/>
                  <a:gd name="T17" fmla="*/ 10 h 78"/>
                  <a:gd name="T18" fmla="*/ 72 w 82"/>
                  <a:gd name="T19" fmla="*/ 40 h 78"/>
                  <a:gd name="T20" fmla="*/ 57 w 82"/>
                  <a:gd name="T21"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78">
                    <a:moveTo>
                      <a:pt x="57" y="67"/>
                    </a:moveTo>
                    <a:cubicBezTo>
                      <a:pt x="57" y="78"/>
                      <a:pt x="57" y="78"/>
                      <a:pt x="57" y="78"/>
                    </a:cubicBezTo>
                    <a:cubicBezTo>
                      <a:pt x="71" y="72"/>
                      <a:pt x="82" y="57"/>
                      <a:pt x="82" y="40"/>
                    </a:cubicBezTo>
                    <a:cubicBezTo>
                      <a:pt x="82" y="18"/>
                      <a:pt x="63" y="0"/>
                      <a:pt x="41" y="0"/>
                    </a:cubicBezTo>
                    <a:cubicBezTo>
                      <a:pt x="19" y="0"/>
                      <a:pt x="0" y="18"/>
                      <a:pt x="0" y="40"/>
                    </a:cubicBezTo>
                    <a:cubicBezTo>
                      <a:pt x="0" y="57"/>
                      <a:pt x="10" y="72"/>
                      <a:pt x="25" y="78"/>
                    </a:cubicBezTo>
                    <a:cubicBezTo>
                      <a:pt x="25" y="67"/>
                      <a:pt x="25" y="67"/>
                      <a:pt x="25" y="67"/>
                    </a:cubicBezTo>
                    <a:cubicBezTo>
                      <a:pt x="16" y="61"/>
                      <a:pt x="10" y="52"/>
                      <a:pt x="10" y="40"/>
                    </a:cubicBezTo>
                    <a:cubicBezTo>
                      <a:pt x="10" y="23"/>
                      <a:pt x="24" y="10"/>
                      <a:pt x="41" y="10"/>
                    </a:cubicBezTo>
                    <a:cubicBezTo>
                      <a:pt x="58" y="10"/>
                      <a:pt x="72" y="23"/>
                      <a:pt x="72" y="40"/>
                    </a:cubicBezTo>
                    <a:cubicBezTo>
                      <a:pt x="72" y="52"/>
                      <a:pt x="66" y="62"/>
                      <a:pt x="57"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Freeform: Shape 86"/>
              <p:cNvSpPr/>
              <p:nvPr/>
            </p:nvSpPr>
            <p:spPr bwMode="auto">
              <a:xfrm>
                <a:off x="427038" y="3595610"/>
                <a:ext cx="391838" cy="381855"/>
              </a:xfrm>
              <a:custGeom>
                <a:avLst/>
                <a:gdLst>
                  <a:gd name="T0" fmla="*/ 59 w 118"/>
                  <a:gd name="T1" fmla="*/ 0 h 115"/>
                  <a:gd name="T2" fmla="*/ 0 w 118"/>
                  <a:gd name="T3" fmla="*/ 58 h 115"/>
                  <a:gd name="T4" fmla="*/ 43 w 118"/>
                  <a:gd name="T5" fmla="*/ 115 h 115"/>
                  <a:gd name="T6" fmla="*/ 43 w 118"/>
                  <a:gd name="T7" fmla="*/ 107 h 115"/>
                  <a:gd name="T8" fmla="*/ 8 w 118"/>
                  <a:gd name="T9" fmla="*/ 58 h 115"/>
                  <a:gd name="T10" fmla="*/ 59 w 118"/>
                  <a:gd name="T11" fmla="*/ 8 h 115"/>
                  <a:gd name="T12" fmla="*/ 110 w 118"/>
                  <a:gd name="T13" fmla="*/ 58 h 115"/>
                  <a:gd name="T14" fmla="*/ 75 w 118"/>
                  <a:gd name="T15" fmla="*/ 107 h 115"/>
                  <a:gd name="T16" fmla="*/ 75 w 118"/>
                  <a:gd name="T17" fmla="*/ 115 h 115"/>
                  <a:gd name="T18" fmla="*/ 118 w 118"/>
                  <a:gd name="T19" fmla="*/ 58 h 115"/>
                  <a:gd name="T20" fmla="*/ 59 w 118"/>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15">
                    <a:moveTo>
                      <a:pt x="59" y="0"/>
                    </a:moveTo>
                    <a:cubicBezTo>
                      <a:pt x="26" y="0"/>
                      <a:pt x="0" y="26"/>
                      <a:pt x="0" y="58"/>
                    </a:cubicBezTo>
                    <a:cubicBezTo>
                      <a:pt x="0" y="85"/>
                      <a:pt x="18" y="108"/>
                      <a:pt x="43" y="115"/>
                    </a:cubicBezTo>
                    <a:cubicBezTo>
                      <a:pt x="43" y="107"/>
                      <a:pt x="43" y="107"/>
                      <a:pt x="43" y="107"/>
                    </a:cubicBezTo>
                    <a:cubicBezTo>
                      <a:pt x="23" y="100"/>
                      <a:pt x="8" y="81"/>
                      <a:pt x="8" y="58"/>
                    </a:cubicBezTo>
                    <a:cubicBezTo>
                      <a:pt x="8" y="30"/>
                      <a:pt x="31" y="8"/>
                      <a:pt x="59" y="8"/>
                    </a:cubicBezTo>
                    <a:cubicBezTo>
                      <a:pt x="87" y="8"/>
                      <a:pt x="110" y="30"/>
                      <a:pt x="110" y="58"/>
                    </a:cubicBezTo>
                    <a:cubicBezTo>
                      <a:pt x="110" y="81"/>
                      <a:pt x="95" y="100"/>
                      <a:pt x="75" y="107"/>
                    </a:cubicBezTo>
                    <a:cubicBezTo>
                      <a:pt x="75" y="115"/>
                      <a:pt x="75" y="115"/>
                      <a:pt x="75" y="115"/>
                    </a:cubicBezTo>
                    <a:cubicBezTo>
                      <a:pt x="100" y="108"/>
                      <a:pt x="118" y="86"/>
                      <a:pt x="118" y="58"/>
                    </a:cubicBezTo>
                    <a:cubicBezTo>
                      <a:pt x="118" y="26"/>
                      <a:pt x="92" y="0"/>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Freeform: Shape 87"/>
              <p:cNvSpPr/>
              <p:nvPr/>
            </p:nvSpPr>
            <p:spPr bwMode="auto">
              <a:xfrm>
                <a:off x="566802" y="3750348"/>
                <a:ext cx="119797" cy="319460"/>
              </a:xfrm>
              <a:custGeom>
                <a:avLst/>
                <a:gdLst>
                  <a:gd name="T0" fmla="*/ 24 w 36"/>
                  <a:gd name="T1" fmla="*/ 82 h 96"/>
                  <a:gd name="T2" fmla="*/ 24 w 36"/>
                  <a:gd name="T3" fmla="*/ 21 h 96"/>
                  <a:gd name="T4" fmla="*/ 29 w 36"/>
                  <a:gd name="T5" fmla="*/ 12 h 96"/>
                  <a:gd name="T6" fmla="*/ 17 w 36"/>
                  <a:gd name="T7" fmla="*/ 0 h 96"/>
                  <a:gd name="T8" fmla="*/ 5 w 36"/>
                  <a:gd name="T9" fmla="*/ 12 h 96"/>
                  <a:gd name="T10" fmla="*/ 10 w 36"/>
                  <a:gd name="T11" fmla="*/ 21 h 96"/>
                  <a:gd name="T12" fmla="*/ 10 w 36"/>
                  <a:gd name="T13" fmla="*/ 21 h 96"/>
                  <a:gd name="T14" fmla="*/ 10 w 36"/>
                  <a:gd name="T15" fmla="*/ 82 h 96"/>
                  <a:gd name="T16" fmla="*/ 0 w 36"/>
                  <a:gd name="T17" fmla="*/ 96 h 96"/>
                  <a:gd name="T18" fmla="*/ 36 w 36"/>
                  <a:gd name="T19" fmla="*/ 96 h 96"/>
                  <a:gd name="T20" fmla="*/ 24 w 36"/>
                  <a:gd name="T21"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24" y="82"/>
                    </a:moveTo>
                    <a:cubicBezTo>
                      <a:pt x="24" y="79"/>
                      <a:pt x="24" y="22"/>
                      <a:pt x="24" y="21"/>
                    </a:cubicBezTo>
                    <a:cubicBezTo>
                      <a:pt x="27" y="19"/>
                      <a:pt x="29" y="16"/>
                      <a:pt x="29" y="12"/>
                    </a:cubicBezTo>
                    <a:cubicBezTo>
                      <a:pt x="29" y="5"/>
                      <a:pt x="24" y="0"/>
                      <a:pt x="17" y="0"/>
                    </a:cubicBezTo>
                    <a:cubicBezTo>
                      <a:pt x="10" y="0"/>
                      <a:pt x="5" y="5"/>
                      <a:pt x="5" y="12"/>
                    </a:cubicBezTo>
                    <a:cubicBezTo>
                      <a:pt x="5" y="16"/>
                      <a:pt x="7" y="19"/>
                      <a:pt x="10" y="21"/>
                    </a:cubicBezTo>
                    <a:cubicBezTo>
                      <a:pt x="10" y="21"/>
                      <a:pt x="10" y="21"/>
                      <a:pt x="10" y="21"/>
                    </a:cubicBezTo>
                    <a:cubicBezTo>
                      <a:pt x="10" y="21"/>
                      <a:pt x="10" y="78"/>
                      <a:pt x="10" y="82"/>
                    </a:cubicBezTo>
                    <a:cubicBezTo>
                      <a:pt x="10" y="92"/>
                      <a:pt x="0" y="96"/>
                      <a:pt x="0" y="96"/>
                    </a:cubicBezTo>
                    <a:cubicBezTo>
                      <a:pt x="36" y="96"/>
                      <a:pt x="36" y="96"/>
                      <a:pt x="36" y="96"/>
                    </a:cubicBezTo>
                    <a:cubicBezTo>
                      <a:pt x="36" y="96"/>
                      <a:pt x="24" y="92"/>
                      <a:pt x="2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9" name="Group 88"/>
            <p:cNvGrpSpPr>
              <a:grpSpLocks noChangeAspect="1"/>
            </p:cNvGrpSpPr>
            <p:nvPr/>
          </p:nvGrpSpPr>
          <p:grpSpPr>
            <a:xfrm>
              <a:off x="5018930" y="3178220"/>
              <a:ext cx="389153" cy="353164"/>
              <a:chOff x="5159039" y="3837700"/>
              <a:chExt cx="431771" cy="391838"/>
            </a:xfrm>
            <a:solidFill>
              <a:schemeClr val="accent1"/>
            </a:solidFill>
          </p:grpSpPr>
          <p:sp>
            <p:nvSpPr>
              <p:cNvPr id="24" name="Rectangle 89"/>
              <p:cNvSpPr/>
              <p:nvPr/>
            </p:nvSpPr>
            <p:spPr bwMode="auto">
              <a:xfrm>
                <a:off x="5256374" y="3837700"/>
                <a:ext cx="242092" cy="698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5" name="Freeform: Shape 90"/>
              <p:cNvSpPr/>
              <p:nvPr/>
            </p:nvSpPr>
            <p:spPr bwMode="auto">
              <a:xfrm>
                <a:off x="5159039" y="3930044"/>
                <a:ext cx="431771" cy="177201"/>
              </a:xfrm>
              <a:custGeom>
                <a:avLst/>
                <a:gdLst>
                  <a:gd name="T0" fmla="*/ 124 w 130"/>
                  <a:gd name="T1" fmla="*/ 0 h 53"/>
                  <a:gd name="T2" fmla="*/ 6 w 130"/>
                  <a:gd name="T3" fmla="*/ 0 h 53"/>
                  <a:gd name="T4" fmla="*/ 0 w 130"/>
                  <a:gd name="T5" fmla="*/ 7 h 53"/>
                  <a:gd name="T6" fmla="*/ 0 w 130"/>
                  <a:gd name="T7" fmla="*/ 53 h 53"/>
                  <a:gd name="T8" fmla="*/ 19 w 130"/>
                  <a:gd name="T9" fmla="*/ 53 h 53"/>
                  <a:gd name="T10" fmla="*/ 19 w 130"/>
                  <a:gd name="T11" fmla="*/ 25 h 53"/>
                  <a:gd name="T12" fmla="*/ 111 w 130"/>
                  <a:gd name="T13" fmla="*/ 25 h 53"/>
                  <a:gd name="T14" fmla="*/ 111 w 130"/>
                  <a:gd name="T15" fmla="*/ 53 h 53"/>
                  <a:gd name="T16" fmla="*/ 130 w 130"/>
                  <a:gd name="T17" fmla="*/ 53 h 53"/>
                  <a:gd name="T18" fmla="*/ 130 w 130"/>
                  <a:gd name="T19" fmla="*/ 7 h 53"/>
                  <a:gd name="T20" fmla="*/ 124 w 130"/>
                  <a:gd name="T21" fmla="*/ 0 h 53"/>
                  <a:gd name="T22" fmla="*/ 18 w 130"/>
                  <a:gd name="T23" fmla="*/ 16 h 53"/>
                  <a:gd name="T24" fmla="*/ 13 w 130"/>
                  <a:gd name="T25" fmla="*/ 11 h 53"/>
                  <a:gd name="T26" fmla="*/ 18 w 130"/>
                  <a:gd name="T27" fmla="*/ 6 h 53"/>
                  <a:gd name="T28" fmla="*/ 23 w 130"/>
                  <a:gd name="T29" fmla="*/ 11 h 53"/>
                  <a:gd name="T30" fmla="*/ 18 w 130"/>
                  <a:gd name="T31" fmla="*/ 16 h 53"/>
                  <a:gd name="T32" fmla="*/ 117 w 130"/>
                  <a:gd name="T33" fmla="*/ 13 h 53"/>
                  <a:gd name="T34" fmla="*/ 29 w 130"/>
                  <a:gd name="T35" fmla="*/ 13 h 53"/>
                  <a:gd name="T36" fmla="*/ 29 w 130"/>
                  <a:gd name="T37" fmla="*/ 7 h 53"/>
                  <a:gd name="T38" fmla="*/ 117 w 130"/>
                  <a:gd name="T39" fmla="*/ 7 h 53"/>
                  <a:gd name="T40" fmla="*/ 117 w 130"/>
                  <a:gd name="T41"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53">
                    <a:moveTo>
                      <a:pt x="124" y="0"/>
                    </a:moveTo>
                    <a:cubicBezTo>
                      <a:pt x="6" y="0"/>
                      <a:pt x="6" y="0"/>
                      <a:pt x="6" y="0"/>
                    </a:cubicBezTo>
                    <a:cubicBezTo>
                      <a:pt x="3" y="0"/>
                      <a:pt x="0" y="3"/>
                      <a:pt x="0" y="7"/>
                    </a:cubicBezTo>
                    <a:cubicBezTo>
                      <a:pt x="0" y="53"/>
                      <a:pt x="0" y="53"/>
                      <a:pt x="0" y="53"/>
                    </a:cubicBezTo>
                    <a:cubicBezTo>
                      <a:pt x="19" y="53"/>
                      <a:pt x="19" y="53"/>
                      <a:pt x="19" y="53"/>
                    </a:cubicBezTo>
                    <a:cubicBezTo>
                      <a:pt x="19" y="25"/>
                      <a:pt x="19" y="25"/>
                      <a:pt x="19" y="25"/>
                    </a:cubicBezTo>
                    <a:cubicBezTo>
                      <a:pt x="111" y="25"/>
                      <a:pt x="111" y="25"/>
                      <a:pt x="111" y="25"/>
                    </a:cubicBezTo>
                    <a:cubicBezTo>
                      <a:pt x="111" y="53"/>
                      <a:pt x="111" y="53"/>
                      <a:pt x="111" y="53"/>
                    </a:cubicBezTo>
                    <a:cubicBezTo>
                      <a:pt x="130" y="53"/>
                      <a:pt x="130" y="53"/>
                      <a:pt x="130" y="53"/>
                    </a:cubicBezTo>
                    <a:cubicBezTo>
                      <a:pt x="130" y="7"/>
                      <a:pt x="130" y="7"/>
                      <a:pt x="130" y="7"/>
                    </a:cubicBezTo>
                    <a:cubicBezTo>
                      <a:pt x="130" y="3"/>
                      <a:pt x="127" y="0"/>
                      <a:pt x="124" y="0"/>
                    </a:cubicBezTo>
                    <a:close/>
                    <a:moveTo>
                      <a:pt x="18" y="16"/>
                    </a:moveTo>
                    <a:cubicBezTo>
                      <a:pt x="15" y="16"/>
                      <a:pt x="13" y="14"/>
                      <a:pt x="13" y="11"/>
                    </a:cubicBezTo>
                    <a:cubicBezTo>
                      <a:pt x="13" y="8"/>
                      <a:pt x="15" y="6"/>
                      <a:pt x="18" y="6"/>
                    </a:cubicBezTo>
                    <a:cubicBezTo>
                      <a:pt x="21" y="6"/>
                      <a:pt x="23" y="8"/>
                      <a:pt x="23" y="11"/>
                    </a:cubicBezTo>
                    <a:cubicBezTo>
                      <a:pt x="23" y="14"/>
                      <a:pt x="21" y="16"/>
                      <a:pt x="18" y="16"/>
                    </a:cubicBezTo>
                    <a:close/>
                    <a:moveTo>
                      <a:pt x="117" y="13"/>
                    </a:moveTo>
                    <a:cubicBezTo>
                      <a:pt x="29" y="13"/>
                      <a:pt x="29" y="13"/>
                      <a:pt x="29" y="13"/>
                    </a:cubicBezTo>
                    <a:cubicBezTo>
                      <a:pt x="29" y="7"/>
                      <a:pt x="29" y="7"/>
                      <a:pt x="29" y="7"/>
                    </a:cubicBezTo>
                    <a:cubicBezTo>
                      <a:pt x="117" y="7"/>
                      <a:pt x="117" y="7"/>
                      <a:pt x="117" y="7"/>
                    </a:cubicBezTo>
                    <a:lnTo>
                      <a:pt x="117"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Freeform: Shape 91"/>
              <p:cNvSpPr/>
              <p:nvPr/>
            </p:nvSpPr>
            <p:spPr bwMode="auto">
              <a:xfrm>
                <a:off x="5248887" y="4039859"/>
                <a:ext cx="252075" cy="189679"/>
              </a:xfrm>
              <a:custGeom>
                <a:avLst/>
                <a:gdLst>
                  <a:gd name="T0" fmla="*/ 66 w 76"/>
                  <a:gd name="T1" fmla="*/ 49 h 57"/>
                  <a:gd name="T2" fmla="*/ 25 w 76"/>
                  <a:gd name="T3" fmla="*/ 49 h 57"/>
                  <a:gd name="T4" fmla="*/ 10 w 76"/>
                  <a:gd name="T5" fmla="*/ 49 h 57"/>
                  <a:gd name="T6" fmla="*/ 10 w 76"/>
                  <a:gd name="T7" fmla="*/ 0 h 57"/>
                  <a:gd name="T8" fmla="*/ 1 w 76"/>
                  <a:gd name="T9" fmla="*/ 0 h 57"/>
                  <a:gd name="T10" fmla="*/ 1 w 76"/>
                  <a:gd name="T11" fmla="*/ 50 h 57"/>
                  <a:gd name="T12" fmla="*/ 8 w 76"/>
                  <a:gd name="T13" fmla="*/ 57 h 57"/>
                  <a:gd name="T14" fmla="*/ 69 w 76"/>
                  <a:gd name="T15" fmla="*/ 57 h 57"/>
                  <a:gd name="T16" fmla="*/ 76 w 76"/>
                  <a:gd name="T17" fmla="*/ 48 h 57"/>
                  <a:gd name="T18" fmla="*/ 76 w 76"/>
                  <a:gd name="T19" fmla="*/ 0 h 57"/>
                  <a:gd name="T20" fmla="*/ 66 w 76"/>
                  <a:gd name="T21" fmla="*/ 0 h 57"/>
                  <a:gd name="T22" fmla="*/ 66 w 76"/>
                  <a:gd name="T23"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57">
                    <a:moveTo>
                      <a:pt x="66" y="49"/>
                    </a:moveTo>
                    <a:cubicBezTo>
                      <a:pt x="25" y="49"/>
                      <a:pt x="25" y="49"/>
                      <a:pt x="25" y="49"/>
                    </a:cubicBezTo>
                    <a:cubicBezTo>
                      <a:pt x="10" y="49"/>
                      <a:pt x="10" y="49"/>
                      <a:pt x="10" y="49"/>
                    </a:cubicBezTo>
                    <a:cubicBezTo>
                      <a:pt x="10" y="0"/>
                      <a:pt x="10" y="0"/>
                      <a:pt x="10" y="0"/>
                    </a:cubicBezTo>
                    <a:cubicBezTo>
                      <a:pt x="1" y="0"/>
                      <a:pt x="1" y="0"/>
                      <a:pt x="1" y="0"/>
                    </a:cubicBezTo>
                    <a:cubicBezTo>
                      <a:pt x="1" y="50"/>
                      <a:pt x="1" y="50"/>
                      <a:pt x="1" y="50"/>
                    </a:cubicBezTo>
                    <a:cubicBezTo>
                      <a:pt x="1" y="50"/>
                      <a:pt x="0" y="57"/>
                      <a:pt x="8" y="57"/>
                    </a:cubicBezTo>
                    <a:cubicBezTo>
                      <a:pt x="16" y="57"/>
                      <a:pt x="69" y="57"/>
                      <a:pt x="69" y="57"/>
                    </a:cubicBezTo>
                    <a:cubicBezTo>
                      <a:pt x="75" y="57"/>
                      <a:pt x="76" y="53"/>
                      <a:pt x="76" y="48"/>
                    </a:cubicBezTo>
                    <a:cubicBezTo>
                      <a:pt x="76" y="0"/>
                      <a:pt x="76" y="0"/>
                      <a:pt x="76" y="0"/>
                    </a:cubicBezTo>
                    <a:cubicBezTo>
                      <a:pt x="66" y="0"/>
                      <a:pt x="66" y="0"/>
                      <a:pt x="66" y="0"/>
                    </a:cubicBezTo>
                    <a:lnTo>
                      <a:pt x="6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Rectangle 92"/>
              <p:cNvSpPr/>
              <p:nvPr/>
            </p:nvSpPr>
            <p:spPr bwMode="auto">
              <a:xfrm>
                <a:off x="5293811" y="4082286"/>
                <a:ext cx="157235" cy="2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8" name="Rectangle 93"/>
              <p:cNvSpPr/>
              <p:nvPr/>
            </p:nvSpPr>
            <p:spPr bwMode="auto">
              <a:xfrm>
                <a:off x="5298803" y="4142185"/>
                <a:ext cx="152243" cy="2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grpSp>
        <p:grpSp>
          <p:nvGrpSpPr>
            <p:cNvPr id="10" name="Group 94"/>
            <p:cNvGrpSpPr>
              <a:grpSpLocks noChangeAspect="1"/>
            </p:cNvGrpSpPr>
            <p:nvPr/>
          </p:nvGrpSpPr>
          <p:grpSpPr>
            <a:xfrm>
              <a:off x="4018236" y="1981684"/>
              <a:ext cx="341192" cy="353161"/>
              <a:chOff x="1163293" y="4009909"/>
              <a:chExt cx="426779" cy="441753"/>
            </a:xfrm>
            <a:solidFill>
              <a:schemeClr val="accent1"/>
            </a:solidFill>
          </p:grpSpPr>
          <p:sp>
            <p:nvSpPr>
              <p:cNvPr id="21" name="Freeform: Shape 95"/>
              <p:cNvSpPr/>
              <p:nvPr/>
            </p:nvSpPr>
            <p:spPr bwMode="auto">
              <a:xfrm>
                <a:off x="1163293" y="4192101"/>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2" name="Freeform: Shape 96"/>
              <p:cNvSpPr/>
              <p:nvPr/>
            </p:nvSpPr>
            <p:spPr bwMode="auto">
              <a:xfrm>
                <a:off x="1163293" y="4296924"/>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Freeform: Shape 97"/>
              <p:cNvSpPr/>
              <p:nvPr/>
            </p:nvSpPr>
            <p:spPr bwMode="auto">
              <a:xfrm>
                <a:off x="1163293" y="4009909"/>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11" name="Group 98"/>
            <p:cNvGrpSpPr>
              <a:grpSpLocks noChangeAspect="1"/>
            </p:cNvGrpSpPr>
            <p:nvPr/>
          </p:nvGrpSpPr>
          <p:grpSpPr>
            <a:xfrm>
              <a:off x="5186067" y="2177495"/>
              <a:ext cx="251653" cy="375235"/>
              <a:chOff x="4669866" y="3800264"/>
              <a:chExt cx="279527" cy="416797"/>
            </a:xfrm>
            <a:solidFill>
              <a:schemeClr val="accent1"/>
            </a:solidFill>
          </p:grpSpPr>
          <p:sp>
            <p:nvSpPr>
              <p:cNvPr id="17" name="Freeform: Shape 99"/>
              <p:cNvSpPr/>
              <p:nvPr/>
            </p:nvSpPr>
            <p:spPr bwMode="auto">
              <a:xfrm>
                <a:off x="4669866" y="3800264"/>
                <a:ext cx="279527" cy="316965"/>
              </a:xfrm>
              <a:custGeom>
                <a:avLst/>
                <a:gdLst>
                  <a:gd name="T0" fmla="*/ 84 w 84"/>
                  <a:gd name="T1" fmla="*/ 42 h 95"/>
                  <a:gd name="T2" fmla="*/ 42 w 84"/>
                  <a:gd name="T3" fmla="*/ 0 h 95"/>
                  <a:gd name="T4" fmla="*/ 0 w 84"/>
                  <a:gd name="T5" fmla="*/ 42 h 95"/>
                  <a:gd name="T6" fmla="*/ 28 w 84"/>
                  <a:gd name="T7" fmla="*/ 81 h 95"/>
                  <a:gd name="T8" fmla="*/ 25 w 84"/>
                  <a:gd name="T9" fmla="*/ 81 h 95"/>
                  <a:gd name="T10" fmla="*/ 25 w 84"/>
                  <a:gd name="T11" fmla="*/ 95 h 95"/>
                  <a:gd name="T12" fmla="*/ 60 w 84"/>
                  <a:gd name="T13" fmla="*/ 95 h 95"/>
                  <a:gd name="T14" fmla="*/ 60 w 84"/>
                  <a:gd name="T15" fmla="*/ 81 h 95"/>
                  <a:gd name="T16" fmla="*/ 57 w 84"/>
                  <a:gd name="T17" fmla="*/ 81 h 95"/>
                  <a:gd name="T18" fmla="*/ 84 w 84"/>
                  <a:gd name="T19" fmla="*/ 42 h 95"/>
                  <a:gd name="T20" fmla="*/ 42 w 84"/>
                  <a:gd name="T21" fmla="*/ 77 h 95"/>
                  <a:gd name="T22" fmla="*/ 7 w 84"/>
                  <a:gd name="T23" fmla="*/ 42 h 95"/>
                  <a:gd name="T24" fmla="*/ 42 w 84"/>
                  <a:gd name="T25" fmla="*/ 7 h 95"/>
                  <a:gd name="T26" fmla="*/ 77 w 84"/>
                  <a:gd name="T27" fmla="*/ 42 h 95"/>
                  <a:gd name="T28" fmla="*/ 42 w 84"/>
                  <a:gd name="T29"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95">
                    <a:moveTo>
                      <a:pt x="84" y="42"/>
                    </a:moveTo>
                    <a:cubicBezTo>
                      <a:pt x="84" y="19"/>
                      <a:pt x="65" y="0"/>
                      <a:pt x="42" y="0"/>
                    </a:cubicBezTo>
                    <a:cubicBezTo>
                      <a:pt x="19" y="0"/>
                      <a:pt x="0" y="19"/>
                      <a:pt x="0" y="42"/>
                    </a:cubicBezTo>
                    <a:cubicBezTo>
                      <a:pt x="0" y="60"/>
                      <a:pt x="12" y="75"/>
                      <a:pt x="28" y="81"/>
                    </a:cubicBezTo>
                    <a:cubicBezTo>
                      <a:pt x="25" y="81"/>
                      <a:pt x="25" y="81"/>
                      <a:pt x="25" y="81"/>
                    </a:cubicBezTo>
                    <a:cubicBezTo>
                      <a:pt x="25" y="95"/>
                      <a:pt x="25" y="95"/>
                      <a:pt x="25" y="95"/>
                    </a:cubicBezTo>
                    <a:cubicBezTo>
                      <a:pt x="60" y="95"/>
                      <a:pt x="60" y="95"/>
                      <a:pt x="60" y="95"/>
                    </a:cubicBezTo>
                    <a:cubicBezTo>
                      <a:pt x="60" y="81"/>
                      <a:pt x="60" y="81"/>
                      <a:pt x="60" y="81"/>
                    </a:cubicBezTo>
                    <a:cubicBezTo>
                      <a:pt x="57" y="81"/>
                      <a:pt x="57" y="81"/>
                      <a:pt x="57" y="81"/>
                    </a:cubicBezTo>
                    <a:cubicBezTo>
                      <a:pt x="73" y="75"/>
                      <a:pt x="84" y="60"/>
                      <a:pt x="84" y="42"/>
                    </a:cubicBezTo>
                    <a:close/>
                    <a:moveTo>
                      <a:pt x="42" y="77"/>
                    </a:moveTo>
                    <a:cubicBezTo>
                      <a:pt x="23" y="77"/>
                      <a:pt x="7" y="61"/>
                      <a:pt x="7" y="42"/>
                    </a:cubicBezTo>
                    <a:cubicBezTo>
                      <a:pt x="7" y="23"/>
                      <a:pt x="23" y="7"/>
                      <a:pt x="42" y="7"/>
                    </a:cubicBezTo>
                    <a:cubicBezTo>
                      <a:pt x="62" y="7"/>
                      <a:pt x="77" y="23"/>
                      <a:pt x="77" y="42"/>
                    </a:cubicBezTo>
                    <a:cubicBezTo>
                      <a:pt x="77" y="61"/>
                      <a:pt x="62" y="77"/>
                      <a:pt x="4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Rectangle 100"/>
              <p:cNvSpPr/>
              <p:nvPr/>
            </p:nvSpPr>
            <p:spPr bwMode="auto">
              <a:xfrm>
                <a:off x="4752226" y="4127210"/>
                <a:ext cx="117302"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9" name="Freeform: Shape 101"/>
              <p:cNvSpPr/>
              <p:nvPr/>
            </p:nvSpPr>
            <p:spPr bwMode="auto">
              <a:xfrm>
                <a:off x="4752226" y="4179623"/>
                <a:ext cx="117302" cy="37438"/>
              </a:xfrm>
              <a:custGeom>
                <a:avLst/>
                <a:gdLst>
                  <a:gd name="T0" fmla="*/ 0 w 47"/>
                  <a:gd name="T1" fmla="*/ 9 h 15"/>
                  <a:gd name="T2" fmla="*/ 16 w 47"/>
                  <a:gd name="T3" fmla="*/ 9 h 15"/>
                  <a:gd name="T4" fmla="*/ 16 w 47"/>
                  <a:gd name="T5" fmla="*/ 15 h 15"/>
                  <a:gd name="T6" fmla="*/ 31 w 47"/>
                  <a:gd name="T7" fmla="*/ 15 h 15"/>
                  <a:gd name="T8" fmla="*/ 31 w 47"/>
                  <a:gd name="T9" fmla="*/ 9 h 15"/>
                  <a:gd name="T10" fmla="*/ 47 w 47"/>
                  <a:gd name="T11" fmla="*/ 9 h 15"/>
                  <a:gd name="T12" fmla="*/ 47 w 47"/>
                  <a:gd name="T13" fmla="*/ 0 h 15"/>
                  <a:gd name="T14" fmla="*/ 0 w 47"/>
                  <a:gd name="T15" fmla="*/ 0 h 15"/>
                  <a:gd name="T16" fmla="*/ 0 w 47"/>
                  <a:gd name="T17"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5">
                    <a:moveTo>
                      <a:pt x="0" y="9"/>
                    </a:moveTo>
                    <a:lnTo>
                      <a:pt x="16" y="9"/>
                    </a:lnTo>
                    <a:lnTo>
                      <a:pt x="16" y="15"/>
                    </a:lnTo>
                    <a:lnTo>
                      <a:pt x="31" y="15"/>
                    </a:lnTo>
                    <a:lnTo>
                      <a:pt x="31" y="9"/>
                    </a:lnTo>
                    <a:lnTo>
                      <a:pt x="47" y="9"/>
                    </a:lnTo>
                    <a:lnTo>
                      <a:pt x="47"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0" name="Freeform: Shape 102"/>
              <p:cNvSpPr/>
              <p:nvPr/>
            </p:nvSpPr>
            <p:spPr bwMode="auto">
              <a:xfrm>
                <a:off x="4769697" y="3890112"/>
                <a:ext cx="82362" cy="162227"/>
              </a:xfrm>
              <a:custGeom>
                <a:avLst/>
                <a:gdLst>
                  <a:gd name="T0" fmla="*/ 32 w 33"/>
                  <a:gd name="T1" fmla="*/ 3 h 65"/>
                  <a:gd name="T2" fmla="*/ 28 w 33"/>
                  <a:gd name="T3" fmla="*/ 0 h 65"/>
                  <a:gd name="T4" fmla="*/ 16 w 33"/>
                  <a:gd name="T5" fmla="*/ 5 h 65"/>
                  <a:gd name="T6" fmla="*/ 4 w 33"/>
                  <a:gd name="T7" fmla="*/ 0 h 65"/>
                  <a:gd name="T8" fmla="*/ 0 w 33"/>
                  <a:gd name="T9" fmla="*/ 3 h 65"/>
                  <a:gd name="T10" fmla="*/ 0 w 33"/>
                  <a:gd name="T11" fmla="*/ 3 h 65"/>
                  <a:gd name="T12" fmla="*/ 0 w 33"/>
                  <a:gd name="T13" fmla="*/ 3 h 65"/>
                  <a:gd name="T14" fmla="*/ 15 w 33"/>
                  <a:gd name="T15" fmla="*/ 65 h 65"/>
                  <a:gd name="T16" fmla="*/ 19 w 33"/>
                  <a:gd name="T17" fmla="*/ 65 h 65"/>
                  <a:gd name="T18" fmla="*/ 33 w 33"/>
                  <a:gd name="T19" fmla="*/ 3 h 65"/>
                  <a:gd name="T20" fmla="*/ 33 w 33"/>
                  <a:gd name="T21" fmla="*/ 3 h 65"/>
                  <a:gd name="T22" fmla="*/ 33 w 33"/>
                  <a:gd name="T23" fmla="*/ 3 h 65"/>
                  <a:gd name="T24" fmla="*/ 33 w 33"/>
                  <a:gd name="T25" fmla="*/ 3 h 65"/>
                  <a:gd name="T26" fmla="*/ 32 w 33"/>
                  <a:gd name="T27" fmla="*/ 3 h 65"/>
                  <a:gd name="T28" fmla="*/ 16 w 33"/>
                  <a:gd name="T29" fmla="*/ 57 h 65"/>
                  <a:gd name="T30" fmla="*/ 4 w 33"/>
                  <a:gd name="T31" fmla="*/ 4 h 65"/>
                  <a:gd name="T32" fmla="*/ 16 w 33"/>
                  <a:gd name="T33" fmla="*/ 8 h 65"/>
                  <a:gd name="T34" fmla="*/ 29 w 33"/>
                  <a:gd name="T35" fmla="*/ 4 h 65"/>
                  <a:gd name="T36" fmla="*/ 16 w 33"/>
                  <a:gd name="T37"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65">
                    <a:moveTo>
                      <a:pt x="32" y="3"/>
                    </a:moveTo>
                    <a:lnTo>
                      <a:pt x="28" y="0"/>
                    </a:lnTo>
                    <a:lnTo>
                      <a:pt x="16" y="5"/>
                    </a:lnTo>
                    <a:lnTo>
                      <a:pt x="4" y="0"/>
                    </a:lnTo>
                    <a:lnTo>
                      <a:pt x="0" y="3"/>
                    </a:lnTo>
                    <a:lnTo>
                      <a:pt x="0" y="3"/>
                    </a:lnTo>
                    <a:lnTo>
                      <a:pt x="0" y="3"/>
                    </a:lnTo>
                    <a:lnTo>
                      <a:pt x="15" y="65"/>
                    </a:lnTo>
                    <a:lnTo>
                      <a:pt x="19" y="65"/>
                    </a:lnTo>
                    <a:lnTo>
                      <a:pt x="33" y="3"/>
                    </a:lnTo>
                    <a:lnTo>
                      <a:pt x="33" y="3"/>
                    </a:lnTo>
                    <a:lnTo>
                      <a:pt x="33" y="3"/>
                    </a:lnTo>
                    <a:lnTo>
                      <a:pt x="33" y="3"/>
                    </a:lnTo>
                    <a:lnTo>
                      <a:pt x="32" y="3"/>
                    </a:lnTo>
                    <a:close/>
                    <a:moveTo>
                      <a:pt x="16" y="57"/>
                    </a:moveTo>
                    <a:lnTo>
                      <a:pt x="4" y="4"/>
                    </a:lnTo>
                    <a:lnTo>
                      <a:pt x="16" y="8"/>
                    </a:lnTo>
                    <a:lnTo>
                      <a:pt x="29" y="4"/>
                    </a:lnTo>
                    <a:lnTo>
                      <a:pt x="1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12" name="Group 103"/>
            <p:cNvGrpSpPr>
              <a:grpSpLocks noChangeAspect="1"/>
            </p:cNvGrpSpPr>
            <p:nvPr/>
          </p:nvGrpSpPr>
          <p:grpSpPr>
            <a:xfrm>
              <a:off x="4562012" y="4104651"/>
              <a:ext cx="281662" cy="353163"/>
              <a:chOff x="5106627" y="2260366"/>
              <a:chExt cx="324452" cy="406813"/>
            </a:xfrm>
            <a:solidFill>
              <a:schemeClr val="accent1"/>
            </a:solidFill>
          </p:grpSpPr>
          <p:sp>
            <p:nvSpPr>
              <p:cNvPr id="13" name="Freeform: Shape 104"/>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 name="Freeform: Shape 105"/>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 name="Freeform: Shape 106"/>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6" name="Oval 107"/>
              <p:cNvSpPr/>
              <p:nvPr/>
            </p:nvSpPr>
            <p:spPr bwMode="auto">
              <a:xfrm>
                <a:off x="5111618" y="2260366"/>
                <a:ext cx="316965" cy="1073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grpSp>
        <p:nvGrpSpPr>
          <p:cNvPr id="131" name="组合 130"/>
          <p:cNvGrpSpPr/>
          <p:nvPr/>
        </p:nvGrpSpPr>
        <p:grpSpPr>
          <a:xfrm>
            <a:off x="6197988" y="2048598"/>
            <a:ext cx="5041512" cy="2861962"/>
            <a:chOff x="1088299" y="4213143"/>
            <a:chExt cx="5041512" cy="2861962"/>
          </a:xfrm>
        </p:grpSpPr>
        <p:sp>
          <p:nvSpPr>
            <p:cNvPr id="132" name="矩形 131"/>
            <p:cNvSpPr/>
            <p:nvPr/>
          </p:nvSpPr>
          <p:spPr>
            <a:xfrm>
              <a:off x="1088299" y="4658295"/>
              <a:ext cx="5041512" cy="241681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首先，在团队合作方面，团队成员共同完成这项开发网站的任务，分工合作，初步体会到了实际软件工程中的合作模式，为将来进入公司的实际编码工作打下了坚实的基础。</a:t>
              </a:r>
              <a:endParaRPr lang="zh-CN" altLang="en-US" sz="1400" dirty="0">
                <a:solidFill>
                  <a:schemeClr val="tx1">
                    <a:lumMod val="50000"/>
                    <a:lumOff val="50000"/>
                  </a:schemeClr>
                </a:solidFill>
              </a:endParaRPr>
            </a:p>
            <a:p>
              <a:pPr algn="just">
                <a:lnSpc>
                  <a:spcPct val="120000"/>
                </a:lnSpc>
              </a:pPr>
              <a:r>
                <a:rPr lang="zh-CN" altLang="en-US" sz="1400" dirty="0">
                  <a:solidFill>
                    <a:schemeClr val="tx1">
                      <a:lumMod val="50000"/>
                      <a:lumOff val="50000"/>
                    </a:schemeClr>
                  </a:solidFill>
                </a:rPr>
                <a:t>在Android开发方面，我们完成了项目的编写。对基础的Android移动应用开发与设计有了进一步的了解，对Java及面向对象编程也是一次很重要的实践。整个学习和开发过程中，组内成员间相互帮助和学习，提高了对Android的理解与应用，也梳理清楚了移动应用开发的基本逻辑和业务流程，增长了业务知识水平。</a:t>
              </a:r>
              <a:endParaRPr lang="zh-CN" altLang="en-US" sz="1400" dirty="0">
                <a:solidFill>
                  <a:schemeClr val="tx1">
                    <a:lumMod val="50000"/>
                    <a:lumOff val="50000"/>
                  </a:schemeClr>
                </a:solidFill>
              </a:endParaRPr>
            </a:p>
          </p:txBody>
        </p:sp>
        <p:sp>
          <p:nvSpPr>
            <p:cNvPr id="133" name="矩形 132"/>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项目总结</a:t>
              </a:r>
              <a:endParaRPr lang="zh-CN" altLang="en-US" b="1" dirty="0">
                <a:solidFill>
                  <a:schemeClr val="tx1">
                    <a:lumMod val="65000"/>
                    <a:lumOff val="35000"/>
                  </a:schemeClr>
                </a:solidFill>
              </a:endParaRPr>
            </a:p>
          </p:txBody>
        </p:sp>
      </p:gr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总结</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a:t>
            </a:r>
            <a:r>
              <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4</a:t>
            </a:r>
            <a:endPar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wipe(up)">
                                      <p:cBhvr>
                                        <p:cTn id="1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1">
            <a:extLst>
              <a:ext uri="{28A0092B-C50C-407E-A947-70E740481C1C}">
                <a14:useLocalDpi xmlns:a14="http://schemas.microsoft.com/office/drawing/2010/main" val="0"/>
              </a:ext>
            </a:extLst>
          </a:blip>
          <a:srcRect l="33438" r="33438"/>
          <a:stretch>
            <a:fillRect/>
          </a:stretch>
        </p:blipFill>
        <p:spPr/>
      </p:pic>
      <p:pic>
        <p:nvPicPr>
          <p:cNvPr id="26" name="图片占位符 25"/>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4046" r="14046"/>
          <a:stretch>
            <a:fillRect/>
          </a:stretch>
        </p:blipFill>
        <p:spPr/>
      </p:pic>
      <p:pic>
        <p:nvPicPr>
          <p:cNvPr id="21" name="图片占位符 2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0829" b="20829"/>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endParaRPr lang="zh-CN" altLang="en-US" sz="4800"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8084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需求分析</a:t>
            </a:r>
            <a:endParaRPr lang="zh-CN" altLang="en-US" sz="3200" b="1" dirty="0">
              <a:solidFill>
                <a:schemeClr val="accent1"/>
              </a:solidFill>
            </a:endParaRPr>
          </a:p>
        </p:txBody>
      </p:sp>
      <p:pic>
        <p:nvPicPr>
          <p:cNvPr id="16" name="图片占位符 15"/>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5527" r="15527"/>
          <a:stretch>
            <a:fillRect/>
          </a:stretch>
        </p:blipFill>
        <p:spPr/>
      </p:pic>
      <p:sp>
        <p:nvSpPr>
          <p:cNvPr id="17" name="矩形 16"/>
          <p:cNvSpPr/>
          <p:nvPr/>
        </p:nvSpPr>
        <p:spPr>
          <a:xfrm>
            <a:off x="6051689" y="3983894"/>
            <a:ext cx="5444985" cy="3124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75000"/>
                  </a:schemeClr>
                </a:solidFill>
              </a:rPr>
              <a:t>拼图游戏需要哪些功能</a:t>
            </a:r>
            <a:endParaRPr lang="zh-CN" altLang="en-US" sz="1200" dirty="0">
              <a:solidFill>
                <a:schemeClr val="bg1">
                  <a:lumMod val="75000"/>
                </a:schemeClr>
              </a:solidFill>
            </a:endParaRPr>
          </a:p>
        </p:txBody>
      </p:sp>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rot="0">
            <a:off x="1582420" y="1780540"/>
            <a:ext cx="4109720" cy="3235403"/>
            <a:chOff x="-684370" y="3502153"/>
            <a:chExt cx="4109434" cy="5125707"/>
          </a:xfrm>
        </p:grpSpPr>
        <p:sp>
          <p:nvSpPr>
            <p:cNvPr id="26" name="矩形 25"/>
            <p:cNvSpPr/>
            <p:nvPr/>
          </p:nvSpPr>
          <p:spPr>
            <a:xfrm>
              <a:off x="-684370" y="4594795"/>
              <a:ext cx="4109434" cy="4033065"/>
            </a:xfrm>
            <a:prstGeom prst="rect">
              <a:avLst/>
            </a:prstGeom>
          </p:spPr>
          <p:txBody>
            <a:bodyPr wrap="square">
              <a:spAutoFit/>
              <a:scene3d>
                <a:camera prst="orthographicFront"/>
                <a:lightRig rig="threePt" dir="t"/>
              </a:scene3d>
              <a:sp3d contourW="6350"/>
            </a:bodyPr>
            <a:lstStyle/>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选择图片界面</a:t>
              </a:r>
              <a:endParaRPr lang="zh-CN" altLang="en-US" sz="1400" dirty="0">
                <a:solidFill>
                  <a:schemeClr val="tx1">
                    <a:lumMod val="50000"/>
                    <a:lumOff val="50000"/>
                  </a:schemeClr>
                </a:solidFill>
              </a:endParaRPr>
            </a:p>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点击图片进入拼图界面</a:t>
              </a:r>
              <a:endParaRPr lang="zh-CN" altLang="en-US" sz="1400" dirty="0">
                <a:solidFill>
                  <a:schemeClr val="tx1">
                    <a:lumMod val="50000"/>
                    <a:lumOff val="50000"/>
                  </a:schemeClr>
                </a:solidFill>
              </a:endParaRPr>
            </a:p>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截取并打乱图片</a:t>
              </a:r>
              <a:endParaRPr lang="zh-CN" altLang="en-US" sz="1400" dirty="0">
                <a:solidFill>
                  <a:schemeClr val="tx1">
                    <a:lumMod val="50000"/>
                    <a:lumOff val="50000"/>
                  </a:schemeClr>
                </a:solidFill>
              </a:endParaRPr>
            </a:p>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实现拼图功能</a:t>
              </a:r>
              <a:endParaRPr lang="zh-CN" altLang="en-US" sz="1400" dirty="0">
                <a:solidFill>
                  <a:schemeClr val="tx1">
                    <a:lumMod val="50000"/>
                    <a:lumOff val="50000"/>
                  </a:schemeClr>
                </a:solidFill>
              </a:endParaRPr>
            </a:p>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难度等级选择</a:t>
              </a:r>
              <a:endParaRPr lang="zh-CN" altLang="en-US" sz="1400" dirty="0">
                <a:solidFill>
                  <a:schemeClr val="tx1">
                    <a:lumMod val="50000"/>
                    <a:lumOff val="50000"/>
                  </a:schemeClr>
                </a:solidFill>
              </a:endParaRPr>
            </a:p>
            <a:p>
              <a:pPr marL="285750" indent="-285750" algn="l">
                <a:lnSpc>
                  <a:spcPct val="190000"/>
                </a:lnSpc>
                <a:buFont typeface="Wingdings" panose="05000000000000000000" charset="0"/>
                <a:buChar char=""/>
              </a:pPr>
              <a:r>
                <a:rPr lang="zh-CN" altLang="en-US" sz="1400" dirty="0">
                  <a:solidFill>
                    <a:schemeClr val="tx1">
                      <a:lumMod val="50000"/>
                      <a:lumOff val="50000"/>
                    </a:schemeClr>
                  </a:solidFill>
                </a:rPr>
                <a:t>实现帮助按钮，自动拼图</a:t>
              </a:r>
              <a:endParaRPr lang="zh-CN" altLang="en-US" sz="1400" dirty="0">
                <a:solidFill>
                  <a:schemeClr val="tx1">
                    <a:lumMod val="50000"/>
                    <a:lumOff val="50000"/>
                  </a:schemeClr>
                </a:solidFill>
              </a:endParaRPr>
            </a:p>
          </p:txBody>
        </p:sp>
        <p:sp>
          <p:nvSpPr>
            <p:cNvPr id="27" name="矩形 26"/>
            <p:cNvSpPr/>
            <p:nvPr/>
          </p:nvSpPr>
          <p:spPr>
            <a:xfrm>
              <a:off x="-684316" y="3502153"/>
              <a:ext cx="2241974" cy="977835"/>
            </a:xfrm>
            <a:prstGeom prst="rect">
              <a:avLst/>
            </a:prstGeom>
          </p:spPr>
          <p:txBody>
            <a:bodyPr wrap="square">
              <a:spAutoFit/>
              <a:scene3d>
                <a:camera prst="orthographicFront"/>
                <a:lightRig rig="threePt" dir="t"/>
              </a:scene3d>
              <a:sp3d contourW="6350"/>
            </a:bodyPr>
            <a:lstStyle/>
            <a:p>
              <a:pPr algn="l">
                <a:lnSpc>
                  <a:spcPct val="190000"/>
                </a:lnSpc>
              </a:pPr>
              <a:r>
                <a:rPr lang="zh-CN" altLang="en-US" b="1" dirty="0">
                  <a:solidFill>
                    <a:schemeClr val="tx1">
                      <a:lumMod val="65000"/>
                      <a:lumOff val="35000"/>
                    </a:schemeClr>
                  </a:solidFill>
                </a:rPr>
                <a:t>基本功能</a:t>
              </a:r>
              <a:endParaRPr lang="zh-CN" altLang="en-US" b="1" dirty="0">
                <a:solidFill>
                  <a:schemeClr val="tx1">
                    <a:lumMod val="65000"/>
                    <a:lumOff val="35000"/>
                  </a:schemeClr>
                </a:solidFill>
              </a:endParaRPr>
            </a:p>
          </p:txBody>
        </p:sp>
      </p:grpSp>
      <p:grpSp>
        <p:nvGrpSpPr>
          <p:cNvPr id="41" name="组合 40"/>
          <p:cNvGrpSpPr/>
          <p:nvPr/>
        </p:nvGrpSpPr>
        <p:grpSpPr>
          <a:xfrm>
            <a:off x="6436995" y="1902460"/>
            <a:ext cx="3921125" cy="3716020"/>
            <a:chOff x="6795395" y="1691785"/>
            <a:chExt cx="3921389" cy="3378808"/>
          </a:xfrm>
        </p:grpSpPr>
        <p:sp>
          <p:nvSpPr>
            <p:cNvPr id="9" name="Freeform: Shape 20"/>
            <p:cNvSpPr/>
            <p:nvPr/>
          </p:nvSpPr>
          <p:spPr bwMode="auto">
            <a:xfrm>
              <a:off x="7243106" y="4644924"/>
              <a:ext cx="441736" cy="425669"/>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p>
          </p:txBody>
        </p:sp>
        <p:grpSp>
          <p:nvGrpSpPr>
            <p:cNvPr id="28" name="组合 27"/>
            <p:cNvGrpSpPr/>
            <p:nvPr/>
          </p:nvGrpSpPr>
          <p:grpSpPr>
            <a:xfrm>
              <a:off x="6795395" y="1691785"/>
              <a:ext cx="3921389" cy="2985960"/>
              <a:chOff x="548738" y="4314761"/>
              <a:chExt cx="3921389" cy="2985960"/>
            </a:xfrm>
          </p:grpSpPr>
          <p:sp>
            <p:nvSpPr>
              <p:cNvPr id="29" name="矩形 28"/>
              <p:cNvSpPr/>
              <p:nvPr/>
            </p:nvSpPr>
            <p:spPr>
              <a:xfrm>
                <a:off x="548738" y="4867079"/>
                <a:ext cx="3921389" cy="2433642"/>
              </a:xfrm>
              <a:prstGeom prst="rect">
                <a:avLst/>
              </a:prstGeom>
            </p:spPr>
            <p:txBody>
              <a:bodyPr wrap="square">
                <a:spAutoFit/>
                <a:scene3d>
                  <a:camera prst="orthographicFront"/>
                  <a:lightRig rig="threePt" dir="t"/>
                </a:scene3d>
                <a:sp3d contourW="6350"/>
              </a:bodyPr>
              <a:lstStyle/>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增加开场动画游戏介绍</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选择相册图片进行拼图</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增加计时器</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增加注册用户</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记录成功拼图玩家信息</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增加挑战功能</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增加音效</a:t>
                </a:r>
                <a:endParaRPr lang="zh-CN" altLang="en-US" sz="1400" dirty="0">
                  <a:solidFill>
                    <a:schemeClr val="tx1">
                      <a:lumMod val="50000"/>
                      <a:lumOff val="50000"/>
                    </a:schemeClr>
                  </a:solidFill>
                </a:endParaRPr>
              </a:p>
              <a:p>
                <a:pPr marL="285750" indent="-285750">
                  <a:lnSpc>
                    <a:spcPct val="150000"/>
                  </a:lnSpc>
                  <a:buFont typeface="Wingdings" panose="05000000000000000000" charset="0"/>
                  <a:buChar char=""/>
                </a:pPr>
                <a:r>
                  <a:rPr lang="zh-CN" altLang="en-US" sz="1400" dirty="0">
                    <a:solidFill>
                      <a:schemeClr val="tx1">
                        <a:lumMod val="50000"/>
                        <a:lumOff val="50000"/>
                      </a:schemeClr>
                    </a:solidFill>
                  </a:rPr>
                  <a:t>增加骨灰级玩家入口</a:t>
                </a:r>
                <a:endParaRPr lang="zh-CN" altLang="en-US" sz="1400" dirty="0">
                  <a:solidFill>
                    <a:schemeClr val="tx1">
                      <a:lumMod val="50000"/>
                      <a:lumOff val="50000"/>
                    </a:schemeClr>
                  </a:solidFill>
                </a:endParaRPr>
              </a:p>
            </p:txBody>
          </p:sp>
          <p:sp>
            <p:nvSpPr>
              <p:cNvPr id="30" name="矩形 29"/>
              <p:cNvSpPr/>
              <p:nvPr/>
            </p:nvSpPr>
            <p:spPr>
              <a:xfrm>
                <a:off x="548738" y="4314761"/>
                <a:ext cx="2241974" cy="339368"/>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扩展功能</a:t>
                </a:r>
                <a:endParaRPr lang="zh-CN" altLang="en-US" b="1" dirty="0">
                  <a:solidFill>
                    <a:schemeClr val="tx1">
                      <a:lumMod val="65000"/>
                      <a:lumOff val="35000"/>
                    </a:schemeClr>
                  </a:solidFill>
                </a:endParaRPr>
              </a:p>
            </p:txBody>
          </p:sp>
        </p:grpSp>
      </p:grpSp>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03349" y="366923"/>
            <a:ext cx="26212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需求功能分析</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4612" y="400325"/>
            <a:ext cx="52197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a:t>
            </a:r>
            <a:r>
              <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1</a:t>
            </a:r>
            <a:endPar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ox(in)">
                                      <p:cBhvr>
                                        <p:cTn id="1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084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组内讨论</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20541" r="20541"/>
          <a:stretch>
            <a:fillRect/>
          </a:stretch>
        </p:blipFill>
        <p:spPr/>
      </p:pic>
      <p:sp>
        <p:nvSpPr>
          <p:cNvPr id="10" name="矩形 9"/>
          <p:cNvSpPr/>
          <p:nvPr/>
        </p:nvSpPr>
        <p:spPr>
          <a:xfrm>
            <a:off x="6051689" y="3983894"/>
            <a:ext cx="5444985" cy="3124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75000"/>
                  </a:schemeClr>
                </a:solidFill>
              </a:rPr>
              <a:t>关于功能实现的讨论</a:t>
            </a:r>
            <a:endParaRPr lang="zh-CN" altLang="en-US" sz="1200" dirty="0">
              <a:solidFill>
                <a:schemeClr val="bg1">
                  <a:lumMod val="75000"/>
                </a:schemeClr>
              </a:solidFill>
            </a:endParaRPr>
          </a:p>
        </p:txBody>
      </p:sp>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46532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关于功能具体样式的讨论</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524613" y="400325"/>
            <a:ext cx="521970" cy="4603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0</a:t>
            </a:r>
            <a:r>
              <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2</a:t>
            </a:r>
            <a:endParaRPr kumimoji="0" 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0" name="组合 39"/>
          <p:cNvGrpSpPr/>
          <p:nvPr/>
        </p:nvGrpSpPr>
        <p:grpSpPr>
          <a:xfrm>
            <a:off x="1161828" y="4198629"/>
            <a:ext cx="2336764" cy="1247792"/>
            <a:chOff x="1088299" y="4213143"/>
            <a:chExt cx="2336764" cy="1247792"/>
          </a:xfrm>
        </p:grpSpPr>
        <p:sp>
          <p:nvSpPr>
            <p:cNvPr id="35" name="矩形 34"/>
            <p:cNvSpPr/>
            <p:nvPr/>
          </p:nvSpPr>
          <p:spPr>
            <a:xfrm>
              <a:off x="1088299" y="4594795"/>
              <a:ext cx="2336764" cy="86614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由于技术水平的限制，开场动画经过讨论后决定采用简单的图片淡入来实现</a:t>
              </a:r>
              <a:endParaRPr lang="zh-CN" altLang="en-US" sz="1400" dirty="0">
                <a:solidFill>
                  <a:schemeClr val="tx1">
                    <a:lumMod val="50000"/>
                    <a:lumOff val="50000"/>
                  </a:schemeClr>
                </a:solidFill>
              </a:endParaRPr>
            </a:p>
          </p:txBody>
        </p:sp>
        <p:sp>
          <p:nvSpPr>
            <p:cNvPr id="36" name="矩形 35"/>
            <p:cNvSpPr/>
            <p:nvPr/>
          </p:nvSpPr>
          <p:spPr>
            <a:xfrm>
              <a:off x="1135694" y="4213143"/>
              <a:ext cx="2241974" cy="42354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b="1" dirty="0">
                  <a:solidFill>
                    <a:schemeClr val="tx1">
                      <a:lumMod val="65000"/>
                      <a:lumOff val="35000"/>
                    </a:schemeClr>
                  </a:solidFill>
                </a:rPr>
                <a:t>开场动画</a:t>
              </a:r>
              <a:endParaRPr lang="zh-CN" altLang="en-US" b="1" dirty="0">
                <a:solidFill>
                  <a:schemeClr val="tx1">
                    <a:lumMod val="65000"/>
                    <a:lumOff val="35000"/>
                  </a:schemeClr>
                </a:solidFill>
              </a:endParaRPr>
            </a:p>
          </p:txBody>
        </p:sp>
      </p:grpSp>
      <p:grpSp>
        <p:nvGrpSpPr>
          <p:cNvPr id="50" name="组合 49"/>
          <p:cNvGrpSpPr/>
          <p:nvPr/>
        </p:nvGrpSpPr>
        <p:grpSpPr>
          <a:xfrm>
            <a:off x="1404648" y="1941684"/>
            <a:ext cx="1851125" cy="1851125"/>
            <a:chOff x="1404648" y="1941684"/>
            <a:chExt cx="1851125" cy="1851125"/>
          </a:xfrm>
        </p:grpSpPr>
        <p:grpSp>
          <p:nvGrpSpPr>
            <p:cNvPr id="8" name="组合 7"/>
            <p:cNvGrpSpPr/>
            <p:nvPr/>
          </p:nvGrpSpPr>
          <p:grpSpPr>
            <a:xfrm>
              <a:off x="1404648" y="1941684"/>
              <a:ext cx="1851125" cy="1851125"/>
              <a:chOff x="1414589" y="2078067"/>
              <a:chExt cx="1364344" cy="1364344"/>
            </a:xfrm>
          </p:grpSpPr>
          <p:sp>
            <p:nvSpPr>
              <p:cNvPr id="3" name="弧形 2"/>
              <p:cNvSpPr/>
              <p:nvPr/>
            </p:nvSpPr>
            <p:spPr>
              <a:xfrm>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椭圆 4"/>
              <p:cNvSpPr/>
              <p:nvPr/>
            </p:nvSpPr>
            <p:spPr>
              <a:xfrm>
                <a:off x="1584421" y="2247900"/>
                <a:ext cx="1024680" cy="10246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弧形 13"/>
              <p:cNvSpPr/>
              <p:nvPr/>
            </p:nvSpPr>
            <p:spPr>
              <a:xfrm flipH="1" flipV="1">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p:cNvSpPr/>
              <p:nvPr/>
            </p:nvSpPr>
            <p:spPr>
              <a:xfrm>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flipH="1" flipV="1">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 name="文本框 9"/>
            <p:cNvSpPr txBox="1"/>
            <p:nvPr/>
          </p:nvSpPr>
          <p:spPr>
            <a:xfrm>
              <a:off x="1894836" y="2451747"/>
              <a:ext cx="870751" cy="830997"/>
            </a:xfrm>
            <a:prstGeom prst="rect">
              <a:avLst/>
            </a:prstGeom>
            <a:noFill/>
          </p:spPr>
          <p:txBody>
            <a:bodyPr wrap="none" rtlCol="0">
              <a:spAutoFit/>
            </a:bodyPr>
            <a:lstStyle/>
            <a:p>
              <a:pPr algn="ctr"/>
              <a:r>
                <a:rPr lang="en-US" altLang="zh-CN" sz="4800" b="1" dirty="0">
                  <a:solidFill>
                    <a:schemeClr val="bg1"/>
                  </a:solidFill>
                </a:rPr>
                <a:t>01</a:t>
              </a:r>
              <a:endParaRPr lang="zh-CN" altLang="en-US" sz="4800" b="1" dirty="0">
                <a:solidFill>
                  <a:schemeClr val="bg1"/>
                </a:solidFill>
              </a:endParaRPr>
            </a:p>
          </p:txBody>
        </p:sp>
      </p:grpSp>
      <p:grpSp>
        <p:nvGrpSpPr>
          <p:cNvPr id="51" name="组合 50"/>
          <p:cNvGrpSpPr/>
          <p:nvPr/>
        </p:nvGrpSpPr>
        <p:grpSpPr>
          <a:xfrm>
            <a:off x="3915175" y="1941684"/>
            <a:ext cx="1851125" cy="1851125"/>
            <a:chOff x="3915175" y="1941684"/>
            <a:chExt cx="1851125" cy="1851125"/>
          </a:xfrm>
        </p:grpSpPr>
        <p:grpSp>
          <p:nvGrpSpPr>
            <p:cNvPr id="17" name="组合 16"/>
            <p:cNvGrpSpPr/>
            <p:nvPr/>
          </p:nvGrpSpPr>
          <p:grpSpPr>
            <a:xfrm>
              <a:off x="3915175" y="1941684"/>
              <a:ext cx="1851125" cy="1851125"/>
              <a:chOff x="1414589" y="2078067"/>
              <a:chExt cx="1364344" cy="1364344"/>
            </a:xfrm>
          </p:grpSpPr>
          <p:sp>
            <p:nvSpPr>
              <p:cNvPr id="18" name="弧形 17"/>
              <p:cNvSpPr/>
              <p:nvPr/>
            </p:nvSpPr>
            <p:spPr>
              <a:xfrm>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1584421" y="2247900"/>
                <a:ext cx="1024680" cy="10246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弧形 19"/>
              <p:cNvSpPr/>
              <p:nvPr/>
            </p:nvSpPr>
            <p:spPr>
              <a:xfrm flipH="1" flipV="1">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flipH="1" flipV="1">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7" name="文本框 36"/>
            <p:cNvSpPr txBox="1"/>
            <p:nvPr/>
          </p:nvSpPr>
          <p:spPr>
            <a:xfrm>
              <a:off x="4405361" y="2451747"/>
              <a:ext cx="870752" cy="830997"/>
            </a:xfrm>
            <a:prstGeom prst="rect">
              <a:avLst/>
            </a:prstGeom>
            <a:noFill/>
          </p:spPr>
          <p:txBody>
            <a:bodyPr wrap="none" rtlCol="0">
              <a:spAutoFit/>
            </a:bodyPr>
            <a:lstStyle/>
            <a:p>
              <a:pPr algn="ctr"/>
              <a:r>
                <a:rPr lang="en-US" altLang="zh-CN" sz="4800" b="1" dirty="0">
                  <a:solidFill>
                    <a:schemeClr val="bg1"/>
                  </a:solidFill>
                </a:rPr>
                <a:t>02</a:t>
              </a:r>
              <a:endParaRPr lang="zh-CN" altLang="en-US" sz="4800" b="1" dirty="0">
                <a:solidFill>
                  <a:schemeClr val="bg1"/>
                </a:solidFill>
              </a:endParaRPr>
            </a:p>
          </p:txBody>
        </p:sp>
      </p:grpSp>
      <p:grpSp>
        <p:nvGrpSpPr>
          <p:cNvPr id="52" name="组合 51"/>
          <p:cNvGrpSpPr/>
          <p:nvPr/>
        </p:nvGrpSpPr>
        <p:grpSpPr>
          <a:xfrm>
            <a:off x="6425702" y="1941684"/>
            <a:ext cx="1851125" cy="1851125"/>
            <a:chOff x="6425702" y="1941684"/>
            <a:chExt cx="1851125" cy="1851125"/>
          </a:xfrm>
        </p:grpSpPr>
        <p:grpSp>
          <p:nvGrpSpPr>
            <p:cNvPr id="23" name="组合 22"/>
            <p:cNvGrpSpPr/>
            <p:nvPr/>
          </p:nvGrpSpPr>
          <p:grpSpPr>
            <a:xfrm>
              <a:off x="6425702" y="1941684"/>
              <a:ext cx="1851125" cy="1851125"/>
              <a:chOff x="1414589" y="2078067"/>
              <a:chExt cx="1364344" cy="1364344"/>
            </a:xfrm>
          </p:grpSpPr>
          <p:sp>
            <p:nvSpPr>
              <p:cNvPr id="24" name="弧形 23"/>
              <p:cNvSpPr/>
              <p:nvPr/>
            </p:nvSpPr>
            <p:spPr>
              <a:xfrm>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a:off x="1584421" y="2247900"/>
                <a:ext cx="1024680" cy="10246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弧形 25"/>
              <p:cNvSpPr/>
              <p:nvPr/>
            </p:nvSpPr>
            <p:spPr>
              <a:xfrm flipH="1" flipV="1">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p:cNvSpPr/>
              <p:nvPr/>
            </p:nvSpPr>
            <p:spPr>
              <a:xfrm flipH="1" flipV="1">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8" name="文本框 37"/>
            <p:cNvSpPr txBox="1"/>
            <p:nvPr/>
          </p:nvSpPr>
          <p:spPr>
            <a:xfrm>
              <a:off x="6915886" y="2451747"/>
              <a:ext cx="870752" cy="830997"/>
            </a:xfrm>
            <a:prstGeom prst="rect">
              <a:avLst/>
            </a:prstGeom>
            <a:noFill/>
          </p:spPr>
          <p:txBody>
            <a:bodyPr wrap="none" rtlCol="0">
              <a:spAutoFit/>
            </a:bodyPr>
            <a:lstStyle/>
            <a:p>
              <a:pPr algn="ctr"/>
              <a:r>
                <a:rPr lang="en-US" altLang="zh-CN" sz="4800" b="1" dirty="0">
                  <a:solidFill>
                    <a:schemeClr val="bg1"/>
                  </a:solidFill>
                </a:rPr>
                <a:t>03</a:t>
              </a:r>
              <a:endParaRPr lang="zh-CN" altLang="en-US" sz="4800" b="1" dirty="0">
                <a:solidFill>
                  <a:schemeClr val="bg1"/>
                </a:solidFill>
              </a:endParaRPr>
            </a:p>
          </p:txBody>
        </p:sp>
      </p:grpSp>
      <p:grpSp>
        <p:nvGrpSpPr>
          <p:cNvPr id="53" name="组合 52"/>
          <p:cNvGrpSpPr/>
          <p:nvPr/>
        </p:nvGrpSpPr>
        <p:grpSpPr>
          <a:xfrm>
            <a:off x="8936228" y="1941684"/>
            <a:ext cx="1851125" cy="1851125"/>
            <a:chOff x="8936228" y="1941684"/>
            <a:chExt cx="1851125" cy="1851125"/>
          </a:xfrm>
        </p:grpSpPr>
        <p:grpSp>
          <p:nvGrpSpPr>
            <p:cNvPr id="29" name="组合 28"/>
            <p:cNvGrpSpPr/>
            <p:nvPr/>
          </p:nvGrpSpPr>
          <p:grpSpPr>
            <a:xfrm>
              <a:off x="8936228" y="1941684"/>
              <a:ext cx="1851125" cy="1851125"/>
              <a:chOff x="1414589" y="2078067"/>
              <a:chExt cx="1364344" cy="1364344"/>
            </a:xfrm>
          </p:grpSpPr>
          <p:sp>
            <p:nvSpPr>
              <p:cNvPr id="30" name="弧形 29"/>
              <p:cNvSpPr/>
              <p:nvPr/>
            </p:nvSpPr>
            <p:spPr>
              <a:xfrm>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椭圆 30"/>
              <p:cNvSpPr/>
              <p:nvPr/>
            </p:nvSpPr>
            <p:spPr>
              <a:xfrm>
                <a:off x="1584421" y="2247900"/>
                <a:ext cx="1024680" cy="10246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弧形 31"/>
              <p:cNvSpPr/>
              <p:nvPr/>
            </p:nvSpPr>
            <p:spPr>
              <a:xfrm flipH="1" flipV="1">
                <a:off x="1414589" y="2078067"/>
                <a:ext cx="1364344" cy="1364344"/>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H="1" flipV="1">
                <a:off x="1414589" y="2078067"/>
                <a:ext cx="1364344" cy="1364344"/>
              </a:xfrm>
              <a:prstGeom prst="arc">
                <a:avLst>
                  <a:gd name="adj1" fmla="val 12786680"/>
                  <a:gd name="adj2" fmla="val 0"/>
                </a:avLst>
              </a:prstGeom>
              <a:ln w="31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9" name="文本框 38"/>
            <p:cNvSpPr txBox="1"/>
            <p:nvPr/>
          </p:nvSpPr>
          <p:spPr>
            <a:xfrm>
              <a:off x="9426411" y="2451747"/>
              <a:ext cx="870752" cy="830997"/>
            </a:xfrm>
            <a:prstGeom prst="rect">
              <a:avLst/>
            </a:prstGeom>
            <a:noFill/>
          </p:spPr>
          <p:txBody>
            <a:bodyPr wrap="none" rtlCol="0">
              <a:spAutoFit/>
            </a:bodyPr>
            <a:lstStyle/>
            <a:p>
              <a:pPr algn="ctr"/>
              <a:r>
                <a:rPr lang="en-US" altLang="zh-CN" sz="4800" b="1" dirty="0">
                  <a:solidFill>
                    <a:schemeClr val="bg1"/>
                  </a:solidFill>
                </a:rPr>
                <a:t>04</a:t>
              </a:r>
              <a:endParaRPr lang="zh-CN" altLang="en-US" sz="4800" b="1" dirty="0">
                <a:solidFill>
                  <a:schemeClr val="bg1"/>
                </a:solidFill>
              </a:endParaRPr>
            </a:p>
          </p:txBody>
        </p:sp>
      </p:grpSp>
      <p:grpSp>
        <p:nvGrpSpPr>
          <p:cNvPr id="41" name="组合 40"/>
          <p:cNvGrpSpPr/>
          <p:nvPr/>
        </p:nvGrpSpPr>
        <p:grpSpPr>
          <a:xfrm>
            <a:off x="3672355" y="4198629"/>
            <a:ext cx="2336764" cy="1247792"/>
            <a:chOff x="1088299" y="4213143"/>
            <a:chExt cx="2336764" cy="1247792"/>
          </a:xfrm>
        </p:grpSpPr>
        <p:sp>
          <p:nvSpPr>
            <p:cNvPr id="42" name="矩形 41"/>
            <p:cNvSpPr/>
            <p:nvPr/>
          </p:nvSpPr>
          <p:spPr>
            <a:xfrm>
              <a:off x="1088299" y="4594795"/>
              <a:ext cx="2336764" cy="86614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将排行榜中加入挑战功能，用于直接进入相应关卡进行游戏</a:t>
              </a:r>
              <a:endParaRPr lang="zh-CN" altLang="en-US" sz="1400" dirty="0">
                <a:solidFill>
                  <a:schemeClr val="tx1">
                    <a:lumMod val="50000"/>
                    <a:lumOff val="50000"/>
                  </a:schemeClr>
                </a:solidFill>
              </a:endParaRPr>
            </a:p>
          </p:txBody>
        </p:sp>
        <p:sp>
          <p:nvSpPr>
            <p:cNvPr id="43" name="矩形 42"/>
            <p:cNvSpPr/>
            <p:nvPr/>
          </p:nvSpPr>
          <p:spPr>
            <a:xfrm>
              <a:off x="1135694" y="4213143"/>
              <a:ext cx="2241974" cy="42354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b="1" dirty="0">
                  <a:solidFill>
                    <a:schemeClr val="tx1">
                      <a:lumMod val="65000"/>
                      <a:lumOff val="35000"/>
                    </a:schemeClr>
                  </a:solidFill>
                </a:rPr>
                <a:t>挑战功能</a:t>
              </a:r>
              <a:endParaRPr lang="zh-CN" altLang="en-US" b="1" dirty="0">
                <a:solidFill>
                  <a:schemeClr val="tx1">
                    <a:lumMod val="65000"/>
                    <a:lumOff val="35000"/>
                  </a:schemeClr>
                </a:solidFill>
              </a:endParaRPr>
            </a:p>
          </p:txBody>
        </p:sp>
      </p:grpSp>
      <p:grpSp>
        <p:nvGrpSpPr>
          <p:cNvPr id="44" name="组合 43"/>
          <p:cNvGrpSpPr/>
          <p:nvPr/>
        </p:nvGrpSpPr>
        <p:grpSpPr>
          <a:xfrm>
            <a:off x="8693670" y="4198629"/>
            <a:ext cx="2336764" cy="1247792"/>
            <a:chOff x="1088299" y="4213143"/>
            <a:chExt cx="2336764" cy="1247792"/>
          </a:xfrm>
        </p:grpSpPr>
        <p:sp>
          <p:nvSpPr>
            <p:cNvPr id="45" name="矩形 44"/>
            <p:cNvSpPr/>
            <p:nvPr/>
          </p:nvSpPr>
          <p:spPr>
            <a:xfrm>
              <a:off x="1088299" y="4594795"/>
              <a:ext cx="2336764" cy="86614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骨灰级玩家为通关所有关卡后获得的称号，可以进入隐藏关卡继续游戏</a:t>
              </a:r>
              <a:endParaRPr lang="zh-CN" altLang="en-US" sz="1400" dirty="0">
                <a:solidFill>
                  <a:schemeClr val="tx1">
                    <a:lumMod val="50000"/>
                    <a:lumOff val="50000"/>
                  </a:schemeClr>
                </a:solidFill>
              </a:endParaRPr>
            </a:p>
          </p:txBody>
        </p:sp>
        <p:sp>
          <p:nvSpPr>
            <p:cNvPr id="46" name="矩形 45"/>
            <p:cNvSpPr/>
            <p:nvPr/>
          </p:nvSpPr>
          <p:spPr>
            <a:xfrm>
              <a:off x="1135694" y="4213143"/>
              <a:ext cx="2241974" cy="42354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b="1" dirty="0">
                  <a:solidFill>
                    <a:schemeClr val="tx1">
                      <a:lumMod val="65000"/>
                      <a:lumOff val="35000"/>
                    </a:schemeClr>
                  </a:solidFill>
                </a:rPr>
                <a:t>骨灰级玩家</a:t>
              </a:r>
              <a:endParaRPr lang="zh-CN" altLang="en-US" b="1" dirty="0">
                <a:solidFill>
                  <a:schemeClr val="tx1">
                    <a:lumMod val="65000"/>
                    <a:lumOff val="35000"/>
                  </a:schemeClr>
                </a:solidFill>
              </a:endParaRPr>
            </a:p>
          </p:txBody>
        </p:sp>
      </p:grpSp>
      <p:grpSp>
        <p:nvGrpSpPr>
          <p:cNvPr id="47" name="组合 46"/>
          <p:cNvGrpSpPr/>
          <p:nvPr/>
        </p:nvGrpSpPr>
        <p:grpSpPr>
          <a:xfrm>
            <a:off x="6183250" y="4198629"/>
            <a:ext cx="2336764" cy="1247792"/>
            <a:chOff x="1088299" y="4213143"/>
            <a:chExt cx="2336764" cy="1247792"/>
          </a:xfrm>
        </p:grpSpPr>
        <p:sp>
          <p:nvSpPr>
            <p:cNvPr id="48" name="矩形 47"/>
            <p:cNvSpPr/>
            <p:nvPr/>
          </p:nvSpPr>
          <p:spPr>
            <a:xfrm>
              <a:off x="1088299" y="4594795"/>
              <a:ext cx="2336764" cy="86614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我们将图片分成关卡，游戏必须通过上一关才能进入下一关的游戏</a:t>
              </a:r>
              <a:endParaRPr lang="zh-CN" altLang="en-US" sz="1400" dirty="0">
                <a:solidFill>
                  <a:schemeClr val="tx1">
                    <a:lumMod val="50000"/>
                    <a:lumOff val="50000"/>
                  </a:schemeClr>
                </a:solidFill>
              </a:endParaRPr>
            </a:p>
          </p:txBody>
        </p:sp>
        <p:sp>
          <p:nvSpPr>
            <p:cNvPr id="49" name="矩形 48"/>
            <p:cNvSpPr/>
            <p:nvPr/>
          </p:nvSpPr>
          <p:spPr>
            <a:xfrm>
              <a:off x="1135694" y="4213143"/>
              <a:ext cx="2241974" cy="423545"/>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b="1" dirty="0">
                  <a:solidFill>
                    <a:schemeClr val="tx1">
                      <a:lumMod val="65000"/>
                      <a:lumOff val="35000"/>
                    </a:schemeClr>
                  </a:solidFill>
                </a:rPr>
                <a:t>关卡设计</a:t>
              </a:r>
              <a:endParaRPr lang="zh-CN" altLang="en-US" b="1" dirty="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par>
                                <p:cTn id="8" presetID="3" presetClass="entr" presetSubtype="1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par>
                                <p:cTn id="16" presetID="3" presetClass="entr" presetSubtype="1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blinds(horizontal)">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linds(horizontal)">
                                      <p:cBhvr>
                                        <p:cTn id="23" dur="500"/>
                                        <p:tgtEl>
                                          <p:spTgt spid="52"/>
                                        </p:tgtEl>
                                      </p:cBhvr>
                                    </p:animEffect>
                                  </p:childTnLst>
                                </p:cTn>
                              </p:par>
                              <p:par>
                                <p:cTn id="24" presetID="3" presetClass="entr" presetSubtype="10"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blinds(horizontal)">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par>
                                <p:cTn id="32" presetID="3" presetClass="entr" presetSubtype="1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blinds(horizontal)">
                                      <p:cBhvr>
                                        <p:cTn id="3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6"/>
          <p:cNvGrpSpPr/>
          <p:nvPr/>
        </p:nvGrpSpPr>
        <p:grpSpPr>
          <a:xfrm>
            <a:off x="4420717" y="1978173"/>
            <a:ext cx="3350566" cy="3751313"/>
            <a:chOff x="7017067" y="1397890"/>
            <a:chExt cx="4519610" cy="5060182"/>
          </a:xfrm>
        </p:grpSpPr>
        <p:grpSp>
          <p:nvGrpSpPr>
            <p:cNvPr id="40" name="Group 4"/>
            <p:cNvGrpSpPr>
              <a:grpSpLocks noChangeAspect="1"/>
            </p:cNvGrpSpPr>
            <p:nvPr/>
          </p:nvGrpSpPr>
          <p:grpSpPr bwMode="auto">
            <a:xfrm>
              <a:off x="7017067" y="1397890"/>
              <a:ext cx="4519610" cy="5060182"/>
              <a:chOff x="4137" y="924"/>
              <a:chExt cx="2734" cy="3061"/>
            </a:xfrm>
          </p:grpSpPr>
          <p:sp>
            <p:nvSpPr>
              <p:cNvPr id="48" name="Oval 5"/>
              <p:cNvSpPr>
                <a:spLocks noChangeArrowheads="1"/>
              </p:cNvSpPr>
              <p:nvPr/>
            </p:nvSpPr>
            <p:spPr bwMode="auto">
              <a:xfrm>
                <a:off x="5008" y="1957"/>
                <a:ext cx="992" cy="994"/>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6"/>
              <p:cNvSpPr/>
              <p:nvPr/>
            </p:nvSpPr>
            <p:spPr bwMode="auto">
              <a:xfrm>
                <a:off x="4798" y="1009"/>
                <a:ext cx="838" cy="1063"/>
              </a:xfrm>
              <a:custGeom>
                <a:avLst/>
                <a:gdLst>
                  <a:gd name="T0" fmla="*/ 109 w 423"/>
                  <a:gd name="T1" fmla="*/ 537 h 537"/>
                  <a:gd name="T2" fmla="*/ 249 w 423"/>
                  <a:gd name="T3" fmla="*/ 0 h 537"/>
                  <a:gd name="T4" fmla="*/ 220 w 423"/>
                  <a:gd name="T5" fmla="*/ 182 h 537"/>
                  <a:gd name="T6" fmla="*/ 420 w 423"/>
                  <a:gd name="T7" fmla="*/ 235 h 537"/>
                  <a:gd name="T8" fmla="*/ 310 w 423"/>
                  <a:gd name="T9" fmla="*/ 419 h 537"/>
                  <a:gd name="T10" fmla="*/ 109 w 423"/>
                  <a:gd name="T11" fmla="*/ 537 h 537"/>
                </a:gdLst>
                <a:ahLst/>
                <a:cxnLst>
                  <a:cxn ang="0">
                    <a:pos x="T0" y="T1"/>
                  </a:cxn>
                  <a:cxn ang="0">
                    <a:pos x="T2" y="T3"/>
                  </a:cxn>
                  <a:cxn ang="0">
                    <a:pos x="T4" y="T5"/>
                  </a:cxn>
                  <a:cxn ang="0">
                    <a:pos x="T6" y="T7"/>
                  </a:cxn>
                  <a:cxn ang="0">
                    <a:pos x="T8" y="T9"/>
                  </a:cxn>
                  <a:cxn ang="0">
                    <a:pos x="T10" y="T11"/>
                  </a:cxn>
                </a:cxnLst>
                <a:rect l="0" t="0" r="r" b="b"/>
                <a:pathLst>
                  <a:path w="423" h="537">
                    <a:moveTo>
                      <a:pt x="109" y="537"/>
                    </a:moveTo>
                    <a:cubicBezTo>
                      <a:pt x="0" y="350"/>
                      <a:pt x="63" y="110"/>
                      <a:pt x="249" y="0"/>
                    </a:cubicBezTo>
                    <a:cubicBezTo>
                      <a:pt x="198" y="45"/>
                      <a:pt x="184" y="121"/>
                      <a:pt x="220" y="182"/>
                    </a:cubicBezTo>
                    <a:cubicBezTo>
                      <a:pt x="260" y="252"/>
                      <a:pt x="350" y="276"/>
                      <a:pt x="420" y="235"/>
                    </a:cubicBezTo>
                    <a:cubicBezTo>
                      <a:pt x="423" y="234"/>
                      <a:pt x="327" y="360"/>
                      <a:pt x="310" y="419"/>
                    </a:cubicBezTo>
                    <a:cubicBezTo>
                      <a:pt x="231" y="430"/>
                      <a:pt x="157" y="473"/>
                      <a:pt x="109" y="537"/>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7"/>
              <p:cNvSpPr/>
              <p:nvPr/>
            </p:nvSpPr>
            <p:spPr bwMode="auto">
              <a:xfrm>
                <a:off x="5184" y="924"/>
                <a:ext cx="600" cy="600"/>
              </a:xfrm>
              <a:custGeom>
                <a:avLst/>
                <a:gdLst>
                  <a:gd name="T0" fmla="*/ 85 w 303"/>
                  <a:gd name="T1" fmla="*/ 37 h 303"/>
                  <a:gd name="T2" fmla="*/ 266 w 303"/>
                  <a:gd name="T3" fmla="*/ 85 h 303"/>
                  <a:gd name="T4" fmla="*/ 218 w 303"/>
                  <a:gd name="T5" fmla="*/ 267 h 303"/>
                  <a:gd name="T6" fmla="*/ 37 w 303"/>
                  <a:gd name="T7" fmla="*/ 218 h 303"/>
                  <a:gd name="T8" fmla="*/ 85 w 303"/>
                  <a:gd name="T9" fmla="*/ 37 h 303"/>
                </a:gdLst>
                <a:ahLst/>
                <a:cxnLst>
                  <a:cxn ang="0">
                    <a:pos x="T0" y="T1"/>
                  </a:cxn>
                  <a:cxn ang="0">
                    <a:pos x="T2" y="T3"/>
                  </a:cxn>
                  <a:cxn ang="0">
                    <a:pos x="T4" y="T5"/>
                  </a:cxn>
                  <a:cxn ang="0">
                    <a:pos x="T6" y="T7"/>
                  </a:cxn>
                  <a:cxn ang="0">
                    <a:pos x="T8" y="T9"/>
                  </a:cxn>
                </a:cxnLst>
                <a:rect l="0" t="0" r="r" b="b"/>
                <a:pathLst>
                  <a:path w="303" h="303">
                    <a:moveTo>
                      <a:pt x="85" y="37"/>
                    </a:moveTo>
                    <a:cubicBezTo>
                      <a:pt x="149" y="0"/>
                      <a:pt x="230" y="22"/>
                      <a:pt x="266" y="85"/>
                    </a:cubicBezTo>
                    <a:cubicBezTo>
                      <a:pt x="303" y="149"/>
                      <a:pt x="281" y="230"/>
                      <a:pt x="218" y="267"/>
                    </a:cubicBezTo>
                    <a:cubicBezTo>
                      <a:pt x="154" y="303"/>
                      <a:pt x="73" y="282"/>
                      <a:pt x="37" y="218"/>
                    </a:cubicBezTo>
                    <a:cubicBezTo>
                      <a:pt x="0" y="155"/>
                      <a:pt x="22" y="73"/>
                      <a:pt x="85"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8"/>
              <p:cNvSpPr/>
              <p:nvPr/>
            </p:nvSpPr>
            <p:spPr bwMode="auto">
              <a:xfrm>
                <a:off x="5600" y="1342"/>
                <a:ext cx="1065" cy="740"/>
              </a:xfrm>
              <a:custGeom>
                <a:avLst/>
                <a:gdLst>
                  <a:gd name="T0" fmla="*/ 0 w 538"/>
                  <a:gd name="T1" fmla="*/ 249 h 374"/>
                  <a:gd name="T2" fmla="*/ 538 w 538"/>
                  <a:gd name="T3" fmla="*/ 108 h 374"/>
                  <a:gd name="T4" fmla="*/ 365 w 538"/>
                  <a:gd name="T5" fmla="*/ 172 h 374"/>
                  <a:gd name="T6" fmla="*/ 416 w 538"/>
                  <a:gd name="T7" fmla="*/ 372 h 374"/>
                  <a:gd name="T8" fmla="*/ 202 w 538"/>
                  <a:gd name="T9" fmla="*/ 367 h 374"/>
                  <a:gd name="T10" fmla="*/ 0 w 538"/>
                  <a:gd name="T11" fmla="*/ 249 h 374"/>
                </a:gdLst>
                <a:ahLst/>
                <a:cxnLst>
                  <a:cxn ang="0">
                    <a:pos x="T0" y="T1"/>
                  </a:cxn>
                  <a:cxn ang="0">
                    <a:pos x="T2" y="T3"/>
                  </a:cxn>
                  <a:cxn ang="0">
                    <a:pos x="T4" y="T5"/>
                  </a:cxn>
                  <a:cxn ang="0">
                    <a:pos x="T6" y="T7"/>
                  </a:cxn>
                  <a:cxn ang="0">
                    <a:pos x="T8" y="T9"/>
                  </a:cxn>
                  <a:cxn ang="0">
                    <a:pos x="T10" y="T11"/>
                  </a:cxn>
                </a:cxnLst>
                <a:rect l="0" t="0" r="r" b="b"/>
                <a:pathLst>
                  <a:path w="538" h="374">
                    <a:moveTo>
                      <a:pt x="0" y="249"/>
                    </a:moveTo>
                    <a:cubicBezTo>
                      <a:pt x="111" y="62"/>
                      <a:pt x="351" y="0"/>
                      <a:pt x="538" y="108"/>
                    </a:cubicBezTo>
                    <a:cubicBezTo>
                      <a:pt x="474" y="86"/>
                      <a:pt x="401" y="111"/>
                      <a:pt x="365" y="172"/>
                    </a:cubicBezTo>
                    <a:cubicBezTo>
                      <a:pt x="323" y="241"/>
                      <a:pt x="346" y="331"/>
                      <a:pt x="416" y="372"/>
                    </a:cubicBezTo>
                    <a:cubicBezTo>
                      <a:pt x="419" y="374"/>
                      <a:pt x="262" y="352"/>
                      <a:pt x="202" y="367"/>
                    </a:cubicBezTo>
                    <a:cubicBezTo>
                      <a:pt x="154" y="303"/>
                      <a:pt x="80" y="260"/>
                      <a:pt x="0" y="24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9"/>
              <p:cNvSpPr/>
              <p:nvPr/>
            </p:nvSpPr>
            <p:spPr bwMode="auto">
              <a:xfrm>
                <a:off x="6271" y="1530"/>
                <a:ext cx="600" cy="599"/>
              </a:xfrm>
              <a:custGeom>
                <a:avLst/>
                <a:gdLst>
                  <a:gd name="T0" fmla="*/ 219 w 303"/>
                  <a:gd name="T1" fmla="*/ 37 h 303"/>
                  <a:gd name="T2" fmla="*/ 266 w 303"/>
                  <a:gd name="T3" fmla="*/ 219 h 303"/>
                  <a:gd name="T4" fmla="*/ 84 w 303"/>
                  <a:gd name="T5" fmla="*/ 265 h 303"/>
                  <a:gd name="T6" fmla="*/ 37 w 303"/>
                  <a:gd name="T7" fmla="*/ 83 h 303"/>
                  <a:gd name="T8" fmla="*/ 219 w 303"/>
                  <a:gd name="T9" fmla="*/ 37 h 303"/>
                </a:gdLst>
                <a:ahLst/>
                <a:cxnLst>
                  <a:cxn ang="0">
                    <a:pos x="T0" y="T1"/>
                  </a:cxn>
                  <a:cxn ang="0">
                    <a:pos x="T2" y="T3"/>
                  </a:cxn>
                  <a:cxn ang="0">
                    <a:pos x="T4" y="T5"/>
                  </a:cxn>
                  <a:cxn ang="0">
                    <a:pos x="T6" y="T7"/>
                  </a:cxn>
                  <a:cxn ang="0">
                    <a:pos x="T8" y="T9"/>
                  </a:cxn>
                </a:cxnLst>
                <a:rect l="0" t="0" r="r" b="b"/>
                <a:pathLst>
                  <a:path w="303" h="303">
                    <a:moveTo>
                      <a:pt x="219" y="37"/>
                    </a:moveTo>
                    <a:cubicBezTo>
                      <a:pt x="282" y="74"/>
                      <a:pt x="303" y="156"/>
                      <a:pt x="266" y="219"/>
                    </a:cubicBezTo>
                    <a:cubicBezTo>
                      <a:pt x="228" y="282"/>
                      <a:pt x="147" y="303"/>
                      <a:pt x="84" y="265"/>
                    </a:cubicBezTo>
                    <a:cubicBezTo>
                      <a:pt x="21" y="228"/>
                      <a:pt x="0" y="147"/>
                      <a:pt x="37" y="83"/>
                    </a:cubicBezTo>
                    <a:cubicBezTo>
                      <a:pt x="75" y="20"/>
                      <a:pt x="156" y="0"/>
                      <a:pt x="219" y="3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10"/>
              <p:cNvSpPr/>
              <p:nvPr/>
            </p:nvSpPr>
            <p:spPr bwMode="auto">
              <a:xfrm>
                <a:off x="6089" y="2222"/>
                <a:ext cx="782" cy="839"/>
              </a:xfrm>
              <a:custGeom>
                <a:avLst/>
                <a:gdLst>
                  <a:gd name="T0" fmla="*/ 0 w 395"/>
                  <a:gd name="T1" fmla="*/ 0 h 424"/>
                  <a:gd name="T2" fmla="*/ 395 w 395"/>
                  <a:gd name="T3" fmla="*/ 390 h 424"/>
                  <a:gd name="T4" fmla="*/ 252 w 395"/>
                  <a:gd name="T5" fmla="*/ 274 h 424"/>
                  <a:gd name="T6" fmla="*/ 106 w 395"/>
                  <a:gd name="T7" fmla="*/ 420 h 424"/>
                  <a:gd name="T8" fmla="*/ 1 w 395"/>
                  <a:gd name="T9" fmla="*/ 233 h 424"/>
                  <a:gd name="T10" fmla="*/ 0 w 395"/>
                  <a:gd name="T11" fmla="*/ 0 h 424"/>
                </a:gdLst>
                <a:ahLst/>
                <a:cxnLst>
                  <a:cxn ang="0">
                    <a:pos x="T0" y="T1"/>
                  </a:cxn>
                  <a:cxn ang="0">
                    <a:pos x="T2" y="T3"/>
                  </a:cxn>
                  <a:cxn ang="0">
                    <a:pos x="T4" y="T5"/>
                  </a:cxn>
                  <a:cxn ang="0">
                    <a:pos x="T6" y="T7"/>
                  </a:cxn>
                  <a:cxn ang="0">
                    <a:pos x="T8" y="T9"/>
                  </a:cxn>
                  <a:cxn ang="0">
                    <a:pos x="T10" y="T11"/>
                  </a:cxn>
                </a:cxnLst>
                <a:rect l="0" t="0" r="r" b="b"/>
                <a:pathLst>
                  <a:path w="395" h="424">
                    <a:moveTo>
                      <a:pt x="0" y="0"/>
                    </a:moveTo>
                    <a:cubicBezTo>
                      <a:pt x="217" y="0"/>
                      <a:pt x="393" y="174"/>
                      <a:pt x="395" y="390"/>
                    </a:cubicBezTo>
                    <a:cubicBezTo>
                      <a:pt x="382" y="324"/>
                      <a:pt x="323" y="274"/>
                      <a:pt x="252" y="274"/>
                    </a:cubicBezTo>
                    <a:cubicBezTo>
                      <a:pt x="171" y="274"/>
                      <a:pt x="106" y="339"/>
                      <a:pt x="106" y="420"/>
                    </a:cubicBezTo>
                    <a:cubicBezTo>
                      <a:pt x="106" y="424"/>
                      <a:pt x="44" y="277"/>
                      <a:pt x="1" y="233"/>
                    </a:cubicBezTo>
                    <a:cubicBezTo>
                      <a:pt x="31" y="159"/>
                      <a:pt x="31" y="74"/>
                      <a:pt x="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Oval 11"/>
              <p:cNvSpPr>
                <a:spLocks noChangeArrowheads="1"/>
              </p:cNvSpPr>
              <p:nvPr/>
            </p:nvSpPr>
            <p:spPr bwMode="auto">
              <a:xfrm>
                <a:off x="6325" y="2790"/>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12"/>
              <p:cNvSpPr/>
              <p:nvPr/>
            </p:nvSpPr>
            <p:spPr bwMode="auto">
              <a:xfrm>
                <a:off x="5372" y="2838"/>
                <a:ext cx="838" cy="1064"/>
              </a:xfrm>
              <a:custGeom>
                <a:avLst/>
                <a:gdLst>
                  <a:gd name="T0" fmla="*/ 314 w 423"/>
                  <a:gd name="T1" fmla="*/ 0 h 538"/>
                  <a:gd name="T2" fmla="*/ 174 w 423"/>
                  <a:gd name="T3" fmla="*/ 538 h 538"/>
                  <a:gd name="T4" fmla="*/ 203 w 423"/>
                  <a:gd name="T5" fmla="*/ 355 h 538"/>
                  <a:gd name="T6" fmla="*/ 3 w 423"/>
                  <a:gd name="T7" fmla="*/ 302 h 538"/>
                  <a:gd name="T8" fmla="*/ 113 w 423"/>
                  <a:gd name="T9" fmla="*/ 118 h 538"/>
                  <a:gd name="T10" fmla="*/ 314 w 423"/>
                  <a:gd name="T11" fmla="*/ 0 h 538"/>
                </a:gdLst>
                <a:ahLst/>
                <a:cxnLst>
                  <a:cxn ang="0">
                    <a:pos x="T0" y="T1"/>
                  </a:cxn>
                  <a:cxn ang="0">
                    <a:pos x="T2" y="T3"/>
                  </a:cxn>
                  <a:cxn ang="0">
                    <a:pos x="T4" y="T5"/>
                  </a:cxn>
                  <a:cxn ang="0">
                    <a:pos x="T6" y="T7"/>
                  </a:cxn>
                  <a:cxn ang="0">
                    <a:pos x="T8" y="T9"/>
                  </a:cxn>
                  <a:cxn ang="0">
                    <a:pos x="T10" y="T11"/>
                  </a:cxn>
                </a:cxnLst>
                <a:rect l="0" t="0" r="r" b="b"/>
                <a:pathLst>
                  <a:path w="423" h="538">
                    <a:moveTo>
                      <a:pt x="314" y="0"/>
                    </a:moveTo>
                    <a:cubicBezTo>
                      <a:pt x="423" y="188"/>
                      <a:pt x="360" y="427"/>
                      <a:pt x="174" y="538"/>
                    </a:cubicBezTo>
                    <a:cubicBezTo>
                      <a:pt x="225" y="492"/>
                      <a:pt x="239" y="416"/>
                      <a:pt x="203" y="355"/>
                    </a:cubicBezTo>
                    <a:cubicBezTo>
                      <a:pt x="163" y="285"/>
                      <a:pt x="73" y="261"/>
                      <a:pt x="3" y="302"/>
                    </a:cubicBezTo>
                    <a:cubicBezTo>
                      <a:pt x="0" y="304"/>
                      <a:pt x="96" y="177"/>
                      <a:pt x="113" y="118"/>
                    </a:cubicBezTo>
                    <a:cubicBezTo>
                      <a:pt x="192" y="107"/>
                      <a:pt x="266" y="64"/>
                      <a:pt x="314"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3"/>
              <p:cNvSpPr/>
              <p:nvPr/>
            </p:nvSpPr>
            <p:spPr bwMode="auto">
              <a:xfrm>
                <a:off x="5224" y="3386"/>
                <a:ext cx="600" cy="599"/>
              </a:xfrm>
              <a:custGeom>
                <a:avLst/>
                <a:gdLst>
                  <a:gd name="T0" fmla="*/ 218 w 303"/>
                  <a:gd name="T1" fmla="*/ 266 h 303"/>
                  <a:gd name="T2" fmla="*/ 37 w 303"/>
                  <a:gd name="T3" fmla="*/ 218 h 303"/>
                  <a:gd name="T4" fmla="*/ 85 w 303"/>
                  <a:gd name="T5" fmla="*/ 36 h 303"/>
                  <a:gd name="T6" fmla="*/ 266 w 303"/>
                  <a:gd name="T7" fmla="*/ 85 h 303"/>
                  <a:gd name="T8" fmla="*/ 218 w 303"/>
                  <a:gd name="T9" fmla="*/ 266 h 303"/>
                </a:gdLst>
                <a:ahLst/>
                <a:cxnLst>
                  <a:cxn ang="0">
                    <a:pos x="T0" y="T1"/>
                  </a:cxn>
                  <a:cxn ang="0">
                    <a:pos x="T2" y="T3"/>
                  </a:cxn>
                  <a:cxn ang="0">
                    <a:pos x="T4" y="T5"/>
                  </a:cxn>
                  <a:cxn ang="0">
                    <a:pos x="T6" y="T7"/>
                  </a:cxn>
                  <a:cxn ang="0">
                    <a:pos x="T8" y="T9"/>
                  </a:cxn>
                </a:cxnLst>
                <a:rect l="0" t="0" r="r" b="b"/>
                <a:pathLst>
                  <a:path w="303" h="303">
                    <a:moveTo>
                      <a:pt x="218" y="266"/>
                    </a:moveTo>
                    <a:cubicBezTo>
                      <a:pt x="154" y="303"/>
                      <a:pt x="73" y="281"/>
                      <a:pt x="37" y="218"/>
                    </a:cubicBezTo>
                    <a:cubicBezTo>
                      <a:pt x="0" y="154"/>
                      <a:pt x="22" y="73"/>
                      <a:pt x="85" y="36"/>
                    </a:cubicBezTo>
                    <a:cubicBezTo>
                      <a:pt x="149" y="0"/>
                      <a:pt x="230" y="22"/>
                      <a:pt x="266" y="85"/>
                    </a:cubicBezTo>
                    <a:cubicBezTo>
                      <a:pt x="303" y="149"/>
                      <a:pt x="281" y="230"/>
                      <a:pt x="218"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p:nvPr/>
            </p:nvSpPr>
            <p:spPr bwMode="auto">
              <a:xfrm>
                <a:off x="4343" y="2828"/>
                <a:ext cx="1065" cy="740"/>
              </a:xfrm>
              <a:custGeom>
                <a:avLst/>
                <a:gdLst>
                  <a:gd name="T0" fmla="*/ 538 w 538"/>
                  <a:gd name="T1" fmla="*/ 125 h 374"/>
                  <a:gd name="T2" fmla="*/ 0 w 538"/>
                  <a:gd name="T3" fmla="*/ 266 h 374"/>
                  <a:gd name="T4" fmla="*/ 173 w 538"/>
                  <a:gd name="T5" fmla="*/ 203 h 374"/>
                  <a:gd name="T6" fmla="*/ 122 w 538"/>
                  <a:gd name="T7" fmla="*/ 2 h 374"/>
                  <a:gd name="T8" fmla="*/ 336 w 538"/>
                  <a:gd name="T9" fmla="*/ 7 h 374"/>
                  <a:gd name="T10" fmla="*/ 538 w 538"/>
                  <a:gd name="T11" fmla="*/ 125 h 374"/>
                </a:gdLst>
                <a:ahLst/>
                <a:cxnLst>
                  <a:cxn ang="0">
                    <a:pos x="T0" y="T1"/>
                  </a:cxn>
                  <a:cxn ang="0">
                    <a:pos x="T2" y="T3"/>
                  </a:cxn>
                  <a:cxn ang="0">
                    <a:pos x="T4" y="T5"/>
                  </a:cxn>
                  <a:cxn ang="0">
                    <a:pos x="T6" y="T7"/>
                  </a:cxn>
                  <a:cxn ang="0">
                    <a:pos x="T8" y="T9"/>
                  </a:cxn>
                  <a:cxn ang="0">
                    <a:pos x="T10" y="T11"/>
                  </a:cxn>
                </a:cxnLst>
                <a:rect l="0" t="0" r="r" b="b"/>
                <a:pathLst>
                  <a:path w="538" h="374">
                    <a:moveTo>
                      <a:pt x="538" y="125"/>
                    </a:moveTo>
                    <a:cubicBezTo>
                      <a:pt x="427" y="312"/>
                      <a:pt x="187" y="374"/>
                      <a:pt x="0" y="266"/>
                    </a:cubicBezTo>
                    <a:cubicBezTo>
                      <a:pt x="64" y="289"/>
                      <a:pt x="137" y="263"/>
                      <a:pt x="173" y="203"/>
                    </a:cubicBezTo>
                    <a:cubicBezTo>
                      <a:pt x="215" y="133"/>
                      <a:pt x="192" y="43"/>
                      <a:pt x="122" y="2"/>
                    </a:cubicBezTo>
                    <a:cubicBezTo>
                      <a:pt x="119" y="0"/>
                      <a:pt x="276" y="22"/>
                      <a:pt x="336" y="7"/>
                    </a:cubicBezTo>
                    <a:cubicBezTo>
                      <a:pt x="384" y="71"/>
                      <a:pt x="458" y="114"/>
                      <a:pt x="538" y="125"/>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5"/>
              <p:cNvSpPr/>
              <p:nvPr/>
            </p:nvSpPr>
            <p:spPr bwMode="auto">
              <a:xfrm>
                <a:off x="4137" y="2780"/>
                <a:ext cx="600" cy="602"/>
              </a:xfrm>
              <a:custGeom>
                <a:avLst/>
                <a:gdLst>
                  <a:gd name="T0" fmla="*/ 84 w 303"/>
                  <a:gd name="T1" fmla="*/ 266 h 304"/>
                  <a:gd name="T2" fmla="*/ 37 w 303"/>
                  <a:gd name="T3" fmla="*/ 84 h 304"/>
                  <a:gd name="T4" fmla="*/ 219 w 303"/>
                  <a:gd name="T5" fmla="*/ 38 h 304"/>
                  <a:gd name="T6" fmla="*/ 266 w 303"/>
                  <a:gd name="T7" fmla="*/ 220 h 304"/>
                  <a:gd name="T8" fmla="*/ 84 w 303"/>
                  <a:gd name="T9" fmla="*/ 266 h 304"/>
                </a:gdLst>
                <a:ahLst/>
                <a:cxnLst>
                  <a:cxn ang="0">
                    <a:pos x="T0" y="T1"/>
                  </a:cxn>
                  <a:cxn ang="0">
                    <a:pos x="T2" y="T3"/>
                  </a:cxn>
                  <a:cxn ang="0">
                    <a:pos x="T4" y="T5"/>
                  </a:cxn>
                  <a:cxn ang="0">
                    <a:pos x="T6" y="T7"/>
                  </a:cxn>
                  <a:cxn ang="0">
                    <a:pos x="T8" y="T9"/>
                  </a:cxn>
                </a:cxnLst>
                <a:rect l="0" t="0" r="r" b="b"/>
                <a:pathLst>
                  <a:path w="303" h="304">
                    <a:moveTo>
                      <a:pt x="84" y="266"/>
                    </a:moveTo>
                    <a:cubicBezTo>
                      <a:pt x="21" y="229"/>
                      <a:pt x="0" y="147"/>
                      <a:pt x="37" y="84"/>
                    </a:cubicBezTo>
                    <a:cubicBezTo>
                      <a:pt x="75" y="21"/>
                      <a:pt x="156" y="0"/>
                      <a:pt x="219" y="38"/>
                    </a:cubicBezTo>
                    <a:cubicBezTo>
                      <a:pt x="282" y="75"/>
                      <a:pt x="303" y="157"/>
                      <a:pt x="266" y="220"/>
                    </a:cubicBezTo>
                    <a:cubicBezTo>
                      <a:pt x="228" y="283"/>
                      <a:pt x="147" y="304"/>
                      <a:pt x="84" y="2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16"/>
              <p:cNvSpPr/>
              <p:nvPr/>
            </p:nvSpPr>
            <p:spPr bwMode="auto">
              <a:xfrm>
                <a:off x="4137" y="1850"/>
                <a:ext cx="782" cy="837"/>
              </a:xfrm>
              <a:custGeom>
                <a:avLst/>
                <a:gdLst>
                  <a:gd name="T0" fmla="*/ 395 w 395"/>
                  <a:gd name="T1" fmla="*/ 423 h 423"/>
                  <a:gd name="T2" fmla="*/ 0 w 395"/>
                  <a:gd name="T3" fmla="*/ 33 h 423"/>
                  <a:gd name="T4" fmla="*/ 143 w 395"/>
                  <a:gd name="T5" fmla="*/ 149 h 423"/>
                  <a:gd name="T6" fmla="*/ 289 w 395"/>
                  <a:gd name="T7" fmla="*/ 3 h 423"/>
                  <a:gd name="T8" fmla="*/ 394 w 395"/>
                  <a:gd name="T9" fmla="*/ 190 h 423"/>
                  <a:gd name="T10" fmla="*/ 395 w 395"/>
                  <a:gd name="T11" fmla="*/ 423 h 423"/>
                </a:gdLst>
                <a:ahLst/>
                <a:cxnLst>
                  <a:cxn ang="0">
                    <a:pos x="T0" y="T1"/>
                  </a:cxn>
                  <a:cxn ang="0">
                    <a:pos x="T2" y="T3"/>
                  </a:cxn>
                  <a:cxn ang="0">
                    <a:pos x="T4" y="T5"/>
                  </a:cxn>
                  <a:cxn ang="0">
                    <a:pos x="T6" y="T7"/>
                  </a:cxn>
                  <a:cxn ang="0">
                    <a:pos x="T8" y="T9"/>
                  </a:cxn>
                  <a:cxn ang="0">
                    <a:pos x="T10" y="T11"/>
                  </a:cxn>
                </a:cxnLst>
                <a:rect l="0" t="0" r="r" b="b"/>
                <a:pathLst>
                  <a:path w="395" h="423">
                    <a:moveTo>
                      <a:pt x="395" y="423"/>
                    </a:moveTo>
                    <a:cubicBezTo>
                      <a:pt x="179" y="423"/>
                      <a:pt x="3" y="249"/>
                      <a:pt x="0" y="33"/>
                    </a:cubicBezTo>
                    <a:cubicBezTo>
                      <a:pt x="13" y="100"/>
                      <a:pt x="72" y="149"/>
                      <a:pt x="143" y="149"/>
                    </a:cubicBezTo>
                    <a:cubicBezTo>
                      <a:pt x="224" y="149"/>
                      <a:pt x="289" y="84"/>
                      <a:pt x="289" y="3"/>
                    </a:cubicBezTo>
                    <a:cubicBezTo>
                      <a:pt x="289" y="0"/>
                      <a:pt x="351" y="146"/>
                      <a:pt x="394" y="190"/>
                    </a:cubicBezTo>
                    <a:cubicBezTo>
                      <a:pt x="364" y="264"/>
                      <a:pt x="364" y="349"/>
                      <a:pt x="395" y="423"/>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Oval 17"/>
              <p:cNvSpPr>
                <a:spLocks noChangeArrowheads="1"/>
              </p:cNvSpPr>
              <p:nvPr/>
            </p:nvSpPr>
            <p:spPr bwMode="auto">
              <a:xfrm>
                <a:off x="4157" y="1593"/>
                <a:ext cx="526" cy="5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1" name="Shape 2543"/>
            <p:cNvSpPr/>
            <p:nvPr/>
          </p:nvSpPr>
          <p:spPr>
            <a:xfrm>
              <a:off x="7277938" y="2728206"/>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2" name="Shape 2620"/>
            <p:cNvSpPr/>
            <p:nvPr/>
          </p:nvSpPr>
          <p:spPr>
            <a:xfrm>
              <a:off x="9032603" y="1667847"/>
              <a:ext cx="422427" cy="384169"/>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3" name="Shape 2563"/>
            <p:cNvSpPr/>
            <p:nvPr/>
          </p:nvSpPr>
          <p:spPr>
            <a:xfrm>
              <a:off x="10857640" y="2683572"/>
              <a:ext cx="422427" cy="422427"/>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4" name="Shape 2619"/>
            <p:cNvSpPr/>
            <p:nvPr/>
          </p:nvSpPr>
          <p:spPr>
            <a:xfrm>
              <a:off x="10857640" y="4752446"/>
              <a:ext cx="422427" cy="422422"/>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5" name="Shape 2570"/>
            <p:cNvSpPr/>
            <p:nvPr/>
          </p:nvSpPr>
          <p:spPr>
            <a:xfrm>
              <a:off x="9098728" y="5756550"/>
              <a:ext cx="422427" cy="41282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6" name="Shape 2631"/>
            <p:cNvSpPr/>
            <p:nvPr/>
          </p:nvSpPr>
          <p:spPr>
            <a:xfrm>
              <a:off x="7301793" y="4816239"/>
              <a:ext cx="422427" cy="345620"/>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47" name="Shape 2540"/>
            <p:cNvSpPr/>
            <p:nvPr/>
          </p:nvSpPr>
          <p:spPr>
            <a:xfrm>
              <a:off x="8944180" y="3561394"/>
              <a:ext cx="731520" cy="7315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61" name="组合 60"/>
          <p:cNvGrpSpPr/>
          <p:nvPr/>
        </p:nvGrpSpPr>
        <p:grpSpPr>
          <a:xfrm>
            <a:off x="8248638" y="2092193"/>
            <a:ext cx="2633697" cy="730902"/>
            <a:chOff x="1088298" y="4213143"/>
            <a:chExt cx="2633697" cy="730902"/>
          </a:xfrm>
        </p:grpSpPr>
        <p:sp>
          <p:nvSpPr>
            <p:cNvPr id="62" name="矩形 61"/>
            <p:cNvSpPr/>
            <p:nvPr/>
          </p:nvSpPr>
          <p:spPr>
            <a:xfrm>
              <a:off x="1088298" y="4594795"/>
              <a:ext cx="2633697" cy="34925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游戏音乐及音效模块的设计</a:t>
              </a:r>
              <a:endParaRPr lang="zh-CN" altLang="en-US" sz="1400" dirty="0">
                <a:solidFill>
                  <a:schemeClr val="tx1">
                    <a:lumMod val="50000"/>
                    <a:lumOff val="50000"/>
                  </a:schemeClr>
                </a:solidFill>
              </a:endParaRPr>
            </a:p>
          </p:txBody>
        </p:sp>
        <p:sp>
          <p:nvSpPr>
            <p:cNvPr id="63" name="矩形 62"/>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分工四</a:t>
              </a:r>
              <a:endParaRPr lang="zh-CN" altLang="en-US" b="1" dirty="0">
                <a:solidFill>
                  <a:schemeClr val="tx1">
                    <a:lumMod val="65000"/>
                    <a:lumOff val="35000"/>
                  </a:schemeClr>
                </a:solidFill>
              </a:endParaRPr>
            </a:p>
          </p:txBody>
        </p:sp>
      </p:grpSp>
      <p:grpSp>
        <p:nvGrpSpPr>
          <p:cNvPr id="64" name="组合 63"/>
          <p:cNvGrpSpPr/>
          <p:nvPr/>
        </p:nvGrpSpPr>
        <p:grpSpPr>
          <a:xfrm>
            <a:off x="8248638" y="3356944"/>
            <a:ext cx="2633697" cy="730902"/>
            <a:chOff x="1088298" y="4213143"/>
            <a:chExt cx="2633697" cy="730902"/>
          </a:xfrm>
        </p:grpSpPr>
        <p:sp>
          <p:nvSpPr>
            <p:cNvPr id="65" name="矩形 64"/>
            <p:cNvSpPr/>
            <p:nvPr/>
          </p:nvSpPr>
          <p:spPr>
            <a:xfrm>
              <a:off x="1088298" y="4594795"/>
              <a:ext cx="2633697" cy="34925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用户注册和游戏记录模块设计</a:t>
              </a:r>
              <a:endParaRPr lang="zh-CN" altLang="en-US" sz="1400" dirty="0">
                <a:solidFill>
                  <a:schemeClr val="tx1">
                    <a:lumMod val="50000"/>
                    <a:lumOff val="50000"/>
                  </a:schemeClr>
                </a:solidFill>
              </a:endParaRPr>
            </a:p>
          </p:txBody>
        </p:sp>
        <p:sp>
          <p:nvSpPr>
            <p:cNvPr id="66" name="矩形 65"/>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分工五</a:t>
              </a:r>
              <a:endParaRPr lang="zh-CN" altLang="en-US" b="1" dirty="0">
                <a:solidFill>
                  <a:schemeClr val="tx1">
                    <a:lumMod val="65000"/>
                    <a:lumOff val="35000"/>
                  </a:schemeClr>
                </a:solidFill>
              </a:endParaRPr>
            </a:p>
          </p:txBody>
        </p:sp>
      </p:grpSp>
      <p:grpSp>
        <p:nvGrpSpPr>
          <p:cNvPr id="67" name="组合 66"/>
          <p:cNvGrpSpPr/>
          <p:nvPr/>
        </p:nvGrpSpPr>
        <p:grpSpPr>
          <a:xfrm>
            <a:off x="8248638" y="4621694"/>
            <a:ext cx="2633697" cy="989347"/>
            <a:chOff x="1088298" y="4213143"/>
            <a:chExt cx="2633697" cy="989347"/>
          </a:xfrm>
        </p:grpSpPr>
        <p:sp>
          <p:nvSpPr>
            <p:cNvPr id="68" name="矩形 67"/>
            <p:cNvSpPr/>
            <p:nvPr/>
          </p:nvSpPr>
          <p:spPr>
            <a:xfrm>
              <a:off x="1088298" y="4594795"/>
              <a:ext cx="2633697" cy="607695"/>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游戏开场动画和游戏介绍等功能；游戏挑战功能实现</a:t>
              </a:r>
              <a:endParaRPr lang="zh-CN" altLang="en-US" sz="1400" dirty="0">
                <a:solidFill>
                  <a:schemeClr val="tx1">
                    <a:lumMod val="50000"/>
                    <a:lumOff val="50000"/>
                  </a:schemeClr>
                </a:solidFill>
              </a:endParaRPr>
            </a:p>
          </p:txBody>
        </p:sp>
        <p:sp>
          <p:nvSpPr>
            <p:cNvPr id="69" name="矩形 68"/>
            <p:cNvSpPr/>
            <p:nvPr/>
          </p:nvSpPr>
          <p:spPr>
            <a:xfrm>
              <a:off x="1088299" y="4213143"/>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分工六</a:t>
              </a:r>
              <a:endParaRPr lang="zh-CN" altLang="en-US" b="1" dirty="0">
                <a:solidFill>
                  <a:schemeClr val="tx1">
                    <a:lumMod val="65000"/>
                    <a:lumOff val="35000"/>
                  </a:schemeClr>
                </a:solidFill>
              </a:endParaRPr>
            </a:p>
          </p:txBody>
        </p:sp>
      </p:grpSp>
      <p:grpSp>
        <p:nvGrpSpPr>
          <p:cNvPr id="70" name="组合 69"/>
          <p:cNvGrpSpPr/>
          <p:nvPr/>
        </p:nvGrpSpPr>
        <p:grpSpPr>
          <a:xfrm>
            <a:off x="1309665" y="2092193"/>
            <a:ext cx="2633697" cy="730902"/>
            <a:chOff x="1088298" y="4213143"/>
            <a:chExt cx="2633697" cy="730902"/>
          </a:xfrm>
        </p:grpSpPr>
        <p:sp>
          <p:nvSpPr>
            <p:cNvPr id="71" name="矩形 70"/>
            <p:cNvSpPr/>
            <p:nvPr/>
          </p:nvSpPr>
          <p:spPr>
            <a:xfrm>
              <a:off x="1088298" y="4594795"/>
              <a:ext cx="2633697" cy="34925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数据库模块和UI设计制作</a:t>
              </a:r>
              <a:endParaRPr lang="zh-CN" altLang="en-US" sz="1400" dirty="0">
                <a:solidFill>
                  <a:schemeClr val="tx1">
                    <a:lumMod val="50000"/>
                    <a:lumOff val="50000"/>
                  </a:schemeClr>
                </a:solidFill>
              </a:endParaRPr>
            </a:p>
          </p:txBody>
        </p:sp>
        <p:sp>
          <p:nvSpPr>
            <p:cNvPr id="72" name="矩形 71"/>
            <p:cNvSpPr/>
            <p:nvPr/>
          </p:nvSpPr>
          <p:spPr>
            <a:xfrm>
              <a:off x="1480021" y="4213143"/>
              <a:ext cx="2241974" cy="423545"/>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分工一</a:t>
              </a:r>
              <a:endParaRPr lang="zh-CN" altLang="en-US" b="1" dirty="0">
                <a:solidFill>
                  <a:schemeClr val="tx1">
                    <a:lumMod val="65000"/>
                    <a:lumOff val="35000"/>
                  </a:schemeClr>
                </a:solidFill>
              </a:endParaRPr>
            </a:p>
          </p:txBody>
        </p:sp>
      </p:grpSp>
      <p:grpSp>
        <p:nvGrpSpPr>
          <p:cNvPr id="73" name="组合 72"/>
          <p:cNvGrpSpPr/>
          <p:nvPr/>
        </p:nvGrpSpPr>
        <p:grpSpPr>
          <a:xfrm>
            <a:off x="1309665" y="3356944"/>
            <a:ext cx="2633697" cy="730902"/>
            <a:chOff x="1088298" y="4213143"/>
            <a:chExt cx="2633697" cy="730902"/>
          </a:xfrm>
        </p:grpSpPr>
        <p:sp>
          <p:nvSpPr>
            <p:cNvPr id="74" name="矩形 73"/>
            <p:cNvSpPr/>
            <p:nvPr/>
          </p:nvSpPr>
          <p:spPr>
            <a:xfrm>
              <a:off x="1088298" y="4594795"/>
              <a:ext cx="2633697" cy="34925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骨灰级玩家功能模块设计</a:t>
              </a:r>
              <a:endParaRPr lang="zh-CN" altLang="en-US" sz="1400" dirty="0">
                <a:solidFill>
                  <a:schemeClr val="tx1">
                    <a:lumMod val="50000"/>
                    <a:lumOff val="50000"/>
                  </a:schemeClr>
                </a:solidFill>
              </a:endParaRPr>
            </a:p>
          </p:txBody>
        </p:sp>
        <p:sp>
          <p:nvSpPr>
            <p:cNvPr id="75" name="矩形 74"/>
            <p:cNvSpPr/>
            <p:nvPr/>
          </p:nvSpPr>
          <p:spPr>
            <a:xfrm>
              <a:off x="1480021" y="4213143"/>
              <a:ext cx="2241974" cy="423545"/>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sym typeface="+mn-ea"/>
                </a:rPr>
                <a:t>分工二</a:t>
              </a:r>
              <a:endParaRPr lang="zh-CN" altLang="en-US" b="1" dirty="0">
                <a:solidFill>
                  <a:schemeClr val="tx1">
                    <a:lumMod val="65000"/>
                    <a:lumOff val="35000"/>
                  </a:schemeClr>
                </a:solidFill>
              </a:endParaRPr>
            </a:p>
          </p:txBody>
        </p:sp>
      </p:grpSp>
      <p:grpSp>
        <p:nvGrpSpPr>
          <p:cNvPr id="76" name="组合 75"/>
          <p:cNvGrpSpPr/>
          <p:nvPr/>
        </p:nvGrpSpPr>
        <p:grpSpPr>
          <a:xfrm>
            <a:off x="1309665" y="4621694"/>
            <a:ext cx="2633697" cy="730902"/>
            <a:chOff x="1088298" y="4213143"/>
            <a:chExt cx="2633697" cy="730902"/>
          </a:xfrm>
        </p:grpSpPr>
        <p:sp>
          <p:nvSpPr>
            <p:cNvPr id="77" name="矩形 76"/>
            <p:cNvSpPr/>
            <p:nvPr/>
          </p:nvSpPr>
          <p:spPr>
            <a:xfrm>
              <a:off x="1088298" y="4594795"/>
              <a:ext cx="2633697" cy="34925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选择相册、计时器功能实现</a:t>
              </a:r>
              <a:endParaRPr lang="zh-CN" altLang="en-US" sz="1400" dirty="0">
                <a:solidFill>
                  <a:schemeClr val="tx1">
                    <a:lumMod val="50000"/>
                    <a:lumOff val="50000"/>
                  </a:schemeClr>
                </a:solidFill>
              </a:endParaRPr>
            </a:p>
          </p:txBody>
        </p:sp>
        <p:sp>
          <p:nvSpPr>
            <p:cNvPr id="78" name="矩形 77"/>
            <p:cNvSpPr/>
            <p:nvPr/>
          </p:nvSpPr>
          <p:spPr>
            <a:xfrm>
              <a:off x="1480021" y="4213143"/>
              <a:ext cx="2241974" cy="423545"/>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分工三</a:t>
              </a:r>
              <a:endParaRPr lang="zh-CN" altLang="en-US" b="1" dirty="0">
                <a:solidFill>
                  <a:schemeClr val="tx1">
                    <a:lumMod val="65000"/>
                    <a:lumOff val="35000"/>
                  </a:schemeClr>
                </a:solidFill>
              </a:endParaRPr>
            </a:p>
          </p:txBody>
        </p:sp>
      </p:grpSp>
      <p:sp>
        <p:nvSpPr>
          <p:cNvPr id="80" name="矩形: 圆角 79"/>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成员分工</a:t>
            </a:r>
            <a:endParaRPr lang="zh-CN" altLang="en-US" sz="3200" b="1" dirty="0">
              <a:solidFill>
                <a:schemeClr val="accent1"/>
              </a:solidFill>
            </a:endParaRPr>
          </a:p>
        </p:txBody>
      </p:sp>
      <p:sp>
        <p:nvSpPr>
          <p:cNvPr id="83" name="文本框 82"/>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02</a:t>
            </a:r>
            <a:endParaRPr lang="zh-CN" altLang="en-US" sz="2400" b="1" dirty="0">
              <a:solidFill>
                <a:schemeClr val="bg1"/>
              </a:solidFill>
            </a:endParaRPr>
          </a:p>
        </p:txBody>
      </p:sp>
      <p:sp>
        <p:nvSpPr>
          <p:cNvPr id="84" name="任意多边形: 形状 83"/>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ppt_x"/>
                                          </p:val>
                                        </p:tav>
                                        <p:tav tm="100000">
                                          <p:val>
                                            <p:strVal val="#ppt_x"/>
                                          </p:val>
                                        </p:tav>
                                      </p:tavLst>
                                    </p:anim>
                                    <p:anim calcmode="lin" valueType="num">
                                      <p:cBhvr additive="base">
                                        <p:cTn id="15" dur="500" fill="hold"/>
                                        <p:tgtEl>
                                          <p:spTgt spid="7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ppt_x"/>
                                          </p:val>
                                        </p:tav>
                                        <p:tav tm="100000">
                                          <p:val>
                                            <p:strVal val="#ppt_x"/>
                                          </p:val>
                                        </p:tav>
                                      </p:tavLst>
                                    </p:anim>
                                    <p:anim calcmode="lin" valueType="num">
                                      <p:cBhvr additive="base">
                                        <p:cTn id="23" dur="500" fill="hold"/>
                                        <p:tgtEl>
                                          <p:spTgt spid="7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500" fill="hold"/>
                                        <p:tgtEl>
                                          <p:spTgt spid="61"/>
                                        </p:tgtEl>
                                        <p:attrNameLst>
                                          <p:attrName>ppt_x</p:attrName>
                                        </p:attrNameLst>
                                      </p:cBhvr>
                                      <p:tavLst>
                                        <p:tav tm="0">
                                          <p:val>
                                            <p:strVal val="#ppt_x"/>
                                          </p:val>
                                        </p:tav>
                                        <p:tav tm="100000">
                                          <p:val>
                                            <p:strVal val="#ppt_x"/>
                                          </p:val>
                                        </p:tav>
                                      </p:tavLst>
                                    </p:anim>
                                    <p:anim calcmode="lin" valueType="num">
                                      <p:cBhvr additive="base">
                                        <p:cTn id="27" dur="500" fill="hold"/>
                                        <p:tgtEl>
                                          <p:spTgt spid="61"/>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500" fill="hold"/>
                                        <p:tgtEl>
                                          <p:spTgt spid="64"/>
                                        </p:tgtEl>
                                        <p:attrNameLst>
                                          <p:attrName>ppt_x</p:attrName>
                                        </p:attrNameLst>
                                      </p:cBhvr>
                                      <p:tavLst>
                                        <p:tav tm="0">
                                          <p:val>
                                            <p:strVal val="#ppt_x"/>
                                          </p:val>
                                        </p:tav>
                                        <p:tav tm="100000">
                                          <p:val>
                                            <p:strVal val="#ppt_x"/>
                                          </p:val>
                                        </p:tav>
                                      </p:tavLst>
                                    </p:anim>
                                    <p:anim calcmode="lin" valueType="num">
                                      <p:cBhvr additive="base">
                                        <p:cTn id="31" dur="500" fill="hold"/>
                                        <p:tgtEl>
                                          <p:spTgt spid="6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500" fill="hold"/>
                                        <p:tgtEl>
                                          <p:spTgt spid="67"/>
                                        </p:tgtEl>
                                        <p:attrNameLst>
                                          <p:attrName>ppt_x</p:attrName>
                                        </p:attrNameLst>
                                      </p:cBhvr>
                                      <p:tavLst>
                                        <p:tav tm="0">
                                          <p:val>
                                            <p:strVal val="#ppt_x"/>
                                          </p:val>
                                        </p:tav>
                                        <p:tav tm="100000">
                                          <p:val>
                                            <p:strVal val="#ppt_x"/>
                                          </p:val>
                                        </p:tav>
                                      </p:tavLst>
                                    </p:anim>
                                    <p:anim calcmode="lin" valueType="num">
                                      <p:cBhvr additive="base">
                                        <p:cTn id="3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084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功能分析</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13044" r="13044"/>
          <a:stretch>
            <a:fillRect/>
          </a:stretch>
        </p:blipFill>
        <p:spPr/>
      </p:pic>
      <p:sp>
        <p:nvSpPr>
          <p:cNvPr id="10" name="矩形 9"/>
          <p:cNvSpPr/>
          <p:nvPr/>
        </p:nvSpPr>
        <p:spPr>
          <a:xfrm>
            <a:off x="6051689" y="3983894"/>
            <a:ext cx="5444985" cy="31242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lumMod val="75000"/>
                  </a:schemeClr>
                </a:solidFill>
              </a:rPr>
              <a:t>具体功能展示</a:t>
            </a:r>
            <a:endParaRPr lang="zh-CN" altLang="en-US" sz="1200" dirty="0">
              <a:solidFill>
                <a:schemeClr val="bg1">
                  <a:lumMod val="75000"/>
                </a:schemeClr>
              </a:solidFill>
            </a:endParaRPr>
          </a:p>
        </p:txBody>
      </p:sp>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3729990" y="2751455"/>
            <a:ext cx="1825625" cy="1569725"/>
            <a:chOff x="1088299" y="4213143"/>
            <a:chExt cx="5150072" cy="1569768"/>
          </a:xfrm>
        </p:grpSpPr>
        <p:sp>
          <p:nvSpPr>
            <p:cNvPr id="55" name="矩形 54"/>
            <p:cNvSpPr/>
            <p:nvPr/>
          </p:nvSpPr>
          <p:spPr>
            <a:xfrm>
              <a:off x="1088299" y="4658295"/>
              <a:ext cx="5150072" cy="1124616"/>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主界面的图片</a:t>
              </a:r>
              <a:r>
                <a:rPr lang="en-US" altLang="zh-CN" sz="1400" dirty="0">
                  <a:solidFill>
                    <a:schemeClr val="tx1">
                      <a:lumMod val="50000"/>
                      <a:lumOff val="50000"/>
                    </a:schemeClr>
                  </a:solidFill>
                </a:rPr>
                <a:t>GridView</a:t>
              </a:r>
              <a:r>
                <a:rPr lang="zh-CN" altLang="en-US" sz="1400" dirty="0">
                  <a:solidFill>
                    <a:schemeClr val="tx1">
                      <a:lumMod val="50000"/>
                      <a:lumOff val="50000"/>
                    </a:schemeClr>
                  </a:solidFill>
                </a:rPr>
                <a:t>以及一些</a:t>
              </a:r>
              <a:r>
                <a:rPr lang="en-US" altLang="zh-CN" sz="1400" dirty="0">
                  <a:solidFill>
                    <a:schemeClr val="tx1">
                      <a:lumMod val="50000"/>
                      <a:lumOff val="50000"/>
                    </a:schemeClr>
                  </a:solidFill>
                </a:rPr>
                <a:t>button</a:t>
              </a:r>
              <a:r>
                <a:rPr lang="zh-CN" altLang="en-US" sz="1400" dirty="0">
                  <a:solidFill>
                    <a:schemeClr val="tx1">
                      <a:lumMod val="50000"/>
                      <a:lumOff val="50000"/>
                    </a:schemeClr>
                  </a:solidFill>
                </a:rPr>
                <a:t>和</a:t>
              </a:r>
              <a:r>
                <a:rPr lang="en-US" altLang="zh-CN" sz="1400" dirty="0">
                  <a:solidFill>
                    <a:schemeClr val="tx1">
                      <a:lumMod val="50000"/>
                      <a:lumOff val="50000"/>
                    </a:schemeClr>
                  </a:solidFill>
                </a:rPr>
                <a:t>textview</a:t>
              </a:r>
              <a:r>
                <a:rPr lang="zh-CN" altLang="en-US" sz="1400" dirty="0">
                  <a:solidFill>
                    <a:schemeClr val="tx1">
                      <a:lumMod val="50000"/>
                      <a:lumOff val="50000"/>
                    </a:schemeClr>
                  </a:solidFill>
                </a:rPr>
                <a:t>组成</a:t>
              </a:r>
              <a:endParaRPr lang="zh-CN" altLang="en-US" sz="1400" dirty="0">
                <a:solidFill>
                  <a:schemeClr val="tx1">
                    <a:lumMod val="50000"/>
                    <a:lumOff val="50000"/>
                  </a:schemeClr>
                </a:solidFill>
              </a:endParaRPr>
            </a:p>
          </p:txBody>
        </p:sp>
        <p:sp>
          <p:nvSpPr>
            <p:cNvPr id="56" name="矩形 55"/>
            <p:cNvSpPr/>
            <p:nvPr/>
          </p:nvSpPr>
          <p:spPr>
            <a:xfrm>
              <a:off x="1088299" y="4213143"/>
              <a:ext cx="3034512" cy="42355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主界面</a:t>
              </a:r>
              <a:endParaRPr lang="zh-CN" altLang="en-US" b="1" dirty="0">
                <a:solidFill>
                  <a:schemeClr val="tx1">
                    <a:lumMod val="65000"/>
                    <a:lumOff val="35000"/>
                  </a:schemeClr>
                </a:solidFill>
              </a:endParaRPr>
            </a:p>
          </p:txBody>
        </p:sp>
      </p:grpSp>
      <p:grpSp>
        <p:nvGrpSpPr>
          <p:cNvPr id="20" name="组合 19"/>
          <p:cNvGrpSpPr/>
          <p:nvPr/>
        </p:nvGrpSpPr>
        <p:grpSpPr bwMode="auto">
          <a:xfrm>
            <a:off x="1309370" y="1741170"/>
            <a:ext cx="2228215" cy="4477385"/>
            <a:chOff x="8853485" y="3998913"/>
            <a:chExt cx="3106735" cy="6257925"/>
          </a:xfrm>
          <a:effectLst/>
        </p:grpSpPr>
        <p:sp>
          <p:nvSpPr>
            <p:cNvPr id="22"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lstStyle/>
            <a:p>
              <a:pPr algn="ctr"/>
            </a:p>
          </p:txBody>
        </p:sp>
        <p:sp>
          <p:nvSpPr>
            <p:cNvPr id="23"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lstStyle/>
            <a:p>
              <a:pPr algn="ctr"/>
            </a:p>
          </p:txBody>
        </p:sp>
        <p:sp>
          <p:nvSpPr>
            <p:cNvPr id="24"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lstStyle/>
            <a:p>
              <a:pPr algn="ctr"/>
            </a:p>
          </p:txBody>
        </p:sp>
        <p:sp>
          <p:nvSpPr>
            <p:cNvPr id="25"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lstStyle/>
            <a:p>
              <a:pPr algn="ctr"/>
            </a:p>
          </p:txBody>
        </p:sp>
        <p:sp>
          <p:nvSpPr>
            <p:cNvPr id="26"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lstStyle/>
            <a:p>
              <a:pPr algn="ctr"/>
            </a:p>
          </p:txBody>
        </p:sp>
        <p:sp>
          <p:nvSpPr>
            <p:cNvPr id="27"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lstStyle/>
            <a:p>
              <a:pPr algn="ctr"/>
            </a:p>
          </p:txBody>
        </p:sp>
      </p:grpSp>
      <p:sp>
        <p:nvSpPr>
          <p:cNvPr id="69" name="矩形: 圆角 68"/>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403349" y="366923"/>
            <a:ext cx="2621280" cy="58356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具体功能展示</a:t>
            </a:r>
            <a:endParaRPr lang="zh-CN" altLang="en-US" sz="3200" b="1" dirty="0">
              <a:solidFill>
                <a:schemeClr val="accent1"/>
              </a:solidFill>
            </a:endParaRPr>
          </a:p>
        </p:txBody>
      </p:sp>
      <p:sp>
        <p:nvSpPr>
          <p:cNvPr id="72" name="文本框 71"/>
          <p:cNvSpPr txBox="1"/>
          <p:nvPr/>
        </p:nvSpPr>
        <p:spPr>
          <a:xfrm>
            <a:off x="524613" y="400325"/>
            <a:ext cx="521970" cy="460375"/>
          </a:xfrm>
          <a:prstGeom prst="rect">
            <a:avLst/>
          </a:prstGeom>
          <a:noFill/>
        </p:spPr>
        <p:txBody>
          <a:bodyPr wrap="none" rtlCol="0">
            <a:spAutoFit/>
          </a:bodyPr>
          <a:lstStyle/>
          <a:p>
            <a:pPr algn="ctr"/>
            <a:r>
              <a:rPr lang="en-US" altLang="zh-CN" sz="2400" b="1" dirty="0">
                <a:solidFill>
                  <a:schemeClr val="bg1"/>
                </a:solidFill>
              </a:rPr>
              <a:t>03</a:t>
            </a:r>
            <a:endParaRPr lang="zh-CN" altLang="en-US" sz="2400" b="1" dirty="0">
              <a:solidFill>
                <a:schemeClr val="bg1"/>
              </a:solidFill>
            </a:endParaRPr>
          </a:p>
        </p:txBody>
      </p:sp>
      <p:sp>
        <p:nvSpPr>
          <p:cNvPr id="73" name="任意多边形: 形状 72"/>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占位符 12"/>
          <p:cNvPicPr>
            <a:picLocks noChangeAspect="1"/>
          </p:cNvPicPr>
          <p:nvPr>
            <p:ph type="pic" sz="quarter" idx="12"/>
          </p:nvPr>
        </p:nvPicPr>
        <p:blipFill>
          <a:blip r:embed="rId1">
            <a:extLst>
              <a:ext uri="{28A0092B-C50C-407E-A947-70E740481C1C}">
                <a14:useLocalDpi xmlns:a14="http://schemas.microsoft.com/office/drawing/2010/main" val="0"/>
              </a:ext>
            </a:extLst>
          </a:blip>
          <a:stretch>
            <a:fillRect/>
          </a:stretch>
        </p:blipFill>
        <p:spPr>
          <a:xfrm>
            <a:off x="1411605" y="2104390"/>
            <a:ext cx="2016760" cy="3585845"/>
          </a:xfrm>
          <a:prstGeom prst="rect">
            <a:avLst/>
          </a:prstGeom>
        </p:spPr>
      </p:pic>
      <p:grpSp>
        <p:nvGrpSpPr>
          <p:cNvPr id="5" name="组合 4"/>
          <p:cNvGrpSpPr/>
          <p:nvPr/>
        </p:nvGrpSpPr>
        <p:grpSpPr bwMode="auto">
          <a:xfrm>
            <a:off x="8720455" y="1740535"/>
            <a:ext cx="2228215" cy="4477385"/>
            <a:chOff x="8853485" y="3998913"/>
            <a:chExt cx="3106735" cy="6257925"/>
          </a:xfrm>
          <a:effectLst/>
        </p:grpSpPr>
        <p:sp>
          <p:nvSpPr>
            <p:cNvPr id="6" name="任意多边形: 形状 21"/>
            <p:cNvSpPr/>
            <p:nvPr/>
          </p:nvSpPr>
          <p:spPr bwMode="auto">
            <a:xfrm>
              <a:off x="8853485" y="3998913"/>
              <a:ext cx="3106735" cy="6257925"/>
            </a:xfrm>
            <a:custGeom>
              <a:avLst/>
              <a:gdLst>
                <a:gd name="T0" fmla="*/ 8594 w 8630"/>
                <a:gd name="T1" fmla="*/ 3320 h 17382"/>
                <a:gd name="T2" fmla="*/ 8596 w 8630"/>
                <a:gd name="T3" fmla="*/ 3320 h 17382"/>
                <a:gd name="T4" fmla="*/ 8629 w 8630"/>
                <a:gd name="T5" fmla="*/ 3353 h 17382"/>
                <a:gd name="T6" fmla="*/ 8629 w 8630"/>
                <a:gd name="T7" fmla="*/ 4419 h 17382"/>
                <a:gd name="T8" fmla="*/ 8596 w 8630"/>
                <a:gd name="T9" fmla="*/ 4452 h 17382"/>
                <a:gd name="T10" fmla="*/ 8594 w 8630"/>
                <a:gd name="T11" fmla="*/ 4452 h 17382"/>
                <a:gd name="T12" fmla="*/ 8594 w 8630"/>
                <a:gd name="T13" fmla="*/ 16371 h 17382"/>
                <a:gd name="T14" fmla="*/ 7584 w 8630"/>
                <a:gd name="T15" fmla="*/ 17381 h 17382"/>
                <a:gd name="T16" fmla="*/ 1043 w 8630"/>
                <a:gd name="T17" fmla="*/ 17381 h 17382"/>
                <a:gd name="T18" fmla="*/ 33 w 8630"/>
                <a:gd name="T19" fmla="*/ 16371 h 17382"/>
                <a:gd name="T20" fmla="*/ 33 w 8630"/>
                <a:gd name="T21" fmla="*/ 5859 h 17382"/>
                <a:gd name="T22" fmla="*/ 33 w 8630"/>
                <a:gd name="T23" fmla="*/ 5859 h 17382"/>
                <a:gd name="T24" fmla="*/ 0 w 8630"/>
                <a:gd name="T25" fmla="*/ 5826 h 17382"/>
                <a:gd name="T26" fmla="*/ 0 w 8630"/>
                <a:gd name="T27" fmla="*/ 4760 h 17382"/>
                <a:gd name="T28" fmla="*/ 33 w 8630"/>
                <a:gd name="T29" fmla="*/ 4727 h 17382"/>
                <a:gd name="T30" fmla="*/ 33 w 8630"/>
                <a:gd name="T31" fmla="*/ 4727 h 17382"/>
                <a:gd name="T32" fmla="*/ 33 w 8630"/>
                <a:gd name="T33" fmla="*/ 4452 h 17382"/>
                <a:gd name="T34" fmla="*/ 33 w 8630"/>
                <a:gd name="T35" fmla="*/ 4452 h 17382"/>
                <a:gd name="T36" fmla="*/ 0 w 8630"/>
                <a:gd name="T37" fmla="*/ 4419 h 17382"/>
                <a:gd name="T38" fmla="*/ 0 w 8630"/>
                <a:gd name="T39" fmla="*/ 3353 h 17382"/>
                <a:gd name="T40" fmla="*/ 33 w 8630"/>
                <a:gd name="T41" fmla="*/ 3320 h 17382"/>
                <a:gd name="T42" fmla="*/ 33 w 8630"/>
                <a:gd name="T43" fmla="*/ 3320 h 17382"/>
                <a:gd name="T44" fmla="*/ 33 w 8630"/>
                <a:gd name="T45" fmla="*/ 2704 h 17382"/>
                <a:gd name="T46" fmla="*/ 33 w 8630"/>
                <a:gd name="T47" fmla="*/ 2704 h 17382"/>
                <a:gd name="T48" fmla="*/ 0 w 8630"/>
                <a:gd name="T49" fmla="*/ 2672 h 17382"/>
                <a:gd name="T50" fmla="*/ 0 w 8630"/>
                <a:gd name="T51" fmla="*/ 2075 h 17382"/>
                <a:gd name="T52" fmla="*/ 33 w 8630"/>
                <a:gd name="T53" fmla="*/ 2042 h 17382"/>
                <a:gd name="T54" fmla="*/ 33 w 8630"/>
                <a:gd name="T55" fmla="*/ 2042 h 17382"/>
                <a:gd name="T56" fmla="*/ 33 w 8630"/>
                <a:gd name="T57" fmla="*/ 1010 h 17382"/>
                <a:gd name="T58" fmla="*/ 1043 w 8630"/>
                <a:gd name="T59" fmla="*/ 0 h 17382"/>
                <a:gd name="T60" fmla="*/ 7584 w 8630"/>
                <a:gd name="T61" fmla="*/ 0 h 17382"/>
                <a:gd name="T62" fmla="*/ 8594 w 8630"/>
                <a:gd name="T63" fmla="*/ 1010 h 17382"/>
                <a:gd name="T64" fmla="*/ 8594 w 8630"/>
                <a:gd name="T65" fmla="*/ 3320 h 173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30"/>
                <a:gd name="T100" fmla="*/ 0 h 17382"/>
                <a:gd name="T101" fmla="*/ 8630 w 8630"/>
                <a:gd name="T102" fmla="*/ 17382 h 173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30" h="17382">
                  <a:moveTo>
                    <a:pt x="8594" y="3320"/>
                  </a:moveTo>
                  <a:lnTo>
                    <a:pt x="8596" y="3320"/>
                  </a:lnTo>
                  <a:cubicBezTo>
                    <a:pt x="8614" y="3320"/>
                    <a:pt x="8629" y="3335"/>
                    <a:pt x="8629" y="3353"/>
                  </a:cubicBezTo>
                  <a:lnTo>
                    <a:pt x="8629" y="4419"/>
                  </a:lnTo>
                  <a:cubicBezTo>
                    <a:pt x="8629" y="4438"/>
                    <a:pt x="8614" y="4452"/>
                    <a:pt x="8596" y="4452"/>
                  </a:cubicBezTo>
                  <a:lnTo>
                    <a:pt x="8594" y="4452"/>
                  </a:lnTo>
                  <a:lnTo>
                    <a:pt x="8594" y="16371"/>
                  </a:lnTo>
                  <a:cubicBezTo>
                    <a:pt x="8594" y="16928"/>
                    <a:pt x="8141" y="17381"/>
                    <a:pt x="7584" y="17381"/>
                  </a:cubicBezTo>
                  <a:lnTo>
                    <a:pt x="1043" y="17381"/>
                  </a:lnTo>
                  <a:cubicBezTo>
                    <a:pt x="487" y="17381"/>
                    <a:pt x="33" y="16928"/>
                    <a:pt x="33" y="16371"/>
                  </a:cubicBezTo>
                  <a:lnTo>
                    <a:pt x="33" y="5859"/>
                  </a:lnTo>
                  <a:cubicBezTo>
                    <a:pt x="15" y="5859"/>
                    <a:pt x="0" y="5844"/>
                    <a:pt x="0" y="5826"/>
                  </a:cubicBezTo>
                  <a:lnTo>
                    <a:pt x="0" y="4760"/>
                  </a:lnTo>
                  <a:cubicBezTo>
                    <a:pt x="0" y="4741"/>
                    <a:pt x="15" y="4727"/>
                    <a:pt x="33" y="4727"/>
                  </a:cubicBezTo>
                  <a:lnTo>
                    <a:pt x="33" y="4452"/>
                  </a:lnTo>
                  <a:cubicBezTo>
                    <a:pt x="15" y="4452"/>
                    <a:pt x="0" y="4438"/>
                    <a:pt x="0" y="4419"/>
                  </a:cubicBezTo>
                  <a:lnTo>
                    <a:pt x="0" y="3353"/>
                  </a:lnTo>
                  <a:cubicBezTo>
                    <a:pt x="0" y="3335"/>
                    <a:pt x="15" y="3320"/>
                    <a:pt x="33" y="3320"/>
                  </a:cubicBezTo>
                  <a:lnTo>
                    <a:pt x="33" y="2704"/>
                  </a:lnTo>
                  <a:cubicBezTo>
                    <a:pt x="15" y="2704"/>
                    <a:pt x="0" y="2690"/>
                    <a:pt x="0" y="2672"/>
                  </a:cubicBezTo>
                  <a:lnTo>
                    <a:pt x="0" y="2075"/>
                  </a:lnTo>
                  <a:cubicBezTo>
                    <a:pt x="0" y="2057"/>
                    <a:pt x="15" y="2042"/>
                    <a:pt x="33" y="2042"/>
                  </a:cubicBezTo>
                  <a:lnTo>
                    <a:pt x="33" y="1010"/>
                  </a:lnTo>
                  <a:cubicBezTo>
                    <a:pt x="33" y="453"/>
                    <a:pt x="487" y="0"/>
                    <a:pt x="1043" y="0"/>
                  </a:cubicBezTo>
                  <a:lnTo>
                    <a:pt x="7584" y="0"/>
                  </a:lnTo>
                  <a:cubicBezTo>
                    <a:pt x="8141" y="0"/>
                    <a:pt x="8594" y="453"/>
                    <a:pt x="8594" y="1010"/>
                  </a:cubicBezTo>
                  <a:lnTo>
                    <a:pt x="8594" y="3320"/>
                  </a:lnTo>
                </a:path>
              </a:pathLst>
            </a:custGeom>
            <a:solidFill>
              <a:schemeClr val="tx2">
                <a:lumMod val="50000"/>
              </a:schemeClr>
            </a:solidFill>
            <a:ln>
              <a:noFill/>
            </a:ln>
          </p:spPr>
          <p:txBody>
            <a:bodyPr anchor="ctr"/>
            <a:p>
              <a:pPr algn="ctr"/>
            </a:p>
          </p:txBody>
        </p:sp>
        <p:sp>
          <p:nvSpPr>
            <p:cNvPr id="7" name="任意多边形: 形状 22"/>
            <p:cNvSpPr/>
            <p:nvPr/>
          </p:nvSpPr>
          <p:spPr bwMode="auto">
            <a:xfrm>
              <a:off x="8888413" y="4021138"/>
              <a:ext cx="3036887" cy="6211887"/>
            </a:xfrm>
            <a:custGeom>
              <a:avLst/>
              <a:gdLst>
                <a:gd name="T0" fmla="*/ 947 w 8436"/>
                <a:gd name="T1" fmla="*/ 17255 h 17256"/>
                <a:gd name="T2" fmla="*/ 0 w 8436"/>
                <a:gd name="T3" fmla="*/ 16308 h 17256"/>
                <a:gd name="T4" fmla="*/ 0 w 8436"/>
                <a:gd name="T5" fmla="*/ 947 h 17256"/>
                <a:gd name="T6" fmla="*/ 947 w 8436"/>
                <a:gd name="T7" fmla="*/ 0 h 17256"/>
                <a:gd name="T8" fmla="*/ 7488 w 8436"/>
                <a:gd name="T9" fmla="*/ 0 h 17256"/>
                <a:gd name="T10" fmla="*/ 8435 w 8436"/>
                <a:gd name="T11" fmla="*/ 947 h 17256"/>
                <a:gd name="T12" fmla="*/ 8435 w 8436"/>
                <a:gd name="T13" fmla="*/ 16308 h 17256"/>
                <a:gd name="T14" fmla="*/ 7488 w 8436"/>
                <a:gd name="T15" fmla="*/ 17255 h 17256"/>
                <a:gd name="T16" fmla="*/ 947 w 8436"/>
                <a:gd name="T17" fmla="*/ 17255 h 17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36"/>
                <a:gd name="T28" fmla="*/ 0 h 17256"/>
                <a:gd name="T29" fmla="*/ 8436 w 8436"/>
                <a:gd name="T30" fmla="*/ 17256 h 17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36" h="17256">
                  <a:moveTo>
                    <a:pt x="947" y="17255"/>
                  </a:moveTo>
                  <a:cubicBezTo>
                    <a:pt x="425" y="17255"/>
                    <a:pt x="0" y="16831"/>
                    <a:pt x="0" y="16308"/>
                  </a:cubicBezTo>
                  <a:lnTo>
                    <a:pt x="0" y="947"/>
                  </a:lnTo>
                  <a:cubicBezTo>
                    <a:pt x="0" y="425"/>
                    <a:pt x="425" y="0"/>
                    <a:pt x="947" y="0"/>
                  </a:cubicBezTo>
                  <a:lnTo>
                    <a:pt x="7488" y="0"/>
                  </a:lnTo>
                  <a:cubicBezTo>
                    <a:pt x="8010" y="0"/>
                    <a:pt x="8435" y="425"/>
                    <a:pt x="8435" y="947"/>
                  </a:cubicBezTo>
                  <a:lnTo>
                    <a:pt x="8435" y="16308"/>
                  </a:lnTo>
                  <a:cubicBezTo>
                    <a:pt x="8435" y="16831"/>
                    <a:pt x="8010" y="17255"/>
                    <a:pt x="7488" y="17255"/>
                  </a:cubicBezTo>
                  <a:lnTo>
                    <a:pt x="947" y="17255"/>
                  </a:lnTo>
                </a:path>
              </a:pathLst>
            </a:custGeom>
            <a:solidFill>
              <a:schemeClr val="tx2">
                <a:lumMod val="50000"/>
              </a:schemeClr>
            </a:solidFill>
            <a:ln>
              <a:noFill/>
            </a:ln>
          </p:spPr>
          <p:txBody>
            <a:bodyPr anchor="ctr"/>
            <a:p>
              <a:pPr algn="ctr"/>
            </a:p>
          </p:txBody>
        </p:sp>
        <p:sp>
          <p:nvSpPr>
            <p:cNvPr id="8" name="任意多边形: 形状 23"/>
            <p:cNvSpPr/>
            <p:nvPr/>
          </p:nvSpPr>
          <p:spPr bwMode="auto">
            <a:xfrm>
              <a:off x="9925050" y="4337050"/>
              <a:ext cx="93663" cy="93663"/>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p:spPr>
          <p:txBody>
            <a:bodyPr anchor="ctr"/>
            <a:p>
              <a:pPr algn="ctr"/>
            </a:p>
          </p:txBody>
        </p:sp>
        <p:sp>
          <p:nvSpPr>
            <p:cNvPr id="9" name="任意多边形: 形状 24"/>
            <p:cNvSpPr/>
            <p:nvPr/>
          </p:nvSpPr>
          <p:spPr bwMode="auto">
            <a:xfrm>
              <a:off x="10369550" y="4167188"/>
              <a:ext cx="68263" cy="68262"/>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p:spPr>
          <p:txBody>
            <a:bodyPr anchor="ctr"/>
            <a:p>
              <a:pPr algn="ctr"/>
            </a:p>
          </p:txBody>
        </p:sp>
        <p:sp>
          <p:nvSpPr>
            <p:cNvPr id="10" name="任意多边形: 形状 25"/>
            <p:cNvSpPr/>
            <p:nvPr/>
          </p:nvSpPr>
          <p:spPr bwMode="auto">
            <a:xfrm>
              <a:off x="10185400" y="4362450"/>
              <a:ext cx="434975" cy="46038"/>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p:spPr>
          <p:txBody>
            <a:bodyPr anchor="ctr"/>
            <a:p>
              <a:pPr algn="ctr"/>
            </a:p>
          </p:txBody>
        </p:sp>
        <p:sp>
          <p:nvSpPr>
            <p:cNvPr id="11" name="任意多边形: 形状 26"/>
            <p:cNvSpPr/>
            <p:nvPr/>
          </p:nvSpPr>
          <p:spPr bwMode="auto">
            <a:xfrm>
              <a:off x="10190163" y="9671050"/>
              <a:ext cx="427037" cy="427038"/>
            </a:xfrm>
            <a:custGeom>
              <a:avLst/>
              <a:gdLst>
                <a:gd name="T0" fmla="*/ 84 w 1187"/>
                <a:gd name="T1" fmla="*/ 593 h 1186"/>
                <a:gd name="T2" fmla="*/ 593 w 1187"/>
                <a:gd name="T3" fmla="*/ 1102 h 1186"/>
                <a:gd name="T4" fmla="*/ 1102 w 1187"/>
                <a:gd name="T5" fmla="*/ 593 h 1186"/>
                <a:gd name="T6" fmla="*/ 593 w 1187"/>
                <a:gd name="T7" fmla="*/ 83 h 1186"/>
                <a:gd name="T8" fmla="*/ 84 w 1187"/>
                <a:gd name="T9" fmla="*/ 593 h 1186"/>
                <a:gd name="T10" fmla="*/ 0 w 1187"/>
                <a:gd name="T11" fmla="*/ 593 h 1186"/>
                <a:gd name="T12" fmla="*/ 593 w 1187"/>
                <a:gd name="T13" fmla="*/ 0 h 1186"/>
                <a:gd name="T14" fmla="*/ 1186 w 1187"/>
                <a:gd name="T15" fmla="*/ 593 h 1186"/>
                <a:gd name="T16" fmla="*/ 593 w 1187"/>
                <a:gd name="T17" fmla="*/ 1185 h 1186"/>
                <a:gd name="T18" fmla="*/ 0 w 1187"/>
                <a:gd name="T19" fmla="*/ 593 h 1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7"/>
                <a:gd name="T31" fmla="*/ 0 h 1186"/>
                <a:gd name="T32" fmla="*/ 1187 w 1187"/>
                <a:gd name="T33" fmla="*/ 1186 h 1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7" h="1186">
                  <a:moveTo>
                    <a:pt x="84" y="593"/>
                  </a:moveTo>
                  <a:cubicBezTo>
                    <a:pt x="84" y="874"/>
                    <a:pt x="312" y="1102"/>
                    <a:pt x="593" y="1102"/>
                  </a:cubicBezTo>
                  <a:cubicBezTo>
                    <a:pt x="874" y="1102"/>
                    <a:pt x="1102" y="874"/>
                    <a:pt x="1102" y="593"/>
                  </a:cubicBezTo>
                  <a:cubicBezTo>
                    <a:pt x="1102" y="312"/>
                    <a:pt x="874" y="83"/>
                    <a:pt x="593" y="83"/>
                  </a:cubicBezTo>
                  <a:cubicBezTo>
                    <a:pt x="312" y="83"/>
                    <a:pt x="84" y="312"/>
                    <a:pt x="84" y="593"/>
                  </a:cubicBezTo>
                  <a:close/>
                  <a:moveTo>
                    <a:pt x="0" y="593"/>
                  </a:moveTo>
                  <a:cubicBezTo>
                    <a:pt x="0" y="266"/>
                    <a:pt x="266" y="0"/>
                    <a:pt x="593" y="0"/>
                  </a:cubicBezTo>
                  <a:cubicBezTo>
                    <a:pt x="920" y="0"/>
                    <a:pt x="1186" y="266"/>
                    <a:pt x="1186" y="593"/>
                  </a:cubicBezTo>
                  <a:cubicBezTo>
                    <a:pt x="1186" y="920"/>
                    <a:pt x="920" y="1185"/>
                    <a:pt x="593" y="1185"/>
                  </a:cubicBezTo>
                  <a:cubicBezTo>
                    <a:pt x="266" y="1185"/>
                    <a:pt x="0" y="920"/>
                    <a:pt x="0" y="593"/>
                  </a:cubicBezTo>
                  <a:close/>
                </a:path>
              </a:pathLst>
            </a:custGeom>
            <a:solidFill>
              <a:srgbClr val="FFFFFF"/>
            </a:solidFill>
            <a:ln>
              <a:noFill/>
            </a:ln>
          </p:spPr>
          <p:txBody>
            <a:bodyPr anchor="ctr"/>
            <a:p>
              <a:pPr algn="ctr"/>
            </a:p>
          </p:txBody>
        </p:sp>
      </p:grpSp>
      <p:pic>
        <p:nvPicPr>
          <p:cNvPr id="12" name="图片占位符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690" y="2103755"/>
            <a:ext cx="2037080" cy="3624580"/>
          </a:xfrm>
          <a:prstGeom prst="rect">
            <a:avLst/>
          </a:prstGeom>
        </p:spPr>
      </p:pic>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495415" y="2751455"/>
            <a:ext cx="1825625" cy="1311280"/>
            <a:chOff x="1088299" y="4213143"/>
            <a:chExt cx="5150072" cy="1311316"/>
          </a:xfrm>
        </p:grpSpPr>
        <p:sp>
          <p:nvSpPr>
            <p:cNvPr id="15" name="矩形 14"/>
            <p:cNvSpPr/>
            <p:nvPr/>
          </p:nvSpPr>
          <p:spPr>
            <a:xfrm>
              <a:off x="1088299" y="4658295"/>
              <a:ext cx="5150072" cy="866164"/>
            </a:xfrm>
            <a:prstGeom prst="rect">
              <a:avLst/>
            </a:prstGeom>
          </p:spPr>
          <p:txBody>
            <a:bodyPr wrap="square">
              <a:spAutoFit/>
              <a:scene3d>
                <a:camera prst="orthographicFront"/>
                <a:lightRig rig="threePt" dir="t"/>
              </a:scene3d>
              <a:sp3d contourW="6350"/>
            </a:bodyPr>
            <a:p>
              <a:pPr>
                <a:lnSpc>
                  <a:spcPct val="120000"/>
                </a:lnSpc>
              </a:pPr>
              <a:r>
                <a:rPr lang="zh-CN" sz="1400" dirty="0">
                  <a:solidFill>
                    <a:schemeClr val="tx1">
                      <a:lumMod val="50000"/>
                      <a:lumOff val="50000"/>
                    </a:schemeClr>
                  </a:solidFill>
                </a:rPr>
                <a:t>游戏界面由</a:t>
              </a:r>
              <a:r>
                <a:rPr lang="en-US" altLang="zh-CN" sz="1400" dirty="0">
                  <a:solidFill>
                    <a:schemeClr val="tx1">
                      <a:lumMod val="50000"/>
                      <a:lumOff val="50000"/>
                    </a:schemeClr>
                  </a:solidFill>
                </a:rPr>
                <a:t>GridLayout</a:t>
              </a:r>
              <a:r>
                <a:rPr lang="zh-CN" altLang="en-US" sz="1400" dirty="0">
                  <a:solidFill>
                    <a:schemeClr val="tx1">
                      <a:lumMod val="50000"/>
                      <a:lumOff val="50000"/>
                    </a:schemeClr>
                  </a:solidFill>
                </a:rPr>
                <a:t>为主体构建而成</a:t>
              </a:r>
              <a:endParaRPr lang="zh-CN" altLang="en-US" sz="1400" dirty="0">
                <a:solidFill>
                  <a:schemeClr val="tx1">
                    <a:lumMod val="50000"/>
                    <a:lumOff val="50000"/>
                  </a:schemeClr>
                </a:solidFill>
              </a:endParaRPr>
            </a:p>
          </p:txBody>
        </p:sp>
        <p:sp>
          <p:nvSpPr>
            <p:cNvPr id="16" name="矩形 15"/>
            <p:cNvSpPr/>
            <p:nvPr/>
          </p:nvSpPr>
          <p:spPr>
            <a:xfrm>
              <a:off x="1088299" y="4213143"/>
              <a:ext cx="3627442" cy="423557"/>
            </a:xfrm>
            <a:prstGeom prst="rect">
              <a:avLst/>
            </a:prstGeom>
          </p:spPr>
          <p:txBody>
            <a:bodyPr wrap="square">
              <a:spAutoFit/>
              <a:scene3d>
                <a:camera prst="orthographicFront"/>
                <a:lightRig rig="threePt" dir="t"/>
              </a:scene3d>
              <a:sp3d contourW="6350"/>
            </a:bodyPr>
            <a:p>
              <a:pPr>
                <a:lnSpc>
                  <a:spcPct val="120000"/>
                </a:lnSpc>
              </a:pPr>
              <a:r>
                <a:rPr lang="zh-CN" altLang="en-US" b="1" dirty="0">
                  <a:solidFill>
                    <a:schemeClr val="tx1">
                      <a:lumMod val="65000"/>
                      <a:lumOff val="35000"/>
                    </a:schemeClr>
                  </a:solidFill>
                </a:rPr>
                <a:t>游戏界面</a:t>
              </a:r>
              <a:endParaRPr lang="zh-CN" altLang="en-US" b="1" dirty="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125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2958</Words>
  <Application>WPS 演示</Application>
  <PresentationFormat>宽屏</PresentationFormat>
  <Paragraphs>300</Paragraphs>
  <Slides>25</Slides>
  <Notes>24</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时尚中黑简体</vt:lpstr>
      <vt:lpstr>等线</vt:lpstr>
      <vt:lpstr>Wingdings</vt:lpstr>
      <vt:lpstr>Arial</vt:lpstr>
      <vt:lpstr>微软雅黑</vt:lpstr>
      <vt:lpstr>Gill Sans</vt:lpstr>
      <vt:lpstr>Source Sans Pro Light</vt:lpstr>
      <vt:lpstr>黑体</vt:lpstr>
      <vt:lpstr>Arial Unicode MS</vt:lpstr>
      <vt:lpstr>Wingdings 3</vt:lpstr>
      <vt:lpstr>Segoe Print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W--Inarius</cp:lastModifiedBy>
  <cp:revision>42</cp:revision>
  <dcterms:created xsi:type="dcterms:W3CDTF">2017-05-13T03:05:00Z</dcterms:created>
  <dcterms:modified xsi:type="dcterms:W3CDTF">2017-07-19T14:14:28Z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