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53376-3892-4501-86C1-36425130D04A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0DE18-83A5-4499-9CAE-9658714B8C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7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28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143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997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927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9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25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14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91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110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650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98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10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3543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005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1079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350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46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45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35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1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34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6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83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27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62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5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1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常用的基本控件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TextView(</a:t>
            </a:r>
            <a:r>
              <a:rPr lang="zh-CN" altLang="en-US" sz="2800" dirty="0" smtClean="0"/>
              <a:t>文本控件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、布局属性：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/>
              <a:t>          android:layout_width </a:t>
            </a:r>
            <a:r>
              <a:rPr lang="zh-CN" altLang="en-US" sz="2400" dirty="0"/>
              <a:t>设置文本的宽度单位为</a:t>
            </a:r>
            <a:r>
              <a:rPr lang="en-US" altLang="zh-CN" sz="2400" dirty="0"/>
              <a:t>dp</a:t>
            </a:r>
            <a:r>
              <a:rPr lang="zh-CN" altLang="en-US" sz="2400" dirty="0"/>
              <a:t>或</a:t>
            </a:r>
            <a:r>
              <a:rPr lang="en-US" altLang="zh-CN" sz="2400" dirty="0"/>
              <a:t>px;</a:t>
            </a:r>
          </a:p>
          <a:p>
            <a:r>
              <a:rPr lang="en-US" altLang="zh-CN" sz="2400" dirty="0"/>
              <a:t>	android:layout_height </a:t>
            </a:r>
            <a:r>
              <a:rPr lang="zh-CN" altLang="en-US" sz="2400" dirty="0"/>
              <a:t>设置文本的高度单位为</a:t>
            </a:r>
            <a:r>
              <a:rPr lang="en-US" altLang="zh-CN" sz="2400" dirty="0"/>
              <a:t>dp</a:t>
            </a:r>
            <a:r>
              <a:rPr lang="zh-CN" altLang="en-US" sz="2400" dirty="0"/>
              <a:t>或</a:t>
            </a:r>
            <a:r>
              <a:rPr lang="en-US" altLang="zh-CN" sz="2400" dirty="0"/>
              <a:t>px;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      </a:t>
            </a:r>
            <a:r>
              <a:rPr lang="en-US" altLang="zh-CN" sz="3200" dirty="0"/>
              <a:t>	</a:t>
            </a:r>
            <a:r>
              <a:rPr lang="en-US" altLang="zh-CN" sz="2400" dirty="0"/>
              <a:t>android:text </a:t>
            </a:r>
            <a:r>
              <a:rPr lang="zh-CN" altLang="en-US" sz="2400" dirty="0"/>
              <a:t>设置文本内容</a:t>
            </a:r>
            <a:r>
              <a:rPr lang="en-US" altLang="zh-CN" sz="2400" dirty="0"/>
              <a:t>;</a:t>
            </a:r>
          </a:p>
          <a:p>
            <a:endParaRPr lang="en-US" altLang="zh-CN" sz="2400" dirty="0"/>
          </a:p>
          <a:p>
            <a:r>
              <a:rPr lang="en-US" altLang="zh-CN" sz="2400" dirty="0"/>
              <a:t>	android:textSize </a:t>
            </a:r>
            <a:r>
              <a:rPr lang="zh-CN" altLang="en-US" sz="2400" dirty="0"/>
              <a:t>设置文本大小</a:t>
            </a:r>
            <a:r>
              <a:rPr lang="en-US" altLang="zh-CN" sz="2400" dirty="0"/>
              <a:t>;</a:t>
            </a:r>
          </a:p>
          <a:p>
            <a:endParaRPr lang="en-US" altLang="zh-CN" sz="2400" dirty="0"/>
          </a:p>
          <a:p>
            <a:r>
              <a:rPr lang="en-US" altLang="zh-CN" sz="3200" dirty="0"/>
              <a:t>	</a:t>
            </a:r>
            <a:r>
              <a:rPr lang="en-US" altLang="zh-CN" sz="2400" dirty="0"/>
              <a:t>android:textColor </a:t>
            </a:r>
            <a:r>
              <a:rPr lang="zh-CN" altLang="en-US" sz="2400" dirty="0"/>
              <a:t>设置文本颜色</a:t>
            </a:r>
            <a:r>
              <a:rPr lang="en-US" altLang="zh-CN" sz="2400" dirty="0" smtClean="0"/>
              <a:t>;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0585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常用的基本控件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ImageView</a:t>
            </a:r>
            <a:r>
              <a:rPr lang="en-US" altLang="zh-CN" sz="2800" dirty="0" smtClean="0"/>
              <a:t>(</a:t>
            </a:r>
            <a:r>
              <a:rPr lang="zh-CN" altLang="en-US" sz="2800" dirty="0"/>
              <a:t>图片</a:t>
            </a:r>
            <a:r>
              <a:rPr lang="zh-CN" altLang="en-US" sz="2800" dirty="0" smtClean="0"/>
              <a:t>控</a:t>
            </a:r>
            <a:r>
              <a:rPr lang="zh-CN" altLang="en-US" sz="2800" dirty="0" smtClean="0"/>
              <a:t>件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 smtClean="0"/>
              <a:t>、方法：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/>
              <a:t>setImageResource(int resId)	</a:t>
            </a:r>
            <a:endParaRPr lang="en-US" altLang="zh-CN" sz="2400" dirty="0" smtClean="0"/>
          </a:p>
          <a:p>
            <a:r>
              <a:rPr lang="en-US" altLang="zh-CN" sz="2400" dirty="0" smtClean="0"/>
              <a:t>	setScaleType( ImageView.ScaleType scaleType )</a:t>
            </a:r>
          </a:p>
          <a:p>
            <a:endParaRPr lang="en-US" altLang="zh-CN" sz="2400" dirty="0" smtClean="0"/>
          </a:p>
          <a:p>
            <a:r>
              <a:rPr lang="en-US" altLang="zh-CN" sz="2000" dirty="0"/>
              <a:t>  </a:t>
            </a:r>
            <a:r>
              <a:rPr lang="en-US" altLang="zh-CN" sz="2000" dirty="0" smtClean="0"/>
              <a:t>      ImageView </a:t>
            </a:r>
            <a:r>
              <a:rPr lang="en-US" altLang="zh-CN" sz="2000" dirty="0"/>
              <a:t>iv = (ImageView)findViewById</a:t>
            </a:r>
            <a:r>
              <a:rPr lang="en-US" altLang="zh-CN" sz="2000" dirty="0" smtClean="0"/>
              <a:t>( R.id.iv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iv.setImageResource</a:t>
            </a:r>
            <a:r>
              <a:rPr lang="en-US" altLang="zh-CN" sz="2000" dirty="0" smtClean="0">
                <a:solidFill>
                  <a:srgbClr val="FF0000"/>
                </a:solidFill>
              </a:rPr>
              <a:t>( R.drawable.ic_launcher</a:t>
            </a:r>
            <a:r>
              <a:rPr lang="en-US" altLang="zh-CN" sz="2000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iv.setScaleType</a:t>
            </a:r>
            <a:r>
              <a:rPr lang="en-US" altLang="zh-CN" sz="2000" dirty="0" smtClean="0">
                <a:solidFill>
                  <a:srgbClr val="FF0000"/>
                </a:solidFill>
              </a:rPr>
              <a:t>( ImageView.ScaleType.CENTER</a:t>
            </a:r>
            <a:r>
              <a:rPr lang="en-US" altLang="zh-CN" sz="2000" dirty="0">
                <a:solidFill>
                  <a:srgbClr val="FF0000"/>
                </a:solidFill>
              </a:rPr>
              <a:t>);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73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常用的基本控件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TextView(</a:t>
            </a:r>
            <a:r>
              <a:rPr lang="zh-CN" altLang="en-US" sz="2800" dirty="0" smtClean="0"/>
              <a:t>文本控件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、布局属性：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3200" dirty="0"/>
              <a:t>	</a:t>
            </a:r>
            <a:r>
              <a:rPr lang="en-US" altLang="zh-CN" sz="2400" dirty="0"/>
              <a:t>android:hint </a:t>
            </a:r>
            <a:r>
              <a:rPr lang="zh-CN" altLang="en-US" sz="2400" dirty="0"/>
              <a:t>当文本为空时显示该文本</a:t>
            </a:r>
            <a:r>
              <a:rPr lang="en-US" altLang="zh-CN" sz="2400" dirty="0"/>
              <a:t>;</a:t>
            </a:r>
          </a:p>
          <a:p>
            <a:endParaRPr lang="en-US" altLang="zh-CN" sz="2400" dirty="0"/>
          </a:p>
          <a:p>
            <a:r>
              <a:rPr lang="en-US" altLang="zh-CN" sz="2400" dirty="0"/>
              <a:t>	android:gravity </a:t>
            </a:r>
            <a:r>
              <a:rPr lang="zh-CN" altLang="en-US" sz="2400" dirty="0"/>
              <a:t>设置文</a:t>
            </a:r>
            <a:r>
              <a:rPr lang="zh-CN" altLang="en-US" sz="2400" dirty="0" smtClean="0"/>
              <a:t>本内容在控件中的</a:t>
            </a:r>
            <a:r>
              <a:rPr lang="zh-CN" altLang="en-US" sz="2400" dirty="0"/>
              <a:t>显示位置</a:t>
            </a:r>
            <a:r>
              <a:rPr lang="en-US" altLang="zh-CN" sz="2400" dirty="0" smtClean="0"/>
              <a:t>;</a:t>
            </a:r>
          </a:p>
          <a:p>
            <a:endParaRPr lang="en-US" altLang="zh-CN" sz="2400" dirty="0"/>
          </a:p>
          <a:p>
            <a:r>
              <a:rPr lang="en-US" altLang="zh-CN" sz="2400" dirty="0"/>
              <a:t>	android:autoLink </a:t>
            </a:r>
            <a:r>
              <a:rPr lang="zh-CN" altLang="en-US" sz="2400" dirty="0"/>
              <a:t>设置是否将指定格式的文本，转换为</a:t>
            </a:r>
            <a:r>
              <a:rPr lang="en-US" altLang="zh-CN" sz="2400" dirty="0"/>
              <a:t>				       </a:t>
            </a:r>
            <a:r>
              <a:rPr lang="zh-CN" altLang="en-US" sz="2400" dirty="0"/>
              <a:t>可点击的超链接显示</a:t>
            </a:r>
            <a:r>
              <a:rPr lang="en-US" altLang="zh-CN" sz="2400" dirty="0"/>
              <a:t>;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2227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常用的基本控件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TextView(</a:t>
            </a:r>
            <a:r>
              <a:rPr lang="zh-CN" altLang="en-US" sz="2800" dirty="0" smtClean="0"/>
              <a:t>文本控件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、布局属性：</a:t>
            </a:r>
            <a:endParaRPr lang="en-US" altLang="zh-CN" sz="2400" dirty="0" smtClean="0"/>
          </a:p>
          <a:p>
            <a:r>
              <a:rPr lang="en-US" altLang="zh-CN" sz="2400" dirty="0" smtClean="0"/>
              <a:t>      android:ellipsize </a:t>
            </a:r>
            <a:r>
              <a:rPr lang="zh-CN" altLang="en-US" sz="2400" dirty="0"/>
              <a:t>设置文字过长时，该控件如何显示</a:t>
            </a:r>
            <a:r>
              <a:rPr lang="en-US" altLang="zh-CN" sz="2400" dirty="0" smtClean="0"/>
              <a:t>;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注意：要想实现跑马灯效果，还需要设置以下属性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000" dirty="0"/>
              <a:t>&lt;TextView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>
                <a:solidFill>
                  <a:srgbClr val="FF0000"/>
                </a:solidFill>
              </a:rPr>
              <a:t>android:layout_width="100dp"</a:t>
            </a:r>
          </a:p>
          <a:p>
            <a:r>
              <a:rPr lang="en-US" altLang="zh-CN" sz="2000" dirty="0"/>
              <a:t>        android:layout_height="wrap_content"</a:t>
            </a:r>
          </a:p>
          <a:p>
            <a:r>
              <a:rPr lang="en-US" altLang="zh-CN" sz="2000" dirty="0"/>
              <a:t>        android:text="helojjjjjjjjjjjjjjjjkkkkkkk"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android:singleLine="true"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android:focusable="true"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android:focusableInTouchMode="true"</a:t>
            </a:r>
          </a:p>
          <a:p>
            <a:r>
              <a:rPr lang="en-US" altLang="zh-CN" sz="2000" dirty="0"/>
              <a:t>        android:ellipsize="marquee"/&gt;</a:t>
            </a:r>
          </a:p>
        </p:txBody>
      </p:sp>
    </p:spTree>
    <p:extLst>
      <p:ext uri="{BB962C8B-B14F-4D97-AF65-F5344CB8AC3E}">
        <p14:creationId xmlns:p14="http://schemas.microsoft.com/office/powerpoint/2010/main" val="121772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常用的基本控件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TextView(</a:t>
            </a:r>
            <a:r>
              <a:rPr lang="zh-CN" altLang="en-US" sz="2800" dirty="0" smtClean="0"/>
              <a:t>文本控件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、控件实例化：</a:t>
            </a:r>
            <a:endParaRPr lang="en-US" altLang="zh-CN" sz="2400" dirty="0" smtClean="0"/>
          </a:p>
          <a:p>
            <a:r>
              <a:rPr lang="en-US" altLang="zh-CN" sz="2400" dirty="0" smtClean="0"/>
              <a:t>     </a:t>
            </a:r>
            <a:r>
              <a:rPr lang="zh-CN" altLang="en-US" sz="2400" dirty="0" smtClean="0"/>
              <a:t>实例化控件主要分两步：</a:t>
            </a:r>
            <a:endParaRPr lang="en-US" altLang="zh-CN" sz="2400" dirty="0" smtClean="0"/>
          </a:p>
          <a:p>
            <a:r>
              <a:rPr lang="zh-CN" altLang="en-US" sz="2400" dirty="0"/>
              <a:t>第一</a:t>
            </a:r>
            <a:r>
              <a:rPr lang="zh-CN" altLang="en-US" sz="2400" dirty="0" smtClean="0"/>
              <a:t>步：在布局文件中，给该控件增加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属性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000" dirty="0"/>
              <a:t>&lt;TextView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>
                <a:solidFill>
                  <a:srgbClr val="FF0000"/>
                </a:solidFill>
              </a:rPr>
              <a:t>android:id="@+id/tv"</a:t>
            </a:r>
          </a:p>
          <a:p>
            <a:r>
              <a:rPr lang="en-US" altLang="zh-CN" sz="2000" dirty="0" smtClean="0"/>
              <a:t>    /&gt;</a:t>
            </a:r>
          </a:p>
          <a:p>
            <a:r>
              <a:rPr lang="zh-CN" altLang="en-US" sz="2400" dirty="0" smtClean="0"/>
              <a:t>第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步：在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类中通过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找到该控件</a:t>
            </a:r>
            <a:endParaRPr lang="en-US" altLang="zh-CN" sz="2400" dirty="0" smtClean="0"/>
          </a:p>
          <a:p>
            <a:r>
              <a:rPr lang="en-US" altLang="zh-CN" sz="2000" dirty="0"/>
              <a:t> protected void onCreate(Bundle savedInstanceState) {</a:t>
            </a:r>
          </a:p>
          <a:p>
            <a:r>
              <a:rPr lang="en-US" altLang="zh-CN" sz="2000" dirty="0"/>
              <a:t>        super.onCreate(savedInstanceState);</a:t>
            </a:r>
          </a:p>
          <a:p>
            <a:r>
              <a:rPr lang="en-US" altLang="zh-CN" sz="2000" dirty="0"/>
              <a:t>        setContentView(R.layout.activity_main);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>
                <a:solidFill>
                  <a:srgbClr val="FF0000"/>
                </a:solidFill>
              </a:rPr>
              <a:t>TextView tv = (TextView)findViewById(R.id.tv);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smtClean="0"/>
              <a:t>}</a:t>
            </a:r>
            <a:r>
              <a:rPr lang="en-US" altLang="zh-CN" sz="2400" dirty="0" smtClean="0"/>
              <a:t>    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7603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常用的基本控件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TextView(</a:t>
            </a:r>
            <a:r>
              <a:rPr lang="zh-CN" altLang="en-US" sz="2800" dirty="0" smtClean="0"/>
              <a:t>文本控件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400" dirty="0"/>
              <a:t>3</a:t>
            </a:r>
            <a:r>
              <a:rPr lang="zh-CN" altLang="en-US" sz="2400" dirty="0" smtClean="0"/>
              <a:t>、与属性对应的方法：</a:t>
            </a:r>
            <a:endParaRPr lang="en-US" altLang="zh-CN" sz="2400" dirty="0" smtClean="0"/>
          </a:p>
          <a:p>
            <a:r>
              <a:rPr lang="en-US" altLang="zh-CN" sz="3200" dirty="0"/>
              <a:t>	</a:t>
            </a:r>
            <a:r>
              <a:rPr lang="en-US" altLang="zh-CN" sz="2400" dirty="0"/>
              <a:t>setWidth( int ) </a:t>
            </a:r>
            <a:r>
              <a:rPr lang="zh-CN" altLang="en-US" sz="2400" dirty="0"/>
              <a:t>设置文本的宽度单位为</a:t>
            </a:r>
            <a:r>
              <a:rPr lang="en-US" altLang="zh-CN" sz="2400" dirty="0"/>
              <a:t>dp</a:t>
            </a:r>
            <a:r>
              <a:rPr lang="zh-CN" altLang="en-US" sz="2400" dirty="0"/>
              <a:t>或</a:t>
            </a:r>
            <a:r>
              <a:rPr lang="en-US" altLang="zh-CN" sz="2400" dirty="0"/>
              <a:t>px;</a:t>
            </a:r>
          </a:p>
          <a:p>
            <a:r>
              <a:rPr lang="en-US" altLang="zh-CN" sz="2400" dirty="0"/>
              <a:t>	setHeight( int ) </a:t>
            </a:r>
            <a:r>
              <a:rPr lang="zh-CN" altLang="en-US" sz="2400" dirty="0"/>
              <a:t>设置文本的高度单位为</a:t>
            </a:r>
            <a:r>
              <a:rPr lang="en-US" altLang="zh-CN" sz="2400" dirty="0"/>
              <a:t>dp</a:t>
            </a:r>
            <a:r>
              <a:rPr lang="zh-CN" altLang="en-US" sz="2400" dirty="0"/>
              <a:t>或</a:t>
            </a:r>
            <a:r>
              <a:rPr lang="en-US" altLang="zh-CN" sz="2400" dirty="0"/>
              <a:t>px;</a:t>
            </a:r>
          </a:p>
          <a:p>
            <a:r>
              <a:rPr lang="en-US" altLang="zh-CN" sz="3200" dirty="0"/>
              <a:t>	</a:t>
            </a:r>
            <a:r>
              <a:rPr lang="en-US" altLang="zh-CN" sz="2400" dirty="0"/>
              <a:t>setText( CharSequence) </a:t>
            </a:r>
            <a:r>
              <a:rPr lang="zh-CN" altLang="en-US" sz="2400" dirty="0"/>
              <a:t>设置文本内容</a:t>
            </a:r>
            <a:r>
              <a:rPr lang="en-US" altLang="zh-CN" sz="2400" dirty="0"/>
              <a:t>;</a:t>
            </a:r>
          </a:p>
          <a:p>
            <a:endParaRPr lang="en-US" altLang="zh-CN" sz="2400" dirty="0"/>
          </a:p>
          <a:p>
            <a:r>
              <a:rPr lang="en-US" altLang="zh-CN" sz="2400" dirty="0"/>
              <a:t>	setTextSize( float ) </a:t>
            </a:r>
            <a:r>
              <a:rPr lang="zh-CN" altLang="en-US" sz="2400" dirty="0"/>
              <a:t>设置文本大小</a:t>
            </a:r>
            <a:r>
              <a:rPr lang="en-US" altLang="zh-CN" sz="2400" dirty="0"/>
              <a:t>;</a:t>
            </a:r>
          </a:p>
          <a:p>
            <a:endParaRPr lang="en-US" altLang="zh-CN" sz="2400" dirty="0"/>
          </a:p>
          <a:p>
            <a:r>
              <a:rPr lang="en-US" altLang="zh-CN" sz="3200" dirty="0"/>
              <a:t>	</a:t>
            </a:r>
            <a:r>
              <a:rPr lang="en-US" altLang="zh-CN" sz="2400" dirty="0"/>
              <a:t>setTextColor( ColorStateList ) </a:t>
            </a:r>
            <a:r>
              <a:rPr lang="zh-CN" altLang="en-US" sz="2400" dirty="0"/>
              <a:t>设置文本颜色</a:t>
            </a:r>
            <a:r>
              <a:rPr lang="en-US" altLang="zh-CN" sz="2400" dirty="0" smtClean="0"/>
              <a:t>;</a:t>
            </a:r>
          </a:p>
          <a:p>
            <a:endParaRPr lang="en-US" altLang="zh-CN" sz="2400" dirty="0"/>
          </a:p>
          <a:p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tv.setTextColor( ColorStateList.valueOf(0xffff0000</a:t>
            </a:r>
            <a:r>
              <a:rPr lang="en-US" altLang="zh-CN" sz="2000" dirty="0">
                <a:solidFill>
                  <a:srgbClr val="FF0000"/>
                </a:solidFill>
              </a:rPr>
              <a:t>));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3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常用的基本控件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TextView(</a:t>
            </a:r>
            <a:r>
              <a:rPr lang="zh-CN" altLang="en-US" sz="2800" dirty="0" smtClean="0"/>
              <a:t>文本控件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400" dirty="0"/>
              <a:t>3</a:t>
            </a:r>
            <a:r>
              <a:rPr lang="zh-CN" altLang="en-US" sz="2400" dirty="0" smtClean="0"/>
              <a:t>、与属性对应的方法：</a:t>
            </a:r>
          </a:p>
          <a:p>
            <a:r>
              <a:rPr lang="en-US" altLang="zh-CN" sz="3200" dirty="0"/>
              <a:t>	</a:t>
            </a:r>
            <a:r>
              <a:rPr lang="en-US" altLang="zh-CN" sz="2400" dirty="0"/>
              <a:t>setHint( int ) </a:t>
            </a:r>
            <a:r>
              <a:rPr lang="zh-CN" altLang="en-US" sz="2400" dirty="0"/>
              <a:t>当文本为空时显示该文本</a:t>
            </a:r>
            <a:r>
              <a:rPr lang="en-US" altLang="zh-CN" sz="2400" dirty="0" smtClean="0"/>
              <a:t>;</a:t>
            </a:r>
          </a:p>
          <a:p>
            <a:endParaRPr lang="en-US" altLang="zh-CN" sz="2400" dirty="0"/>
          </a:p>
          <a:p>
            <a:r>
              <a:rPr lang="en-US" altLang="zh-CN" sz="2000" dirty="0" smtClean="0"/>
              <a:t>		</a:t>
            </a:r>
            <a:r>
              <a:rPr lang="en-US" altLang="zh-CN" sz="2000" dirty="0" smtClean="0">
                <a:solidFill>
                  <a:srgbClr val="FF0000"/>
                </a:solidFill>
              </a:rPr>
              <a:t>tv.setHint ( R.string.hello);</a:t>
            </a: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	setGravity( int ) </a:t>
            </a:r>
            <a:r>
              <a:rPr lang="zh-CN" altLang="en-US" sz="2400" dirty="0"/>
              <a:t>设置文本的显示位置</a:t>
            </a:r>
            <a:r>
              <a:rPr lang="en-US" altLang="zh-CN" sz="2400" dirty="0" smtClean="0"/>
              <a:t>;</a:t>
            </a:r>
          </a:p>
          <a:p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tv.setGravity(Gravity.CENTER</a:t>
            </a:r>
            <a:r>
              <a:rPr lang="en-US" altLang="zh-CN" sz="2000" dirty="0">
                <a:solidFill>
                  <a:srgbClr val="FF0000"/>
                </a:solidFill>
              </a:rPr>
              <a:t>);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4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常用的基本控件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TextView(</a:t>
            </a:r>
            <a:r>
              <a:rPr lang="zh-CN" altLang="en-US" sz="2800" dirty="0" smtClean="0"/>
              <a:t>文本控件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400" dirty="0"/>
              <a:t>3</a:t>
            </a:r>
            <a:r>
              <a:rPr lang="zh-CN" altLang="en-US" sz="2400" dirty="0" smtClean="0"/>
              <a:t>、与属性对应的方法：</a:t>
            </a:r>
          </a:p>
          <a:p>
            <a:r>
              <a:rPr lang="en-US" altLang="zh-CN" sz="2800" dirty="0"/>
              <a:t>	</a:t>
            </a:r>
            <a:r>
              <a:rPr lang="en-US" altLang="zh-CN" sz="2000" dirty="0"/>
              <a:t>setEllipse( TextUtils.TruncateAt ) </a:t>
            </a:r>
            <a:r>
              <a:rPr lang="zh-CN" altLang="en-US" sz="2000" dirty="0"/>
              <a:t>设置文字过长时，</a:t>
            </a:r>
            <a:r>
              <a:rPr lang="en-US" altLang="zh-CN" sz="2000" dirty="0"/>
              <a:t>							</a:t>
            </a:r>
            <a:r>
              <a:rPr lang="zh-CN" altLang="en-US" sz="2000" dirty="0"/>
              <a:t>该控件如何显示</a:t>
            </a:r>
            <a:r>
              <a:rPr lang="en-US" altLang="zh-CN" sz="2000" dirty="0" smtClean="0"/>
              <a:t>;</a:t>
            </a:r>
          </a:p>
          <a:p>
            <a:r>
              <a:rPr lang="zh-CN" altLang="en-US" sz="2000" dirty="0"/>
              <a:t>注</a:t>
            </a:r>
            <a:r>
              <a:rPr lang="zh-CN" altLang="en-US" sz="2000" dirty="0" smtClean="0"/>
              <a:t>意：在代码中实现跑马灯效果，要结合以下代码共同完成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 </a:t>
            </a:r>
            <a:r>
              <a:rPr lang="en-US" altLang="zh-CN" sz="2000" dirty="0" smtClean="0"/>
              <a:t>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tv.setWidth(100</a:t>
            </a:r>
            <a:r>
              <a:rPr lang="en-US" altLang="zh-CN" sz="2000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tv.setSingleLine();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tv.setFocusableInTouchMode(true);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tv.setFocusable(true);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tv.setEllipsize</a:t>
            </a:r>
            <a:r>
              <a:rPr lang="en-US" altLang="zh-CN" sz="2000" dirty="0" smtClean="0">
                <a:solidFill>
                  <a:srgbClr val="FF0000"/>
                </a:solidFill>
              </a:rPr>
              <a:t>( TextUtils.TruncateAt.MARQUEE</a:t>
            </a:r>
            <a:r>
              <a:rPr lang="en-US" altLang="zh-CN" sz="2000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tv.setMarqueeRepeatLimit(-1);//</a:t>
            </a:r>
            <a:r>
              <a:rPr lang="zh-CN" altLang="en-US" sz="2000" dirty="0">
                <a:solidFill>
                  <a:srgbClr val="FF0000"/>
                </a:solidFill>
              </a:rPr>
              <a:t>持续跑马灯效果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31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常用的基本控件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TextView(</a:t>
            </a:r>
            <a:r>
              <a:rPr lang="zh-CN" altLang="en-US" sz="2800" dirty="0" smtClean="0"/>
              <a:t>文本控件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400" dirty="0"/>
              <a:t>3</a:t>
            </a:r>
            <a:r>
              <a:rPr lang="zh-CN" altLang="en-US" sz="2400" dirty="0" smtClean="0"/>
              <a:t>、与属性对应的方法：</a:t>
            </a:r>
          </a:p>
          <a:p>
            <a:r>
              <a:rPr lang="en-US" altLang="zh-CN" sz="2400" dirty="0"/>
              <a:t>	setAutoLinkMask( int ) </a:t>
            </a:r>
            <a:r>
              <a:rPr lang="zh-CN" altLang="en-US" sz="2400" dirty="0"/>
              <a:t>设置是否将指定格式的文</a:t>
            </a:r>
            <a:r>
              <a:rPr lang="zh-CN" altLang="en-US" sz="2400" dirty="0" smtClean="0"/>
              <a:t>本，</a:t>
            </a:r>
            <a:r>
              <a:rPr lang="en-US" altLang="zh-CN" sz="2400" dirty="0" smtClean="0"/>
              <a:t>						</a:t>
            </a:r>
            <a:r>
              <a:rPr lang="zh-CN" altLang="en-US" sz="2400" dirty="0" smtClean="0"/>
              <a:t>转</a:t>
            </a:r>
            <a:r>
              <a:rPr lang="zh-CN" altLang="en-US" sz="2400" dirty="0"/>
              <a:t>换为可点击的超链接显示</a:t>
            </a:r>
            <a:r>
              <a:rPr lang="en-US" altLang="zh-CN" sz="2400" dirty="0"/>
              <a:t>;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注意：在代码中实现超链接效果，要结合以下代码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tv.setAutoLinkMask( Linkify.ALL</a:t>
            </a:r>
            <a:r>
              <a:rPr lang="en-US" altLang="zh-CN" sz="2000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tv.setMovementMethod ( LinkMovementMethod.getInstance());</a:t>
            </a:r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71565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常用的基本控件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ImageView</a:t>
            </a:r>
            <a:r>
              <a:rPr lang="en-US" altLang="zh-CN" sz="2800" dirty="0" smtClean="0"/>
              <a:t>(</a:t>
            </a:r>
            <a:r>
              <a:rPr lang="zh-CN" altLang="en-US" sz="2800" dirty="0"/>
              <a:t>图片</a:t>
            </a:r>
            <a:r>
              <a:rPr lang="zh-CN" altLang="en-US" sz="2800" dirty="0" smtClean="0"/>
              <a:t>控</a:t>
            </a:r>
            <a:r>
              <a:rPr lang="zh-CN" altLang="en-US" sz="2800" dirty="0" smtClean="0"/>
              <a:t>件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400" dirty="0"/>
              <a:t>1</a:t>
            </a:r>
            <a:r>
              <a:rPr lang="zh-CN" altLang="en-US" sz="2400" dirty="0" smtClean="0"/>
              <a:t>、属性：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android:src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android:scaleType</a:t>
            </a:r>
          </a:p>
          <a:p>
            <a:endParaRPr lang="en-US" altLang="zh-CN" sz="2400" dirty="0" smtClean="0"/>
          </a:p>
          <a:p>
            <a:r>
              <a:rPr lang="en-US" altLang="zh-CN" sz="2000" dirty="0"/>
              <a:t> &lt;ImageView</a:t>
            </a:r>
          </a:p>
          <a:p>
            <a:r>
              <a:rPr lang="en-US" altLang="zh-CN" sz="2000" dirty="0"/>
              <a:t>        android:layout_width="wrap_content"</a:t>
            </a:r>
          </a:p>
          <a:p>
            <a:r>
              <a:rPr lang="en-US" altLang="zh-CN" sz="2000" dirty="0"/>
              <a:t>        android:layout_height="wrap_content"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>
                <a:solidFill>
                  <a:srgbClr val="FF0000"/>
                </a:solidFill>
              </a:rPr>
              <a:t>android:src="@drawable/</a:t>
            </a:r>
            <a:r>
              <a:rPr lang="en-US" altLang="zh-CN" sz="2000" dirty="0" err="1">
                <a:solidFill>
                  <a:srgbClr val="FF0000"/>
                </a:solidFill>
              </a:rPr>
              <a:t>ic_launcher</a:t>
            </a:r>
            <a:r>
              <a:rPr lang="en-US" altLang="zh-CN" sz="2000" dirty="0">
                <a:solidFill>
                  <a:srgbClr val="FF0000"/>
                </a:solidFill>
              </a:rPr>
              <a:t>"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android:scaleType="center"/&gt;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53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567</TotalTime>
  <Words>517</Words>
  <Application>Microsoft Office PowerPoint</Application>
  <PresentationFormat>宽屏</PresentationFormat>
  <Paragraphs>144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方正姚体</vt:lpstr>
      <vt:lpstr>华文新魏</vt:lpstr>
      <vt:lpstr>宋体</vt:lpstr>
      <vt:lpstr>Arial</vt:lpstr>
      <vt:lpstr>Calibri</vt:lpstr>
      <vt:lpstr>Trebuchet MS</vt:lpstr>
      <vt:lpstr>Wingdings</vt:lpstr>
      <vt:lpstr>Wingdings 3</vt:lpstr>
      <vt:lpstr>平面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Android课堂</dc:title>
  <dc:creator>jiang</dc:creator>
  <cp:lastModifiedBy>jiang</cp:lastModifiedBy>
  <cp:revision>92</cp:revision>
  <dcterms:created xsi:type="dcterms:W3CDTF">2017-05-09T03:11:36Z</dcterms:created>
  <dcterms:modified xsi:type="dcterms:W3CDTF">2017-06-17T09:54:17Z</dcterms:modified>
</cp:coreProperties>
</file>