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6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51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3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3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9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3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3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7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8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2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6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、属性：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android: focusable</a:t>
            </a:r>
            <a:r>
              <a:rPr lang="zh-CN" altLang="en-US" sz="2400" dirty="0"/>
              <a:t> 获取焦点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android:enabled </a:t>
            </a:r>
            <a:r>
              <a:rPr lang="zh-CN" altLang="en-US" sz="2400" dirty="0"/>
              <a:t>按钮是否可点击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android:visibility </a:t>
            </a:r>
            <a:r>
              <a:rPr lang="zh-CN" altLang="en-US" sz="2400" dirty="0"/>
              <a:t>设置是否可见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、背景选择器：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8" y="3983332"/>
            <a:ext cx="2684586" cy="1432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40" y="4185139"/>
            <a:ext cx="2013114" cy="99520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670951" y="4547925"/>
            <a:ext cx="2180492" cy="269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0135" y="5392616"/>
            <a:ext cx="10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53200" y="5392616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、背景选择器：</a:t>
            </a:r>
            <a:endParaRPr lang="en-US" altLang="zh-CN" sz="2400" dirty="0" smtClean="0"/>
          </a:p>
          <a:p>
            <a:r>
              <a:rPr lang="zh-CN" altLang="en-US" sz="2400" dirty="0"/>
              <a:t>要实</a:t>
            </a:r>
            <a:r>
              <a:rPr lang="zh-CN" altLang="en-US" sz="2400" dirty="0" smtClean="0"/>
              <a:t>现背景选择器效果，首先要准备两张背景图片放在</a:t>
            </a:r>
            <a:r>
              <a:rPr lang="en-US" altLang="zh-CN" sz="2400" dirty="0" smtClean="0"/>
              <a:t>drawable</a:t>
            </a:r>
            <a:r>
              <a:rPr lang="zh-CN" altLang="en-US" sz="2400" dirty="0" smtClean="0"/>
              <a:t>文件夹内</a:t>
            </a:r>
            <a:endParaRPr lang="en-US" altLang="zh-CN" sz="2400" dirty="0" smtClean="0"/>
          </a:p>
          <a:p>
            <a:r>
              <a:rPr lang="zh-CN" altLang="en-US" sz="2400" dirty="0"/>
              <a:t>其</a:t>
            </a:r>
            <a:r>
              <a:rPr lang="zh-CN" altLang="en-US" sz="2400" dirty="0" smtClean="0"/>
              <a:t>次在</a:t>
            </a:r>
            <a:r>
              <a:rPr lang="en-US" altLang="zh-CN" sz="2400" dirty="0" smtClean="0"/>
              <a:t>drawable</a:t>
            </a:r>
            <a:r>
              <a:rPr lang="zh-CN" altLang="en-US" sz="2400" dirty="0" smtClean="0"/>
              <a:t>文件夹内创建一个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zh-CN" altLang="en-US" sz="2400" dirty="0" smtClean="0"/>
              <a:t>（右键</a:t>
            </a:r>
            <a:r>
              <a:rPr lang="en-US" altLang="zh-CN" sz="2400" dirty="0" smtClean="0"/>
              <a:t>drawable</a:t>
            </a:r>
            <a:r>
              <a:rPr lang="zh-CN" altLang="en-US" sz="2400" dirty="0" smtClean="0"/>
              <a:t>文件夹，选择</a:t>
            </a:r>
            <a:r>
              <a:rPr lang="en-US" altLang="zh-CN" sz="2400" dirty="0" smtClean="0"/>
              <a:t>new-&gt;Drawable resource file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234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、背景选择器：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9" y="2133600"/>
            <a:ext cx="8241324" cy="45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、背景选择器：</a:t>
            </a:r>
            <a:endParaRPr lang="en-US" altLang="zh-CN" sz="2400" dirty="0" smtClean="0"/>
          </a:p>
          <a:p>
            <a:r>
              <a:rPr lang="en-US" altLang="zh-CN" sz="2000" dirty="0" smtClean="0"/>
              <a:t>&lt;?</a:t>
            </a:r>
            <a:r>
              <a:rPr lang="en-US" altLang="zh-CN" sz="2000" dirty="0"/>
              <a:t>xml version="1.0" encoding="utf-8"?&gt;</a:t>
            </a:r>
          </a:p>
          <a:p>
            <a:r>
              <a:rPr lang="en-US" altLang="zh-CN" sz="2000" dirty="0"/>
              <a:t>&lt;selector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</a:t>
            </a:r>
            <a:r>
              <a:rPr lang="en-US" altLang="zh-CN" sz="2000" dirty="0" smtClean="0"/>
              <a:t>"&gt;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&lt;item android:drawable="@drawable</a:t>
            </a:r>
            <a:r>
              <a:rPr lang="en-US" altLang="zh-CN" sz="2000" dirty="0" smtClean="0">
                <a:solidFill>
                  <a:srgbClr val="FF0000"/>
                </a:solidFill>
              </a:rPr>
              <a:t>/ button_selected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android:state_pressed="true</a:t>
            </a:r>
            <a:r>
              <a:rPr lang="en-US" altLang="zh-CN" sz="2000" dirty="0" smtClean="0">
                <a:solidFill>
                  <a:srgbClr val="FF0000"/>
                </a:solidFill>
              </a:rPr>
              <a:t>"/&gt;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&lt;item android:drawable="@drawable</a:t>
            </a:r>
            <a:r>
              <a:rPr lang="en-US" altLang="zh-CN" sz="2000" dirty="0" smtClean="0">
                <a:solidFill>
                  <a:srgbClr val="FF0000"/>
                </a:solidFill>
              </a:rPr>
              <a:t>/ button_normal"/&gt;</a:t>
            </a:r>
            <a:endParaRPr lang="en-US" altLang="zh-CN" sz="2000" dirty="0"/>
          </a:p>
          <a:p>
            <a:r>
              <a:rPr lang="en-US" altLang="zh-CN" sz="2000" dirty="0"/>
              <a:t>&lt;/selector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注</a:t>
            </a:r>
            <a:r>
              <a:rPr lang="zh-CN" altLang="en-US" sz="2000" dirty="0" smtClean="0"/>
              <a:t>意：这两种状态的顺序颠倒，会导致效果出不来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307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、背景选择器：</a:t>
            </a:r>
            <a:endParaRPr lang="en-US" altLang="zh-CN" sz="2400" dirty="0" smtClean="0"/>
          </a:p>
          <a:p>
            <a:r>
              <a:rPr lang="zh-CN" altLang="en-US" sz="2400" dirty="0"/>
              <a:t>然</a:t>
            </a:r>
            <a:r>
              <a:rPr lang="zh-CN" altLang="en-US" sz="2400" dirty="0" smtClean="0"/>
              <a:t>后，在布局文件中为按钮增加背景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&lt;Button</a:t>
            </a:r>
          </a:p>
          <a:p>
            <a:r>
              <a:rPr lang="en-US" altLang="zh-CN" sz="2400" dirty="0"/>
              <a:t>        android:layout_width="wrap_content"</a:t>
            </a:r>
          </a:p>
          <a:p>
            <a:r>
              <a:rPr lang="en-US" altLang="zh-CN" sz="2400" dirty="0"/>
              <a:t>        android:layout_height="wrap_content"</a:t>
            </a:r>
          </a:p>
          <a:p>
            <a:r>
              <a:rPr lang="en-US" altLang="zh-CN" sz="2400" dirty="0"/>
              <a:t>        android:text="hello"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FF0000"/>
                </a:solidFill>
              </a:rPr>
              <a:t>android:background="@drawable</a:t>
            </a:r>
            <a:r>
              <a:rPr lang="en-US" altLang="zh-CN" sz="2400" dirty="0" smtClean="0">
                <a:solidFill>
                  <a:srgbClr val="FF0000"/>
                </a:solidFill>
              </a:rPr>
              <a:t>/ button_selector</a:t>
            </a:r>
            <a:r>
              <a:rPr lang="en-US" altLang="zh-CN" sz="2400" dirty="0">
                <a:solidFill>
                  <a:srgbClr val="FF0000"/>
                </a:solidFill>
              </a:rPr>
              <a:t>"/&gt;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、属性：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android:layout_margin </a:t>
            </a:r>
            <a:r>
              <a:rPr lang="zh-CN" altLang="en-US" sz="2400" dirty="0"/>
              <a:t>外边距</a:t>
            </a:r>
            <a:r>
              <a:rPr lang="en-US" altLang="zh-CN" sz="240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android:padding </a:t>
            </a:r>
            <a:r>
              <a:rPr lang="zh-CN" altLang="en-US" sz="2400" dirty="0"/>
              <a:t>内边距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91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 smtClean="0"/>
              <a:t>、方法：</a:t>
            </a:r>
            <a:endParaRPr lang="en-US" altLang="zh-CN" sz="2400" dirty="0" smtClean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setFocusable( boolean )</a:t>
            </a:r>
            <a:r>
              <a:rPr lang="zh-CN" altLang="en-US" sz="2400" dirty="0"/>
              <a:t>获取焦点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/>
              <a:t>	setEnabled( boolean ) </a:t>
            </a:r>
            <a:r>
              <a:rPr lang="zh-CN" altLang="en-US" sz="2400" dirty="0"/>
              <a:t>按钮是否可点击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setVisibility( int ) </a:t>
            </a:r>
            <a:r>
              <a:rPr lang="zh-CN" altLang="en-US" sz="2400" dirty="0"/>
              <a:t>设置是否可见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 smtClean="0"/>
          </a:p>
          <a:p>
            <a:r>
              <a:rPr lang="en-US" altLang="zh-CN" sz="3200" dirty="0"/>
              <a:t>	</a:t>
            </a:r>
            <a:r>
              <a:rPr lang="en-US" altLang="zh-CN" sz="2400" dirty="0"/>
              <a:t>setMargins( int , int , int , int )  </a:t>
            </a:r>
            <a:r>
              <a:rPr lang="zh-CN" altLang="en-US" sz="2400" dirty="0"/>
              <a:t>外边距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zh-CN" altLang="en-US" sz="2400" dirty="0"/>
              <a:t>：</a:t>
            </a:r>
            <a:r>
              <a:rPr lang="en-US" altLang="zh-CN" sz="2400" dirty="0"/>
              <a:t>margin</a:t>
            </a:r>
            <a:r>
              <a:rPr lang="zh-CN" altLang="en-US" sz="2400" dirty="0"/>
              <a:t>是容器的</a:t>
            </a:r>
            <a:r>
              <a:rPr lang="en-US" altLang="zh-CN" sz="2400" dirty="0"/>
              <a:t>layout</a:t>
            </a:r>
            <a:r>
              <a:rPr lang="zh-CN" altLang="en-US" sz="2400" dirty="0"/>
              <a:t>的属性，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需要通过</a:t>
            </a:r>
            <a:r>
              <a:rPr lang="en-US" altLang="zh-CN" sz="2400" dirty="0"/>
              <a:t>LayoutParams</a:t>
            </a:r>
            <a:r>
              <a:rPr lang="zh-CN" altLang="en-US" sz="2400" dirty="0"/>
              <a:t>来指定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setPadding( int , int , int , int ) </a:t>
            </a:r>
            <a:r>
              <a:rPr lang="zh-CN" altLang="en-US" sz="2400" dirty="0"/>
              <a:t>内边距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80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 smtClean="0"/>
              <a:t>、方法：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000" dirty="0"/>
              <a:t>Button button = (Button) findViewById(R.id.bt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RelativeLayout.LayoutParams </a:t>
            </a:r>
            <a:r>
              <a:rPr lang="en-US" altLang="zh-CN" sz="2000" dirty="0"/>
              <a:t>lp = new RelativeLayout.LayoutParams(</a:t>
            </a:r>
          </a:p>
          <a:p>
            <a:r>
              <a:rPr lang="en-US" altLang="zh-CN" sz="2000" dirty="0"/>
              <a:t>                ViewGroup.LayoutParams.WRAP_CONTENT,</a:t>
            </a:r>
          </a:p>
          <a:p>
            <a:r>
              <a:rPr lang="en-US" altLang="zh-CN" sz="2000" dirty="0"/>
              <a:t>                ViewGroup.LayoutParams.WRAP_CONTENT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lp.setMargins(10</a:t>
            </a:r>
            <a:r>
              <a:rPr lang="en-US" altLang="zh-CN" sz="2000" dirty="0"/>
              <a:t>, 10, 10, 40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button.setLayoutParams(lp</a:t>
            </a:r>
            <a:r>
              <a:rPr lang="en-US" altLang="zh-CN" sz="2000" dirty="0"/>
              <a:t>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761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盒子模型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47" y="2203939"/>
            <a:ext cx="4791275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Toast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弹</a:t>
            </a:r>
            <a:r>
              <a:rPr lang="zh-CN" altLang="en-US" sz="2800" dirty="0" smtClean="0"/>
              <a:t>出消息提示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400" dirty="0" smtClean="0"/>
              <a:t>用法：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000" dirty="0"/>
              <a:t>Toast.makeText(this,"hello world",Toast.LENGTH_LONG).show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源</a:t>
            </a:r>
            <a:r>
              <a:rPr lang="zh-CN" altLang="en-US" sz="2000" dirty="0" smtClean="0"/>
              <a:t>码：</a:t>
            </a:r>
            <a:endParaRPr lang="en-US" altLang="zh-CN" sz="2000" dirty="0" smtClean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static Toast makeText(Context context, CharSequence text, int duration)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参数：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：代表上下文对象，这里面写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，是因为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类是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	Context</a:t>
            </a:r>
            <a:r>
              <a:rPr lang="zh-CN" altLang="en-US" sz="2000" dirty="0" smtClean="0"/>
              <a:t>的子类；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CharSequence :</a:t>
            </a:r>
            <a:r>
              <a:rPr lang="zh-CN" altLang="en-US" sz="2000" dirty="0" smtClean="0"/>
              <a:t>代表要提示的消息内容，本身作为字符串使用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int</a:t>
            </a:r>
            <a:r>
              <a:rPr lang="zh-CN" altLang="en-US" sz="2000" dirty="0" smtClean="0"/>
              <a:t>：代表提示消息停留在屏幕上时间的长短。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11" y="2110154"/>
            <a:ext cx="1981851" cy="7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、监听事件：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调用</a:t>
            </a:r>
            <a:r>
              <a:rPr lang="en-US" altLang="zh-CN" sz="2400" dirty="0"/>
              <a:t>setOnClickListener( OnClickListener)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000" dirty="0"/>
              <a:t>button.setOnClickListener(new View.OnClickListener()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onClick(View view) {</a:t>
            </a:r>
          </a:p>
          <a:p>
            <a:r>
              <a:rPr lang="en-US" altLang="zh-CN" sz="2000" dirty="0"/>
              <a:t>                //</a:t>
            </a:r>
            <a:r>
              <a:rPr lang="zh-CN" altLang="en-US" sz="2000" dirty="0"/>
              <a:t>业务逻辑处理</a:t>
            </a:r>
            <a:endParaRPr lang="en-US" altLang="zh-CN" sz="2000" dirty="0"/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295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、监听事件：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实现</a:t>
            </a:r>
            <a:r>
              <a:rPr lang="en-US" altLang="zh-CN" sz="2400" dirty="0"/>
              <a:t>OnClickListener</a:t>
            </a:r>
            <a:r>
              <a:rPr lang="zh-CN" altLang="en-US" sz="2400" dirty="0"/>
              <a:t>接口，覆写</a:t>
            </a:r>
            <a:r>
              <a:rPr lang="en-US" altLang="zh-CN" sz="2400" dirty="0"/>
              <a:t>onClick</a:t>
            </a:r>
            <a:r>
              <a:rPr lang="zh-CN" altLang="en-US" sz="2400" dirty="0"/>
              <a:t>（）方法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000" dirty="0"/>
              <a:t> 	1</a:t>
            </a:r>
            <a:r>
              <a:rPr lang="zh-CN" altLang="en-US" sz="2000" dirty="0"/>
              <a:t>、</a:t>
            </a:r>
            <a:r>
              <a:rPr lang="en-US" altLang="zh-CN" sz="2000" dirty="0"/>
              <a:t>activity</a:t>
            </a:r>
            <a:r>
              <a:rPr lang="zh-CN" altLang="en-US" sz="2000" dirty="0"/>
              <a:t>类实现</a:t>
            </a:r>
            <a:r>
              <a:rPr lang="en-US" altLang="zh-CN" sz="2000" dirty="0"/>
              <a:t>OnClickListener</a:t>
            </a:r>
            <a:r>
              <a:rPr lang="zh-CN" altLang="en-US" sz="2000" dirty="0"/>
              <a:t>接口：</a:t>
            </a:r>
            <a:endParaRPr lang="en-US" altLang="zh-CN" sz="2000" dirty="0"/>
          </a:p>
          <a:p>
            <a:r>
              <a:rPr lang="en-US" altLang="zh-CN" dirty="0"/>
              <a:t>public class MainActivity extends Activity </a:t>
            </a:r>
            <a:r>
              <a:rPr lang="en-US" altLang="zh-CN" dirty="0" smtClean="0"/>
              <a:t>implements </a:t>
            </a:r>
            <a:r>
              <a:rPr lang="en-US" altLang="zh-CN" dirty="0" smtClean="0">
                <a:solidFill>
                  <a:schemeClr val="accent5"/>
                </a:solidFill>
              </a:rPr>
              <a:t>View.OnClickListener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sz="2000" dirty="0">
              <a:solidFill>
                <a:schemeClr val="accent5"/>
              </a:solidFill>
            </a:endParaRPr>
          </a:p>
          <a:p>
            <a:r>
              <a:rPr lang="en-US" altLang="zh-CN" sz="2000" dirty="0">
                <a:solidFill>
                  <a:schemeClr val="accent5"/>
                </a:solidFill>
              </a:rPr>
              <a:t>	</a:t>
            </a:r>
            <a:r>
              <a:rPr lang="en-US" altLang="zh-CN" sz="2000" dirty="0"/>
              <a:t>2</a:t>
            </a:r>
            <a:r>
              <a:rPr lang="zh-CN" altLang="en-US" sz="2000" dirty="0"/>
              <a:t>、覆写</a:t>
            </a:r>
            <a:r>
              <a:rPr lang="en-US" altLang="zh-CN" sz="2000" dirty="0"/>
              <a:t>onClick</a:t>
            </a:r>
            <a:r>
              <a:rPr lang="zh-CN" altLang="en-US" sz="2000" dirty="0"/>
              <a:t>（）方法：</a:t>
            </a:r>
            <a:endParaRPr lang="en-US" altLang="zh-CN" sz="2000" dirty="0"/>
          </a:p>
          <a:p>
            <a:r>
              <a:rPr lang="en-US" altLang="zh-CN" sz="2000" dirty="0"/>
              <a:t> @Override</a:t>
            </a:r>
          </a:p>
          <a:p>
            <a:r>
              <a:rPr lang="en-US" altLang="zh-CN" sz="2000" dirty="0"/>
              <a:t>    public void onClick(View view) {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}</a:t>
            </a:r>
            <a:r>
              <a:rPr lang="en-US" altLang="zh-CN" sz="2000" dirty="0">
                <a:solidFill>
                  <a:srgbClr val="00B0F0"/>
                </a:solidFill>
              </a:rPr>
              <a:t>	</a:t>
            </a:r>
            <a:endParaRPr lang="en-US" altLang="zh-CN" sz="2000" dirty="0"/>
          </a:p>
          <a:p>
            <a:r>
              <a:rPr lang="en-US" altLang="zh-CN" sz="2000" dirty="0"/>
              <a:t>	3</a:t>
            </a:r>
            <a:r>
              <a:rPr lang="zh-CN" altLang="en-US" sz="2000" dirty="0"/>
              <a:t>、调用</a:t>
            </a:r>
            <a:r>
              <a:rPr lang="en-US" altLang="zh-CN" sz="2000" dirty="0"/>
              <a:t>setOnClickListener(this);</a:t>
            </a:r>
          </a:p>
        </p:txBody>
      </p:sp>
    </p:spTree>
    <p:extLst>
      <p:ext uri="{BB962C8B-B14F-4D97-AF65-F5344CB8AC3E}">
        <p14:creationId xmlns:p14="http://schemas.microsoft.com/office/powerpoint/2010/main" val="2135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常用的基本控件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Button(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控件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、监听事件：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布局文件中设置监听</a:t>
            </a:r>
            <a:endParaRPr lang="en-US" altLang="zh-CN" sz="2400" dirty="0"/>
          </a:p>
          <a:p>
            <a:r>
              <a:rPr lang="en-US" altLang="zh-CN" sz="2400" dirty="0"/>
              <a:t>	1</a:t>
            </a:r>
            <a:r>
              <a:rPr lang="zh-CN" altLang="en-US" sz="2400" dirty="0"/>
              <a:t>、在布局文件中为</a:t>
            </a:r>
            <a:r>
              <a:rPr lang="en-US" altLang="zh-CN" sz="2400" dirty="0"/>
              <a:t>Button</a:t>
            </a:r>
            <a:r>
              <a:rPr lang="zh-CN" altLang="en-US" sz="2400" dirty="0"/>
              <a:t>添加</a:t>
            </a:r>
            <a:r>
              <a:rPr lang="en-US" altLang="zh-CN" sz="2400" dirty="0"/>
              <a:t>onClick</a:t>
            </a:r>
            <a:r>
              <a:rPr lang="zh-CN" altLang="en-US" sz="2400" dirty="0"/>
              <a:t>属性：</a:t>
            </a:r>
            <a:endParaRPr lang="en-US" altLang="zh-CN" sz="2400" dirty="0"/>
          </a:p>
          <a:p>
            <a:r>
              <a:rPr lang="en-US" altLang="zh-CN" sz="2400" dirty="0"/>
              <a:t>	 android:</a:t>
            </a:r>
            <a:r>
              <a:rPr lang="en-US" altLang="zh-CN" sz="2400" dirty="0">
                <a:solidFill>
                  <a:schemeClr val="accent5"/>
                </a:solidFill>
              </a:rPr>
              <a:t>onClick</a:t>
            </a:r>
            <a:r>
              <a:rPr lang="en-US" altLang="zh-CN" sz="2400" dirty="0"/>
              <a:t>="</a:t>
            </a:r>
            <a:r>
              <a:rPr lang="en-US" altLang="zh-CN" sz="2400" dirty="0" smtClean="0">
                <a:solidFill>
                  <a:srgbClr val="00B0F0"/>
                </a:solidFill>
              </a:rPr>
              <a:t>onClick</a:t>
            </a:r>
            <a:r>
              <a:rPr lang="en-US" altLang="zh-CN" sz="2400" dirty="0" smtClean="0"/>
              <a:t>"</a:t>
            </a:r>
          </a:p>
          <a:p>
            <a:endParaRPr lang="en-US" altLang="zh-CN" sz="2400" dirty="0"/>
          </a:p>
          <a:p>
            <a:r>
              <a:rPr lang="en-US" altLang="zh-CN" sz="2400" dirty="0"/>
              <a:t>	2</a:t>
            </a:r>
            <a:r>
              <a:rPr lang="zh-CN" altLang="en-US" sz="2400" dirty="0"/>
              <a:t>、在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类中添加相应方法：</a:t>
            </a:r>
            <a:endParaRPr lang="en-US" altLang="zh-CN" sz="2400" dirty="0"/>
          </a:p>
          <a:p>
            <a:r>
              <a:rPr lang="en-US" altLang="zh-CN" sz="2400" dirty="0"/>
              <a:t>  	  public void </a:t>
            </a:r>
            <a:r>
              <a:rPr lang="en-US" altLang="zh-CN" sz="2400" dirty="0">
                <a:solidFill>
                  <a:srgbClr val="00B0F0"/>
                </a:solidFill>
              </a:rPr>
              <a:t>onClick</a:t>
            </a:r>
            <a:r>
              <a:rPr lang="en-US" altLang="zh-CN" sz="2400" dirty="0"/>
              <a:t>(View view){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    }</a:t>
            </a:r>
          </a:p>
        </p:txBody>
      </p:sp>
    </p:spTree>
    <p:extLst>
      <p:ext uri="{BB962C8B-B14F-4D97-AF65-F5344CB8AC3E}">
        <p14:creationId xmlns:p14="http://schemas.microsoft.com/office/powerpoint/2010/main" val="4231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757</Words>
  <Application>Microsoft Office PowerPoint</Application>
  <PresentationFormat>宽屏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118</cp:revision>
  <dcterms:created xsi:type="dcterms:W3CDTF">2017-05-09T03:11:36Z</dcterms:created>
  <dcterms:modified xsi:type="dcterms:W3CDTF">2017-06-27T00:20:06Z</dcterms:modified>
</cp:coreProperties>
</file>