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9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16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71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2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9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4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2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1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6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4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41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0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AnalogClock</a:t>
            </a:r>
            <a:r>
              <a:rPr lang="zh-CN" altLang="en-US" sz="3200" dirty="0" smtClean="0">
                <a:solidFill>
                  <a:srgbClr val="00B0F0"/>
                </a:solidFill>
              </a:rPr>
              <a:t>（模拟时钟）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布局代码：</a:t>
            </a:r>
            <a:endParaRPr lang="en-US" altLang="zh-CN" sz="2000" dirty="0" smtClean="0"/>
          </a:p>
          <a:p>
            <a:r>
              <a:rPr lang="en-US" altLang="zh-CN" sz="2000" dirty="0"/>
              <a:t> &lt;AnalogClock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 </a:t>
            </a:r>
            <a:r>
              <a:rPr lang="en-US" altLang="zh-CN" sz="2000" dirty="0" smtClean="0"/>
              <a:t>/&gt;</a:t>
            </a:r>
          </a:p>
          <a:p>
            <a:r>
              <a:rPr lang="zh-CN" altLang="en-US" sz="2000" dirty="0"/>
              <a:t>效</a:t>
            </a:r>
            <a:r>
              <a:rPr lang="zh-CN" altLang="en-US" sz="2000" dirty="0" smtClean="0"/>
              <a:t>果：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84" y="3858672"/>
            <a:ext cx="2320970" cy="19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TimePicker</a:t>
            </a:r>
            <a:r>
              <a:rPr lang="zh-CN" altLang="en-US" sz="3200" dirty="0">
                <a:solidFill>
                  <a:srgbClr val="00B0F0"/>
                </a:solidFill>
              </a:rPr>
              <a:t>（时间选择控件）</a:t>
            </a:r>
            <a:r>
              <a:rPr lang="en-US" altLang="zh-CN" sz="3200" dirty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r>
              <a:rPr lang="en-US" altLang="zh-CN" sz="2000" dirty="0"/>
              <a:t> &lt;TimePicker</a:t>
            </a:r>
          </a:p>
          <a:p>
            <a:r>
              <a:rPr lang="en-US" altLang="zh-CN" sz="2000" dirty="0"/>
              <a:t>        android:id="@+</a:t>
            </a:r>
            <a:r>
              <a:rPr lang="en-US" altLang="zh-CN" sz="2000" dirty="0" smtClean="0"/>
              <a:t>id/ tp "</a:t>
            </a:r>
            <a:endParaRPr lang="en-US" altLang="zh-CN" sz="2000" dirty="0"/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/&gt;</a:t>
            </a:r>
          </a:p>
          <a:p>
            <a:r>
              <a:rPr lang="en-US" altLang="zh-CN" sz="2000" dirty="0"/>
              <a:t>    &lt;EditText</a:t>
            </a:r>
          </a:p>
          <a:p>
            <a:r>
              <a:rPr lang="en-US" altLang="zh-CN" sz="2000" dirty="0"/>
              <a:t>        android:id="@+id/et"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 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26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TimePicker</a:t>
            </a:r>
            <a:r>
              <a:rPr lang="zh-CN" altLang="en-US" sz="3200" dirty="0">
                <a:solidFill>
                  <a:srgbClr val="00B0F0"/>
                </a:solidFill>
              </a:rPr>
              <a:t>（时间选择控件）</a:t>
            </a:r>
            <a:r>
              <a:rPr lang="en-US" altLang="zh-CN" sz="3200" dirty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程</a:t>
            </a:r>
            <a:r>
              <a:rPr lang="zh-CN" altLang="en-US" sz="2000" dirty="0"/>
              <a:t>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TimePicker </a:t>
            </a:r>
            <a:r>
              <a:rPr lang="en-US" altLang="zh-CN" sz="2000" dirty="0"/>
              <a:t>picker = (TimePicker) findViewById(R.id.tp);</a:t>
            </a:r>
          </a:p>
          <a:p>
            <a:r>
              <a:rPr lang="en-US" altLang="zh-CN" sz="2000" dirty="0"/>
              <a:t>        EditText et = (EditText)findViewById(R.id.et);</a:t>
            </a:r>
          </a:p>
          <a:p>
            <a:r>
              <a:rPr lang="en-US" altLang="zh-CN" sz="2000" dirty="0"/>
              <a:t>        int hour = picker.getCurrentHour();</a:t>
            </a:r>
          </a:p>
          <a:p>
            <a:r>
              <a:rPr lang="en-US" altLang="zh-CN" sz="2000" dirty="0"/>
              <a:t>        int minute = picker.getCurrentMinute();</a:t>
            </a:r>
          </a:p>
          <a:p>
            <a:r>
              <a:rPr lang="en-US" altLang="zh-CN" sz="2000" dirty="0"/>
              <a:t>        et.setText("</a:t>
            </a:r>
            <a:r>
              <a:rPr lang="zh-CN" altLang="en-US" sz="2000" dirty="0"/>
              <a:t>当前时间：</a:t>
            </a:r>
            <a:r>
              <a:rPr lang="en-US" altLang="zh-CN" sz="2000" dirty="0"/>
              <a:t>"+hour+"</a:t>
            </a:r>
            <a:r>
              <a:rPr lang="zh-CN" altLang="en-US" sz="2000" dirty="0"/>
              <a:t>时</a:t>
            </a:r>
            <a:r>
              <a:rPr lang="en-US" altLang="zh-CN" sz="2000" dirty="0"/>
              <a:t>"+minute+"</a:t>
            </a:r>
            <a:r>
              <a:rPr lang="zh-CN" altLang="en-US" sz="2000" dirty="0"/>
              <a:t>分</a:t>
            </a:r>
            <a:r>
              <a:rPr lang="en-US" altLang="zh-CN" sz="2000" dirty="0"/>
              <a:t>");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046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TimePicker</a:t>
            </a:r>
            <a:r>
              <a:rPr lang="zh-CN" altLang="en-US" sz="3200" dirty="0">
                <a:solidFill>
                  <a:srgbClr val="00B0F0"/>
                </a:solidFill>
              </a:rPr>
              <a:t>（时间选择控件）</a:t>
            </a:r>
            <a:r>
              <a:rPr lang="en-US" altLang="zh-CN" sz="3200" dirty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事</a:t>
            </a:r>
            <a:r>
              <a:rPr lang="zh-CN" altLang="en-US" sz="2000" dirty="0" smtClean="0"/>
              <a:t>件监听：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picker.setOnTimeChangedListener(new 					                                    TimePicker.OnTimeChangedListener</a:t>
            </a:r>
            <a:r>
              <a:rPr lang="en-US" altLang="zh-CN" sz="2000" dirty="0"/>
              <a:t>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onTimeChanged(TimePicker timePicker, int </a:t>
            </a:r>
            <a:r>
              <a:rPr lang="en-US" altLang="zh-CN" sz="2000" dirty="0" smtClean="0"/>
              <a:t>     						hourOfDay</a:t>
            </a:r>
            <a:r>
              <a:rPr lang="en-US" altLang="zh-CN" sz="2000" dirty="0"/>
              <a:t>, int minute) {</a:t>
            </a:r>
          </a:p>
          <a:p>
            <a:r>
              <a:rPr lang="en-US" altLang="zh-CN" sz="2000" dirty="0"/>
              <a:t>                et.setText("</a:t>
            </a:r>
            <a:r>
              <a:rPr lang="zh-CN" altLang="en-US" sz="2000" dirty="0"/>
              <a:t>当前时间：</a:t>
            </a:r>
            <a:r>
              <a:rPr lang="en-US" altLang="zh-CN" sz="2000" dirty="0"/>
              <a:t>"+hourOfDay+"</a:t>
            </a:r>
            <a:r>
              <a:rPr lang="zh-CN" altLang="en-US" sz="2000" dirty="0"/>
              <a:t>时</a:t>
            </a:r>
            <a:r>
              <a:rPr lang="en-US" altLang="zh-CN" sz="2000" dirty="0"/>
              <a:t>"+minute+"</a:t>
            </a:r>
            <a:r>
              <a:rPr lang="zh-CN" altLang="en-US" sz="2000" dirty="0"/>
              <a:t>分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803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TimePicker</a:t>
            </a:r>
            <a:r>
              <a:rPr lang="zh-CN" altLang="en-US" sz="3200" dirty="0">
                <a:solidFill>
                  <a:srgbClr val="00B0F0"/>
                </a:solidFill>
              </a:rPr>
              <a:t>（时间选择控件）</a:t>
            </a:r>
            <a:r>
              <a:rPr lang="en-US" altLang="zh-CN" sz="3200" dirty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设</a:t>
            </a:r>
            <a:r>
              <a:rPr lang="zh-CN" altLang="en-US" sz="2000" dirty="0" smtClean="0"/>
              <a:t>置</a:t>
            </a:r>
            <a:r>
              <a:rPr lang="en-US" altLang="zh-CN" sz="2000" dirty="0" smtClean="0"/>
              <a:t>24</a:t>
            </a:r>
            <a:r>
              <a:rPr lang="zh-CN" altLang="en-US" sz="2000" dirty="0" smtClean="0"/>
              <a:t>小时显示：</a:t>
            </a:r>
            <a:endParaRPr lang="en-US" altLang="zh-CN" sz="2000" dirty="0" smtClean="0"/>
          </a:p>
          <a:p>
            <a:r>
              <a:rPr lang="en-US" altLang="zh-CN" sz="2000" dirty="0" smtClean="0"/>
              <a:t>	picker.setIs24HourView(true);</a:t>
            </a:r>
          </a:p>
          <a:p>
            <a:r>
              <a:rPr lang="zh-CN" altLang="en-US" sz="2000" dirty="0"/>
              <a:t>效</a:t>
            </a:r>
            <a:r>
              <a:rPr lang="zh-CN" altLang="en-US" sz="2000" dirty="0" smtClean="0"/>
              <a:t>果：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746" y="3481755"/>
            <a:ext cx="3723808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DigitalClock</a:t>
            </a:r>
            <a:r>
              <a:rPr lang="zh-CN" altLang="en-US" sz="3200" dirty="0" smtClean="0">
                <a:solidFill>
                  <a:srgbClr val="00B0F0"/>
                </a:solidFill>
              </a:rPr>
              <a:t>（数字时钟）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布局代码：</a:t>
            </a:r>
            <a:endParaRPr lang="en-US" altLang="zh-CN" sz="2000" dirty="0" smtClean="0"/>
          </a:p>
          <a:p>
            <a:r>
              <a:rPr lang="en-US" altLang="zh-CN" sz="2000" dirty="0"/>
              <a:t>  &lt;DigitalClock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 </a:t>
            </a:r>
            <a:r>
              <a:rPr lang="en-US" altLang="zh-CN" sz="2000" dirty="0" smtClean="0"/>
              <a:t>/&gt;</a:t>
            </a:r>
          </a:p>
          <a:p>
            <a:r>
              <a:rPr lang="zh-CN" altLang="en-US" sz="2000" dirty="0" smtClean="0"/>
              <a:t>效果：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956" y="3858672"/>
            <a:ext cx="1828398" cy="14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DatePicker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（日期选择控件）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效果：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46" y="2627566"/>
            <a:ext cx="2697146" cy="38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DatePicker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（日期选择控件）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&lt;DatePicker</a:t>
            </a:r>
          </a:p>
          <a:p>
            <a:r>
              <a:rPr lang="en-US" altLang="zh-CN" sz="2000" dirty="0"/>
              <a:t>        android:id="@+id/dp"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/&gt;</a:t>
            </a:r>
          </a:p>
          <a:p>
            <a:r>
              <a:rPr lang="en-US" altLang="zh-CN" sz="2000" dirty="0"/>
              <a:t>    &lt;EditText</a:t>
            </a:r>
          </a:p>
          <a:p>
            <a:r>
              <a:rPr lang="en-US" altLang="zh-CN" sz="2000" dirty="0"/>
              <a:t>        android:id="@+id/et"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android:layout_height="wrap_content" /&gt;</a:t>
            </a:r>
          </a:p>
        </p:txBody>
      </p:sp>
    </p:spTree>
    <p:extLst>
      <p:ext uri="{BB962C8B-B14F-4D97-AF65-F5344CB8AC3E}">
        <p14:creationId xmlns:p14="http://schemas.microsoft.com/office/powerpoint/2010/main" val="18102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DatePicker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（日期选择控件）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zh-CN" altLang="en-US" sz="2000" dirty="0" smtClean="0"/>
              <a:t>获取</a:t>
            </a:r>
            <a:r>
              <a:rPr lang="en-US" altLang="zh-CN" sz="2000" dirty="0" smtClean="0"/>
              <a:t>DatePicker</a:t>
            </a:r>
            <a:r>
              <a:rPr lang="zh-CN" altLang="en-US" sz="2000" dirty="0" smtClean="0"/>
              <a:t>中的年月日信息，设置到</a:t>
            </a:r>
            <a:r>
              <a:rPr lang="en-US" altLang="zh-CN" sz="2000" dirty="0" smtClean="0"/>
              <a:t>Edittext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      DatePicker </a:t>
            </a:r>
            <a:r>
              <a:rPr lang="en-US" altLang="zh-CN" sz="2000" dirty="0"/>
              <a:t>picker = (DatePicker)findViewById</a:t>
            </a:r>
            <a:r>
              <a:rPr lang="en-US" altLang="zh-CN" sz="2000" dirty="0" smtClean="0"/>
              <a:t>( R.id.dp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EditText et = (EditText)findViewById(R.id.et);</a:t>
            </a:r>
          </a:p>
          <a:p>
            <a:r>
              <a:rPr lang="en-US" altLang="zh-CN" sz="2000" dirty="0"/>
              <a:t>        int year = picker.getYear();</a:t>
            </a:r>
          </a:p>
          <a:p>
            <a:r>
              <a:rPr lang="en-US" altLang="zh-CN" sz="2000" dirty="0"/>
              <a:t>        int month = picker.getMonth()+1;</a:t>
            </a:r>
          </a:p>
          <a:p>
            <a:r>
              <a:rPr lang="en-US" altLang="zh-CN" sz="2000" dirty="0"/>
              <a:t>        int day = picker.getDayOfMonth();</a:t>
            </a:r>
          </a:p>
          <a:p>
            <a:r>
              <a:rPr lang="en-US" altLang="zh-CN" sz="2000" dirty="0"/>
              <a:t>        et.setText("</a:t>
            </a:r>
            <a:r>
              <a:rPr lang="zh-CN" altLang="en-US" sz="2000" dirty="0"/>
              <a:t>当前日期：</a:t>
            </a:r>
            <a:r>
              <a:rPr lang="en-US" altLang="zh-CN" sz="2000" dirty="0"/>
              <a:t>"+year+"</a:t>
            </a:r>
            <a:r>
              <a:rPr lang="zh-CN" altLang="en-US" sz="2000" dirty="0"/>
              <a:t>年</a:t>
            </a:r>
            <a:r>
              <a:rPr lang="en-US" altLang="zh-CN" sz="2000" dirty="0"/>
              <a:t>"+month+"</a:t>
            </a:r>
            <a:r>
              <a:rPr lang="zh-CN" altLang="en-US" sz="2000" dirty="0"/>
              <a:t>月</a:t>
            </a:r>
            <a:r>
              <a:rPr lang="en-US" altLang="zh-CN" sz="2000" dirty="0"/>
              <a:t>"+day+"</a:t>
            </a:r>
            <a:r>
              <a:rPr lang="zh-CN" altLang="en-US" sz="2000" dirty="0"/>
              <a:t>日</a:t>
            </a:r>
            <a:r>
              <a:rPr lang="en-US" altLang="zh-CN" sz="20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5214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DatePicker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（日期选择控件）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版</a:t>
            </a:r>
            <a:r>
              <a:rPr lang="zh-CN" altLang="en-US" sz="2000" dirty="0" smtClean="0"/>
              <a:t>本问题：</a:t>
            </a:r>
            <a:endParaRPr lang="en-US" altLang="zh-CN" sz="2000" dirty="0" smtClean="0"/>
          </a:p>
          <a:p>
            <a:r>
              <a:rPr lang="zh-CN" altLang="en-US" sz="2000" dirty="0"/>
              <a:t>该控</a:t>
            </a:r>
            <a:r>
              <a:rPr lang="zh-CN" altLang="en-US" sz="2000" dirty="0" smtClean="0"/>
              <a:t>件在</a:t>
            </a:r>
            <a:r>
              <a:rPr lang="en-US" altLang="zh-CN" sz="2000" dirty="0" smtClean="0"/>
              <a:t>3.0</a:t>
            </a:r>
            <a:r>
              <a:rPr lang="zh-CN" altLang="en-US" sz="2000" dirty="0" smtClean="0"/>
              <a:t>系统以上会出现一堆和日期相关的界面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424" y="3080042"/>
            <a:ext cx="3455067" cy="32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DatePicker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（日期选择控件）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问</a:t>
            </a:r>
            <a:r>
              <a:rPr lang="zh-CN" altLang="en-US" sz="2000" dirty="0" smtClean="0"/>
              <a:t>题解决：</a:t>
            </a:r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布局解决方式</a:t>
            </a:r>
            <a:endParaRPr lang="en-US" altLang="zh-CN" sz="2000" dirty="0" smtClean="0"/>
          </a:p>
          <a:p>
            <a:r>
              <a:rPr lang="en-US" altLang="zh-CN" sz="2000" dirty="0" smtClean="0"/>
              <a:t>	android:calendarViewShown</a:t>
            </a:r>
            <a:r>
              <a:rPr lang="en-US" altLang="zh-CN" sz="2000" dirty="0"/>
              <a:t>="</a:t>
            </a:r>
            <a:r>
              <a:rPr lang="en-US" altLang="zh-CN" sz="2000" dirty="0" smtClean="0"/>
              <a:t>false“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代码解决方式</a:t>
            </a:r>
            <a:endParaRPr lang="en-US" altLang="zh-CN" sz="2000" dirty="0" smtClean="0"/>
          </a:p>
          <a:p>
            <a:r>
              <a:rPr lang="en-US" altLang="zh-CN" sz="2000" dirty="0"/>
              <a:t>	 if</a:t>
            </a:r>
            <a:r>
              <a:rPr lang="en-US" altLang="zh-CN" sz="2000" dirty="0" smtClean="0"/>
              <a:t>( Build.VERSION.SDK_INT</a:t>
            </a:r>
            <a:r>
              <a:rPr lang="en-US" altLang="zh-CN" sz="2000" dirty="0"/>
              <a:t>&gt;=</a:t>
            </a:r>
            <a:r>
              <a:rPr lang="en-US" altLang="zh-CN" sz="2000" dirty="0" smtClean="0"/>
              <a:t>Build.VERSION_CODES.HONEYCOMB ){</a:t>
            </a:r>
            <a:endParaRPr lang="en-US" altLang="zh-CN" sz="2000" dirty="0"/>
          </a:p>
          <a:p>
            <a:r>
              <a:rPr lang="en-US" altLang="zh-CN" sz="2000" dirty="0"/>
              <a:t>            picker.setCalendarViewShown(false);</a:t>
            </a:r>
          </a:p>
          <a:p>
            <a:r>
              <a:rPr lang="en-US" altLang="zh-CN" sz="2000" dirty="0"/>
              <a:t>        }else{</a:t>
            </a:r>
          </a:p>
          <a:p>
            <a:r>
              <a:rPr lang="en-US" altLang="zh-CN" sz="2000" dirty="0"/>
              <a:t>            picker.setCalendarViewShown(true);  </a:t>
            </a:r>
          </a:p>
          <a:p>
            <a:r>
              <a:rPr lang="en-US" altLang="zh-CN" sz="2000" dirty="0"/>
              <a:t>    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556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DatePicker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（日期选择控件）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事</a:t>
            </a:r>
            <a:r>
              <a:rPr lang="zh-CN" altLang="en-US" sz="2000" dirty="0" smtClean="0"/>
              <a:t>件监听：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Calendar </a:t>
            </a:r>
            <a:r>
              <a:rPr lang="en-US" altLang="zh-CN" sz="2000" dirty="0"/>
              <a:t>calendar = Calendar.getInstance();</a:t>
            </a:r>
          </a:p>
          <a:p>
            <a:r>
              <a:rPr lang="en-US" altLang="zh-CN" sz="2000" dirty="0"/>
              <a:t>        int year = calendar.get</a:t>
            </a:r>
            <a:r>
              <a:rPr lang="en-US" altLang="zh-CN" sz="2000" dirty="0" smtClean="0"/>
              <a:t>( Calendar.YEAR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int monthOfYear = </a:t>
            </a:r>
            <a:r>
              <a:rPr lang="en-US" altLang="zh-CN" sz="2000" dirty="0" smtClean="0"/>
              <a:t>calendar.get( Calendar.MONTH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int dayOfMonth = calendar.get</a:t>
            </a:r>
            <a:r>
              <a:rPr lang="en-US" altLang="zh-CN" sz="2000" dirty="0" smtClean="0"/>
              <a:t>( Calendar.DAY_OF_MONTH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picker.init (</a:t>
            </a:r>
            <a:r>
              <a:rPr lang="en-US" altLang="zh-CN" sz="2000" dirty="0"/>
              <a:t>year, monthOfYear, dayOfMonth,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new </a:t>
            </a:r>
            <a:r>
              <a:rPr lang="en-US" altLang="zh-CN" sz="2000" dirty="0"/>
              <a:t>DatePicker.OnDateChangedListener()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onDateChanged(DatePicker </a:t>
            </a:r>
            <a:r>
              <a:rPr lang="en-US" altLang="zh-CN" sz="2000" dirty="0" err="1"/>
              <a:t>datePicker</a:t>
            </a:r>
            <a:r>
              <a:rPr lang="en-US" altLang="zh-CN" sz="2000" dirty="0"/>
              <a:t>, int year, int </a:t>
            </a:r>
            <a:r>
              <a:rPr lang="en-US" altLang="zh-CN" sz="2000" dirty="0" smtClean="0"/>
              <a:t>							month</a:t>
            </a:r>
            <a:r>
              <a:rPr lang="en-US" altLang="zh-CN" sz="2000" dirty="0"/>
              <a:t>, int day) {</a:t>
            </a:r>
          </a:p>
          <a:p>
            <a:r>
              <a:rPr lang="en-US" altLang="zh-CN" sz="2000" dirty="0"/>
              <a:t>                et.setText("</a:t>
            </a:r>
            <a:r>
              <a:rPr lang="zh-CN" altLang="en-US" sz="2000" dirty="0"/>
              <a:t>当前日期：</a:t>
            </a:r>
            <a:r>
              <a:rPr lang="en-US" altLang="zh-CN" sz="2000" dirty="0"/>
              <a:t>"+year+"</a:t>
            </a:r>
            <a:r>
              <a:rPr lang="zh-CN" altLang="en-US" sz="2000" dirty="0"/>
              <a:t>年</a:t>
            </a:r>
            <a:r>
              <a:rPr lang="en-US" altLang="zh-CN" sz="2000" dirty="0"/>
              <a:t>"+(month+1)+"</a:t>
            </a:r>
            <a:r>
              <a:rPr lang="zh-CN" altLang="en-US" sz="2000" dirty="0"/>
              <a:t>月</a:t>
            </a:r>
            <a:r>
              <a:rPr lang="en-US" altLang="zh-CN" sz="2000" dirty="0"/>
              <a:t>"+day+"</a:t>
            </a:r>
            <a:r>
              <a:rPr lang="zh-CN" altLang="en-US" sz="2000" dirty="0"/>
              <a:t>日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703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TimePicker</a:t>
            </a:r>
            <a:r>
              <a:rPr lang="zh-CN" altLang="en-US" sz="3200" dirty="0" smtClean="0">
                <a:solidFill>
                  <a:srgbClr val="00B0F0"/>
                </a:solidFill>
              </a:rPr>
              <a:t>（时间选</a:t>
            </a:r>
            <a:r>
              <a:rPr lang="zh-CN" altLang="en-US" sz="3200" dirty="0" smtClean="0">
                <a:solidFill>
                  <a:srgbClr val="00B0F0"/>
                </a:solidFill>
              </a:rPr>
              <a:t>择控件）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62" y="2813538"/>
            <a:ext cx="2793269" cy="29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709</TotalTime>
  <Words>636</Words>
  <Application>Microsoft Office PowerPoint</Application>
  <PresentationFormat>宽屏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146</cp:revision>
  <dcterms:created xsi:type="dcterms:W3CDTF">2017-05-09T03:11:36Z</dcterms:created>
  <dcterms:modified xsi:type="dcterms:W3CDTF">2017-06-28T05:28:05Z</dcterms:modified>
</cp:coreProperties>
</file>