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1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8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4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3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6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5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1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6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8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8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6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RadioButton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单选钮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36" y="2602524"/>
            <a:ext cx="4166742" cy="14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ToggleButton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（开关按钮）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83" y="3114329"/>
            <a:ext cx="1969477" cy="19617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889" y="3231561"/>
            <a:ext cx="1902773" cy="184453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716215" y="3892062"/>
            <a:ext cx="1641231" cy="269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ToggleButton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（开关按钮）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&lt;ToggleButton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tb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android:textOn="</a:t>
            </a:r>
            <a:r>
              <a:rPr lang="zh-CN" altLang="en-US" sz="2000" dirty="0"/>
              <a:t>开灯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android:textOff="</a:t>
            </a:r>
            <a:r>
              <a:rPr lang="zh-CN" altLang="en-US" sz="2000" dirty="0"/>
              <a:t>关灯</a:t>
            </a:r>
            <a:r>
              <a:rPr lang="en-US" altLang="zh-CN" sz="2000" dirty="0"/>
              <a:t>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612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ToggleButton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（开关按钮）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ToggleButton tb = (ToggleButton)findViewById</a:t>
            </a:r>
            <a:r>
              <a:rPr lang="en-US" altLang="zh-CN" sz="2000" dirty="0" smtClean="0"/>
              <a:t>( R.id.tb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tb.setOnCheckedChangeListener(new 								CompoundButton.OnCheckedChangeListener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onCheckedChanged(CompoundButton </a:t>
            </a:r>
            <a:r>
              <a:rPr lang="en-US" altLang="zh-CN" sz="2000" dirty="0" smtClean="0"/>
              <a:t>						compoundButton</a:t>
            </a:r>
            <a:r>
              <a:rPr lang="en-US" altLang="zh-CN" sz="2000" dirty="0"/>
              <a:t>, boolean isChecked) {</a:t>
            </a:r>
          </a:p>
          <a:p>
            <a:r>
              <a:rPr lang="en-US" altLang="zh-CN" sz="2000" dirty="0"/>
              <a:t>                Toast.makeText(MainActivity.this,isChecked?"</a:t>
            </a:r>
            <a:r>
              <a:rPr lang="zh-CN" altLang="en-US" sz="2000" dirty="0"/>
              <a:t>开灯</a:t>
            </a:r>
            <a:r>
              <a:rPr lang="en-US" altLang="zh-CN" sz="2000" dirty="0"/>
              <a:t>":"</a:t>
            </a:r>
            <a:r>
              <a:rPr lang="zh-CN" altLang="en-US" sz="2000" dirty="0"/>
              <a:t>关</a:t>
            </a:r>
            <a:r>
              <a:rPr lang="zh-CN" altLang="en-US" sz="2000" dirty="0" smtClean="0"/>
              <a:t>灯</a:t>
            </a:r>
            <a:r>
              <a:rPr lang="en-US" altLang="zh-CN" sz="2000" dirty="0" smtClean="0"/>
              <a:t>					",</a:t>
            </a:r>
            <a:r>
              <a:rPr lang="en-US" altLang="zh-CN" sz="2000" dirty="0"/>
              <a:t>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158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ScrollView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（滚动视图）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当页面承载不下控件时，可以将控件置于滚动视图中，</a:t>
            </a:r>
            <a:endParaRPr lang="en-US" altLang="zh-CN" sz="2000" dirty="0" smtClean="0"/>
          </a:p>
          <a:p>
            <a:r>
              <a:rPr lang="zh-CN" altLang="en-US" sz="2000" dirty="0"/>
              <a:t>但</a:t>
            </a:r>
            <a:r>
              <a:rPr lang="zh-CN" altLang="en-US" sz="2000" dirty="0" smtClean="0"/>
              <a:t>是注意：滚动视图只能有一个直接子节点</a:t>
            </a:r>
            <a:endParaRPr lang="en-US" altLang="zh-CN" sz="2000" dirty="0" smtClean="0"/>
          </a:p>
          <a:p>
            <a:r>
              <a:rPr lang="en-US" altLang="zh-CN" sz="2000" dirty="0"/>
              <a:t>&lt;ScrollView xmlns:android=</a:t>
            </a:r>
            <a:r>
              <a:rPr lang="en-US" altLang="zh-CN" sz="2000" i="1" dirty="0"/>
              <a:t>"http://</a:t>
            </a:r>
            <a:r>
              <a:rPr lang="en-US" altLang="zh-CN" sz="2000" i="1" dirty="0" smtClean="0"/>
              <a:t>schemas.android.com/</a:t>
            </a:r>
            <a:r>
              <a:rPr lang="en-US" altLang="zh-CN" sz="2000" i="1" dirty="0" err="1" smtClean="0"/>
              <a:t>apk</a:t>
            </a:r>
            <a:r>
              <a:rPr lang="en-US" altLang="zh-CN" sz="2000" i="1" dirty="0" smtClean="0"/>
              <a:t>/res/android</a:t>
            </a:r>
            <a:r>
              <a:rPr lang="en-US" altLang="zh-CN" sz="2000" i="1" dirty="0"/>
              <a:t>"</a:t>
            </a:r>
          </a:p>
          <a:p>
            <a:r>
              <a:rPr lang="en-US" altLang="zh-CN" sz="2000" dirty="0"/>
              <a:t>    android:layout_width=</a:t>
            </a:r>
            <a:r>
              <a:rPr lang="en-US" altLang="zh-CN" sz="2000" i="1" dirty="0"/>
              <a:t>"fill_parent"</a:t>
            </a:r>
          </a:p>
          <a:p>
            <a:r>
              <a:rPr lang="en-US" altLang="zh-CN" sz="2000" dirty="0"/>
              <a:t>    android:layout_height=</a:t>
            </a:r>
            <a:r>
              <a:rPr lang="en-US" altLang="zh-CN" sz="2000" i="1" dirty="0"/>
              <a:t>"fill_parent"</a:t>
            </a:r>
          </a:p>
          <a:p>
            <a:r>
              <a:rPr lang="en-US" altLang="zh-CN" sz="2000" dirty="0"/>
              <a:t>    android:scrollbars=</a:t>
            </a:r>
            <a:r>
              <a:rPr lang="en-US" altLang="zh-CN" sz="2000" i="1" dirty="0"/>
              <a:t>"vertical" &gt;</a:t>
            </a:r>
          </a:p>
          <a:p>
            <a:endParaRPr lang="zh-CN" altLang="en-US" sz="2000" dirty="0"/>
          </a:p>
          <a:p>
            <a:r>
              <a:rPr lang="en-US" altLang="zh-CN" sz="2000" dirty="0"/>
              <a:t>    &lt;LinearLayout</a:t>
            </a:r>
          </a:p>
          <a:p>
            <a:r>
              <a:rPr lang="en-US" altLang="zh-CN" sz="2000" dirty="0"/>
              <a:t>        android:layout_width=</a:t>
            </a:r>
            <a:r>
              <a:rPr lang="en-US" altLang="zh-CN" sz="2000" i="1" dirty="0"/>
              <a:t>"fill_parent"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u="sng" dirty="0"/>
              <a:t>android:layout_height=</a:t>
            </a:r>
            <a:r>
              <a:rPr lang="en-US" altLang="zh-CN" sz="2000" i="1" u="sng" dirty="0"/>
              <a:t>"fill_parent"</a:t>
            </a:r>
          </a:p>
          <a:p>
            <a:r>
              <a:rPr lang="en-US" altLang="zh-CN" sz="2000" dirty="0"/>
              <a:t>        android:orientation=</a:t>
            </a:r>
            <a:r>
              <a:rPr lang="en-US" altLang="zh-CN" sz="2000" i="1" dirty="0"/>
              <a:t>"vertical" </a:t>
            </a:r>
            <a:r>
              <a:rPr lang="en-US" altLang="zh-CN" sz="2000" i="1" dirty="0" smtClean="0"/>
              <a:t>&gt;</a:t>
            </a:r>
          </a:p>
          <a:p>
            <a:r>
              <a:rPr lang="en-US" altLang="zh-CN" sz="2000" i="1" dirty="0" smtClean="0"/>
              <a:t>	….//</a:t>
            </a:r>
            <a:r>
              <a:rPr lang="zh-CN" altLang="en-US" sz="2000" i="1" dirty="0" smtClean="0"/>
              <a:t>多个控件</a:t>
            </a:r>
            <a:endParaRPr lang="en-US" altLang="zh-CN" sz="2000" i="1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&lt;/</a:t>
            </a:r>
            <a:r>
              <a:rPr lang="en-US" altLang="zh-CN" sz="2000" dirty="0"/>
              <a:t>LinearLayout&gt;</a:t>
            </a:r>
          </a:p>
          <a:p>
            <a:r>
              <a:rPr lang="en-US" altLang="zh-CN" sz="2000" dirty="0"/>
              <a:t>&lt;/ScrollView&gt;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7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WebView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（网页视图）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561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WebView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（网页视图）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/>
          </a:p>
          <a:p>
            <a:r>
              <a:rPr lang="en-US" altLang="zh-CN" sz="2000" dirty="0"/>
              <a:t> &lt;WebView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wv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android:layout_height="match_parent</a:t>
            </a:r>
            <a:r>
              <a:rPr lang="en-US" altLang="zh-CN" sz="2000" dirty="0" smtClean="0"/>
              <a:t>"/&gt;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WebView </a:t>
            </a:r>
            <a:r>
              <a:rPr lang="en-US" altLang="zh-CN" sz="2000" dirty="0"/>
              <a:t>webView = (WebView)findViewById</a:t>
            </a:r>
            <a:r>
              <a:rPr lang="en-US" altLang="zh-CN" sz="2000" dirty="0" smtClean="0"/>
              <a:t>( R.id.wv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webView.getSettings().setJavaScriptEnabled(true);</a:t>
            </a:r>
          </a:p>
          <a:p>
            <a:r>
              <a:rPr lang="en-US" altLang="zh-CN" sz="2000" dirty="0"/>
              <a:t>        webView.setWebViewClient(new WebViewClient());</a:t>
            </a:r>
          </a:p>
          <a:p>
            <a:r>
              <a:rPr lang="en-US" altLang="zh-CN" sz="2000" dirty="0"/>
              <a:t>        webView.loadUrl("http://www.baidu.com</a:t>
            </a:r>
            <a:r>
              <a:rPr lang="en-US" altLang="zh-CN" sz="2000" dirty="0" smtClean="0"/>
              <a:t>");</a:t>
            </a:r>
          </a:p>
          <a:p>
            <a:r>
              <a:rPr lang="zh-CN" altLang="en-US" sz="2000" dirty="0"/>
              <a:t>配</a:t>
            </a:r>
            <a:r>
              <a:rPr lang="zh-CN" altLang="en-US" sz="2000" dirty="0" smtClean="0"/>
              <a:t>置权限：</a:t>
            </a:r>
            <a:endParaRPr lang="en-US" altLang="zh-CN" sz="2000" dirty="0" smtClean="0"/>
          </a:p>
          <a:p>
            <a:r>
              <a:rPr lang="en-US" altLang="zh-CN" sz="2000" dirty="0"/>
              <a:t>&lt;uses-permission android:name=</a:t>
            </a:r>
            <a:r>
              <a:rPr lang="en-US" altLang="zh-CN" sz="2000" i="1" dirty="0"/>
              <a:t>"android.permission.INTERNET"/&gt;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554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布局代码：</a:t>
            </a:r>
            <a:endParaRPr lang="en-US" altLang="zh-CN" sz="2000" dirty="0" smtClean="0"/>
          </a:p>
          <a:p>
            <a:r>
              <a:rPr lang="en-US" altLang="zh-CN" sz="2000" dirty="0"/>
              <a:t> &lt;</a:t>
            </a:r>
            <a:r>
              <a:rPr lang="en-US" altLang="zh-CN" sz="2000" dirty="0" smtClean="0"/>
              <a:t>RadioGroup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android:id</a:t>
            </a:r>
            <a:r>
              <a:rPr lang="en-US" altLang="zh-CN" sz="2000" dirty="0"/>
              <a:t>="@+id</a:t>
            </a:r>
            <a:r>
              <a:rPr lang="en-US" altLang="zh-CN" sz="2000" dirty="0" smtClean="0"/>
              <a:t>/ rg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android:orientation="horizontal"</a:t>
            </a:r>
          </a:p>
          <a:p>
            <a:r>
              <a:rPr lang="en-US" altLang="zh-CN" sz="2000" dirty="0"/>
              <a:t>        android:checkedButton="@+id</a:t>
            </a:r>
            <a:r>
              <a:rPr lang="en-US" altLang="zh-CN" sz="2000" dirty="0" smtClean="0"/>
              <a:t>/ rbMale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    &lt;RadioButton</a:t>
            </a:r>
          </a:p>
          <a:p>
            <a:r>
              <a:rPr lang="en-US" altLang="zh-CN" sz="2000" dirty="0"/>
              <a:t>            android:id="@+id</a:t>
            </a:r>
            <a:r>
              <a:rPr lang="en-US" altLang="zh-CN" sz="2000" dirty="0" smtClean="0"/>
              <a:t>/ rbMale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    android:layout_width="wrap_content"</a:t>
            </a:r>
          </a:p>
          <a:p>
            <a:r>
              <a:rPr lang="en-US" altLang="zh-CN" sz="2000" dirty="0"/>
              <a:t>            android:layout_height="wrap_content"</a:t>
            </a:r>
          </a:p>
          <a:p>
            <a:r>
              <a:rPr lang="en-US" altLang="zh-CN" sz="2000" dirty="0"/>
              <a:t>            android:text="</a:t>
            </a:r>
            <a:r>
              <a:rPr lang="zh-CN" altLang="en-US" sz="2000" dirty="0"/>
              <a:t>男子汉</a:t>
            </a:r>
            <a:r>
              <a:rPr lang="en-US" altLang="zh-CN" sz="2000" dirty="0"/>
              <a:t>" /&gt;</a:t>
            </a:r>
          </a:p>
          <a:p>
            <a:r>
              <a:rPr lang="en-US" altLang="zh-CN" sz="2000" dirty="0"/>
              <a:t>        &lt;RadioButton</a:t>
            </a:r>
          </a:p>
          <a:p>
            <a:r>
              <a:rPr lang="en-US" altLang="zh-CN" sz="2000" dirty="0"/>
              <a:t>            android:id="@+id</a:t>
            </a:r>
            <a:r>
              <a:rPr lang="en-US" altLang="zh-CN" sz="2000" dirty="0" smtClean="0"/>
              <a:t>/ feMale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    android:layout_width="wrap_content"</a:t>
            </a:r>
          </a:p>
          <a:p>
            <a:r>
              <a:rPr lang="en-US" altLang="zh-CN" sz="2000" dirty="0"/>
              <a:t>            android:layout_height="wrap_content"</a:t>
            </a:r>
          </a:p>
          <a:p>
            <a:r>
              <a:rPr lang="en-US" altLang="zh-CN" sz="2000" dirty="0"/>
              <a:t>            android:text="</a:t>
            </a:r>
            <a:r>
              <a:rPr lang="zh-CN" altLang="en-US" sz="2000" dirty="0"/>
              <a:t>女汉子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    &lt;/RadioGroup&gt;</a:t>
            </a:r>
          </a:p>
        </p:txBody>
      </p:sp>
    </p:spTree>
    <p:extLst>
      <p:ext uri="{BB962C8B-B14F-4D97-AF65-F5344CB8AC3E}">
        <p14:creationId xmlns:p14="http://schemas.microsoft.com/office/powerpoint/2010/main" val="39475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1327895"/>
            <a:ext cx="88626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程序代码监听：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RadioGroup </a:t>
            </a:r>
            <a:r>
              <a:rPr lang="en-US" altLang="zh-CN" sz="2000" dirty="0"/>
              <a:t>group = (RadioGroup)findViewById</a:t>
            </a:r>
            <a:r>
              <a:rPr lang="en-US" altLang="zh-CN" sz="2000" dirty="0" smtClean="0"/>
              <a:t>( R.id.rg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final RadioButton rbMale = (RadioButton)findViewById</a:t>
            </a:r>
            <a:r>
              <a:rPr lang="en-US" altLang="zh-CN" sz="2000" dirty="0" smtClean="0"/>
              <a:t>( R.id.rbMale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final RadioButton rbFemale = (RadioButton)findViewById</a:t>
            </a:r>
            <a:r>
              <a:rPr lang="en-US" altLang="zh-CN" sz="2000" dirty="0" smtClean="0"/>
              <a:t>( R.id.feMale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final EditText et = (EditText)findViewById(R.id.et);</a:t>
            </a:r>
          </a:p>
          <a:p>
            <a:r>
              <a:rPr lang="en-US" altLang="zh-CN" sz="2000" dirty="0" smtClean="0"/>
              <a:t>        group.setOnCheckedChangeListener(new RadioGroup.OnCheckedChangeListener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onCheckedChanged(RadioGroup </a:t>
            </a:r>
            <a:r>
              <a:rPr lang="en-US" altLang="zh-CN" sz="2000" dirty="0" err="1"/>
              <a:t>radioGroup</a:t>
            </a:r>
            <a:r>
              <a:rPr lang="en-US" altLang="zh-CN" sz="2000" dirty="0"/>
              <a:t>, int checkedId) {</a:t>
            </a:r>
          </a:p>
          <a:p>
            <a:r>
              <a:rPr lang="en-US" altLang="zh-CN" sz="2000" dirty="0"/>
              <a:t>                if(checkedId == rbMale.getId()){</a:t>
            </a:r>
          </a:p>
          <a:p>
            <a:r>
              <a:rPr lang="en-US" altLang="zh-CN" sz="2000" dirty="0"/>
              <a:t>                    et.setText</a:t>
            </a:r>
            <a:r>
              <a:rPr lang="en-US" altLang="zh-CN" sz="2000" dirty="0" smtClean="0"/>
              <a:t>( rbMale.getText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/>
              <a:t>                }else{</a:t>
            </a:r>
          </a:p>
          <a:p>
            <a:r>
              <a:rPr lang="en-US" altLang="zh-CN" sz="2000" dirty="0"/>
              <a:t>                    et.setText</a:t>
            </a:r>
            <a:r>
              <a:rPr lang="en-US" altLang="zh-CN" sz="2000" dirty="0" smtClean="0"/>
              <a:t>( rbFemale.getText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/>
              <a:t>                }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8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CheckBox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复选框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10" y="2778368"/>
            <a:ext cx="1770875" cy="1559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01" y="2778368"/>
            <a:ext cx="1900191" cy="1559169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188677" y="3434862"/>
            <a:ext cx="2321169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CheckBox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复选框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&lt;CheckBox</a:t>
            </a:r>
          </a:p>
          <a:p>
            <a:r>
              <a:rPr lang="en-US" altLang="zh-CN" sz="2000" dirty="0"/>
              <a:t>        android:id="@+id/cb1"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android:text="</a:t>
            </a:r>
            <a:r>
              <a:rPr lang="zh-CN" altLang="en-US" sz="2000" dirty="0"/>
              <a:t>篮球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android:checked="false"/&gt;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665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453662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CheckBox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复选框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序监听代码：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CheckBox cb = (CheckBox)findViewById(R.id.cb1);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cb.setOnCheckedChangeListener(new 	CompoundButton.OnCheckedChangeListener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onCheckedChanged</a:t>
            </a:r>
            <a:r>
              <a:rPr lang="en-US" altLang="zh-CN" sz="2000" dirty="0" smtClean="0"/>
              <a:t>( CompoundButton 	compoundButton</a:t>
            </a:r>
            <a:r>
              <a:rPr lang="en-US" altLang="zh-CN" sz="2000" dirty="0"/>
              <a:t>, boolean isChecked) {</a:t>
            </a:r>
          </a:p>
          <a:p>
            <a:r>
              <a:rPr lang="en-US" altLang="zh-CN" sz="2000" dirty="0"/>
              <a:t>                Toast.makeText</a:t>
            </a:r>
            <a:r>
              <a:rPr lang="en-US" altLang="zh-CN" sz="2000" dirty="0" smtClean="0"/>
              <a:t>( MainActivity.this,isChecked</a:t>
            </a:r>
            <a:r>
              <a:rPr lang="en-US" altLang="zh-CN" sz="2000" dirty="0"/>
              <a:t>?"</a:t>
            </a:r>
            <a:r>
              <a:rPr lang="zh-CN" altLang="en-US" sz="2000" dirty="0"/>
              <a:t>选中</a:t>
            </a:r>
            <a:r>
              <a:rPr lang="en-US" altLang="zh-CN" sz="2000" dirty="0"/>
              <a:t>":"</a:t>
            </a:r>
            <a:r>
              <a:rPr lang="zh-CN" altLang="en-US" sz="2000" dirty="0"/>
              <a:t>取</a:t>
            </a:r>
            <a:r>
              <a:rPr lang="zh-CN" altLang="en-US" sz="2000" dirty="0" smtClean="0"/>
              <a:t>消</a:t>
            </a:r>
            <a:r>
              <a:rPr lang="en-US" altLang="zh-CN" sz="2000" dirty="0" smtClean="0"/>
              <a:t>	",</a:t>
            </a:r>
            <a:r>
              <a:rPr lang="en-US" altLang="zh-CN" sz="2000" dirty="0"/>
              <a:t>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934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SeekBar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拖动条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85" y="2766647"/>
            <a:ext cx="4043277" cy="9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SeekBar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拖动条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&lt;SeekBar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sb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67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SeekBar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拖动条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序监听代码：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SeekBar sb = (SeekBar)findViewById(R.id.sb);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sb.setOnSeekBarChangeListener(new </a:t>
            </a:r>
            <a:r>
              <a:rPr lang="en-US" altLang="zh-CN" sz="2000" dirty="0"/>
              <a:t>SeekBar.OnSeekBarChangeListener() {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void onStopTrackingTouch(SeekBar seekBar) {</a:t>
            </a:r>
          </a:p>
          <a:p>
            <a:r>
              <a:rPr lang="en-US" altLang="zh-CN" sz="2000" dirty="0"/>
              <a:t>                </a:t>
            </a:r>
            <a:r>
              <a:rPr lang="en-US" altLang="zh-CN" sz="2000" dirty="0" smtClean="0"/>
              <a:t>Toast.makeText(</a:t>
            </a:r>
            <a:r>
              <a:rPr lang="en-US" altLang="zh-CN" sz="2000" dirty="0" err="1" smtClean="0"/>
              <a:t>MainActivity.this</a:t>
            </a:r>
            <a:r>
              <a:rPr lang="en-US" altLang="zh-CN" sz="2000" dirty="0" smtClean="0"/>
              <a:t>,“</a:t>
            </a:r>
            <a:r>
              <a:rPr lang="zh-CN" altLang="en-US" sz="2000" dirty="0" smtClean="0"/>
              <a:t>进</a:t>
            </a:r>
            <a:r>
              <a:rPr lang="zh-CN" altLang="en-US" sz="2000" dirty="0"/>
              <a:t>度</a:t>
            </a:r>
            <a:r>
              <a:rPr lang="zh-CN" altLang="en-US" sz="2000" dirty="0" smtClean="0"/>
              <a:t>：     </a:t>
            </a:r>
            <a:r>
              <a:rPr lang="en-US" altLang="zh-CN" sz="2000" dirty="0" smtClean="0"/>
              <a:t>					"+</a:t>
            </a:r>
            <a:r>
              <a:rPr lang="en-US" altLang="zh-CN" sz="2000" dirty="0"/>
              <a:t>seekBar.getProgress(),Toast.LENGTH_LONG).show();</a:t>
            </a:r>
          </a:p>
          <a:p>
            <a:r>
              <a:rPr lang="en-US" altLang="zh-CN" sz="2000" dirty="0"/>
              <a:t>         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void onProgressChanged(SeekBar seekBar, int i, boolean b) { }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public void onStartTrackingTouch(SeekBar seekBar) { }</a:t>
            </a:r>
          </a:p>
          <a:p>
            <a:r>
              <a:rPr lang="en-US" altLang="zh-CN" sz="2000" dirty="0"/>
              <a:t>        </a:t>
            </a:r>
            <a:endParaRPr lang="en-US" altLang="zh-CN" sz="2000" dirty="0" smtClean="0"/>
          </a:p>
          <a:p>
            <a:r>
              <a:rPr lang="en-US" altLang="zh-CN" sz="20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751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774</Words>
  <Application>Microsoft Office PowerPoint</Application>
  <PresentationFormat>宽屏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206</cp:revision>
  <dcterms:created xsi:type="dcterms:W3CDTF">2017-05-09T03:11:36Z</dcterms:created>
  <dcterms:modified xsi:type="dcterms:W3CDTF">2017-06-26T10:59:29Z</dcterms:modified>
</cp:coreProperties>
</file>