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5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00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27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38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7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29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67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3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8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4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1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1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2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3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7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2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AutoCompleteTextView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（自动提示文本）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81" y="2797942"/>
            <a:ext cx="3112043" cy="3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式一</a:t>
            </a:r>
            <a:r>
              <a:rPr lang="zh-CN" altLang="en-US" sz="2000" dirty="0"/>
              <a:t>：布局中加载静态数据资源</a:t>
            </a:r>
            <a:endParaRPr lang="en-US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、程序监听代码：</a:t>
            </a:r>
            <a:endParaRPr lang="en-US" altLang="zh-CN" sz="2000" dirty="0" smtClean="0"/>
          </a:p>
          <a:p>
            <a:r>
              <a:rPr lang="en-US" altLang="zh-CN" sz="2000" dirty="0"/>
              <a:t> Spinner sp = (Spinner)findViewById</a:t>
            </a:r>
            <a:r>
              <a:rPr lang="en-US" altLang="zh-CN" sz="2000" dirty="0" smtClean="0"/>
              <a:t>( R.id.sp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sp.setOnItemSelectedListener(new 	AdapterView.OnItemSelectedListener</a:t>
            </a:r>
            <a:r>
              <a:rPr lang="en-US" altLang="zh-CN" sz="2000" dirty="0"/>
              <a:t>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onItemSelected(AdapterView&lt;?&gt; adapterView, View view, int position, long id) {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String  </a:t>
            </a:r>
            <a:r>
              <a:rPr lang="en-US" altLang="zh-CN" sz="2000" dirty="0"/>
              <a:t>value = adapterView.getItemAtPosition(position).toString();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Toast.makeText</a:t>
            </a:r>
            <a:r>
              <a:rPr lang="en-US" altLang="zh-CN" sz="2000" dirty="0" smtClean="0"/>
              <a:t>( MainActivity.this,value,Toast.LENGTH_LONG</a:t>
            </a:r>
            <a:r>
              <a:rPr lang="en-US" altLang="zh-CN" sz="2000" dirty="0"/>
              <a:t>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    public void onNothingSelected(AdapterView&lt;?&gt; adapterView) {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276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r>
              <a:rPr lang="en-US" altLang="zh-CN" sz="2000" dirty="0"/>
              <a:t>ArrayAdapter</a:t>
            </a:r>
            <a:r>
              <a:rPr lang="zh-CN" altLang="en-US" sz="2000" dirty="0" smtClean="0"/>
              <a:t>加载静态数据资源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、准备标题提示信息（</a:t>
            </a:r>
            <a:r>
              <a:rPr lang="en-US" altLang="zh-CN" sz="2000" dirty="0"/>
              <a:t>values/strings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&lt;string name="city_prompt"&gt;</a:t>
            </a:r>
            <a:r>
              <a:rPr lang="zh-CN" altLang="en-US" sz="2000" dirty="0"/>
              <a:t>选择您喜欢的城市</a:t>
            </a:r>
            <a:r>
              <a:rPr lang="en-US" altLang="zh-CN" sz="2000" dirty="0"/>
              <a:t>&lt;/string&gt;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、准备下拉数据（在</a:t>
            </a:r>
            <a:r>
              <a:rPr lang="en-US" altLang="zh-CN" sz="2000" dirty="0"/>
              <a:t>values</a:t>
            </a:r>
            <a:r>
              <a:rPr lang="zh-CN" altLang="en-US" sz="2000" dirty="0"/>
              <a:t>文件夹下创建</a:t>
            </a:r>
            <a:r>
              <a:rPr lang="en-US" altLang="zh-CN" sz="2000" dirty="0"/>
              <a:t>values XML</a:t>
            </a:r>
            <a:r>
              <a:rPr lang="zh-CN" altLang="en-US" sz="2000" dirty="0"/>
              <a:t>文件）</a:t>
            </a:r>
            <a:endParaRPr lang="en-US" altLang="zh-CN" sz="2000" dirty="0"/>
          </a:p>
          <a:p>
            <a:r>
              <a:rPr lang="en-US" altLang="zh-CN" sz="2000" dirty="0"/>
              <a:t>&lt;resources&gt;</a:t>
            </a:r>
          </a:p>
          <a:p>
            <a:r>
              <a:rPr lang="en-US" altLang="zh-CN" sz="2000" dirty="0"/>
              <a:t>    &lt;string-array name="city_labels"&gt;</a:t>
            </a:r>
          </a:p>
          <a:p>
            <a:r>
              <a:rPr lang="en-US" altLang="zh-CN" sz="2000" dirty="0"/>
              <a:t>       &lt;item&gt;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北京</a:t>
            </a:r>
            <a:r>
              <a:rPr lang="en-US" altLang="zh-CN" sz="2000" dirty="0"/>
              <a:t>&lt;/item&gt;</a:t>
            </a:r>
          </a:p>
          <a:p>
            <a:r>
              <a:rPr lang="en-US" altLang="zh-CN" sz="2000" dirty="0"/>
              <a:t>        &lt;item&gt;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上海</a:t>
            </a:r>
            <a:r>
              <a:rPr lang="en-US" altLang="zh-CN" sz="2000" dirty="0"/>
              <a:t>&lt;/item&gt;</a:t>
            </a:r>
          </a:p>
          <a:p>
            <a:r>
              <a:rPr lang="en-US" altLang="zh-CN" sz="2000" dirty="0"/>
              <a:t>        &lt;item&gt;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广州</a:t>
            </a:r>
            <a:r>
              <a:rPr lang="en-US" altLang="zh-CN" sz="2000" dirty="0"/>
              <a:t>&lt;/item&gt;</a:t>
            </a:r>
          </a:p>
          <a:p>
            <a:r>
              <a:rPr lang="en-US" altLang="zh-CN" sz="2000" dirty="0"/>
              <a:t>        &lt;item&gt;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深圳</a:t>
            </a:r>
            <a:r>
              <a:rPr lang="en-US" altLang="zh-CN" sz="2000" dirty="0"/>
              <a:t>&lt;/item&gt;</a:t>
            </a:r>
          </a:p>
          <a:p>
            <a:r>
              <a:rPr lang="en-US" altLang="zh-CN" sz="2000" dirty="0"/>
              <a:t>    &lt;/string-array&gt;</a:t>
            </a:r>
          </a:p>
          <a:p>
            <a:r>
              <a:rPr lang="en-US" altLang="zh-CN" sz="2000" dirty="0"/>
              <a:t>&lt;/resources&gt;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496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r>
              <a:rPr lang="en-US" altLang="zh-CN" sz="2000" dirty="0"/>
              <a:t>ArrayAdapter</a:t>
            </a:r>
            <a:r>
              <a:rPr lang="zh-CN" altLang="en-US" sz="2000" dirty="0" smtClean="0"/>
              <a:t>加载静态数据资源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、布局代码：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&lt;Spinner</a:t>
            </a:r>
          </a:p>
          <a:p>
            <a:r>
              <a:rPr lang="en-US" altLang="zh-CN" sz="2000" dirty="0"/>
              <a:t>        android:id="@+id/sp"</a:t>
            </a:r>
          </a:p>
          <a:p>
            <a:r>
              <a:rPr lang="en-US" altLang="zh-CN" sz="2000" dirty="0"/>
              <a:t>        android:prompt="@string/city_prompt"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android:spinnerMode="dialog</a:t>
            </a:r>
            <a:r>
              <a:rPr lang="en-US" altLang="zh-CN" sz="2000" dirty="0" smtClean="0"/>
              <a:t>"/&gt;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注意：此时没有了</a:t>
            </a:r>
            <a:r>
              <a:rPr lang="en-US" altLang="zh-CN" sz="2000" dirty="0"/>
              <a:t>android:entries</a:t>
            </a:r>
            <a:r>
              <a:rPr lang="en-US" altLang="zh-CN" sz="2000" dirty="0" smtClean="0"/>
              <a:t>=“@array/city_labels”</a:t>
            </a:r>
            <a:r>
              <a:rPr lang="zh-CN" altLang="en-US" sz="2000" dirty="0" smtClean="0"/>
              <a:t>，我们要通过</a:t>
            </a:r>
            <a:endParaRPr lang="en-US" altLang="zh-CN" sz="2000" dirty="0" smtClean="0"/>
          </a:p>
          <a:p>
            <a:r>
              <a:rPr lang="en-US" altLang="zh-CN" sz="2000" dirty="0"/>
              <a:t>	 </a:t>
            </a:r>
            <a:r>
              <a:rPr lang="en-US" altLang="zh-CN" sz="2000" dirty="0" smtClean="0"/>
              <a:t>ArrayAdapter</a:t>
            </a:r>
            <a:r>
              <a:rPr lang="zh-CN" altLang="en-US" sz="2000" dirty="0" smtClean="0"/>
              <a:t>加载数据。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006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r>
              <a:rPr lang="en-US" altLang="zh-CN" sz="2000" dirty="0"/>
              <a:t>ArrayAdapter</a:t>
            </a:r>
            <a:r>
              <a:rPr lang="zh-CN" altLang="en-US" sz="2000" dirty="0" smtClean="0"/>
              <a:t>加载静态数据资源</a:t>
            </a:r>
            <a:endParaRPr lang="en-US" altLang="zh-CN" sz="2000" dirty="0" smtClean="0"/>
          </a:p>
          <a:p>
            <a:r>
              <a:rPr lang="en-US" altLang="zh-CN" sz="2000" dirty="0"/>
              <a:t>4</a:t>
            </a:r>
            <a:r>
              <a:rPr lang="zh-CN" altLang="en-US" sz="2000" dirty="0" smtClean="0"/>
              <a:t>、程序监听代码：</a:t>
            </a:r>
            <a:endParaRPr lang="en-US" altLang="zh-CN" sz="2000" dirty="0" smtClean="0"/>
          </a:p>
          <a:p>
            <a:r>
              <a:rPr lang="zh-CN" altLang="en-US" sz="2000" dirty="0"/>
              <a:t>首</a:t>
            </a:r>
            <a:r>
              <a:rPr lang="zh-CN" altLang="en-US" sz="2000" dirty="0" smtClean="0"/>
              <a:t>先，设置适配器</a:t>
            </a:r>
            <a:endParaRPr lang="en-US" altLang="zh-CN" sz="2000" dirty="0" smtClean="0"/>
          </a:p>
          <a:p>
            <a:r>
              <a:rPr lang="en-US" altLang="zh-CN" sz="2000" dirty="0"/>
              <a:t> ArrayAdapter&lt;CharSequence &gt; adapter = </a:t>
            </a:r>
            <a:r>
              <a:rPr lang="en-US" altLang="zh-CN" sz="2000" dirty="0" smtClean="0"/>
              <a:t>			 					ArrayAdapter.createFromResource(</a:t>
            </a:r>
          </a:p>
          <a:p>
            <a:r>
              <a:rPr lang="en-US" altLang="zh-CN" sz="2000" dirty="0" smtClean="0"/>
              <a:t>this,R.array.city_labels,android.R.layout.simple_spinner_item);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设</a:t>
            </a:r>
            <a:r>
              <a:rPr lang="zh-CN" altLang="en-US" sz="2000" dirty="0" smtClean="0"/>
              <a:t>置适配器下拉风格</a:t>
            </a:r>
            <a:endParaRPr lang="en-US" altLang="zh-CN" sz="2000" dirty="0" smtClean="0"/>
          </a:p>
          <a:p>
            <a:r>
              <a:rPr lang="en-US" altLang="zh-CN" sz="2000" dirty="0" smtClean="0"/>
              <a:t>adapter.setDropDownViewResource(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android.R.layout.simple_spinner_dropdown_item);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实例</a:t>
            </a:r>
            <a:r>
              <a:rPr lang="zh-CN" altLang="en-US" sz="2000" dirty="0" smtClean="0"/>
              <a:t>化控件，绑定适配器</a:t>
            </a:r>
            <a:endParaRPr lang="en-US" altLang="zh-CN" sz="2000" dirty="0" smtClean="0"/>
          </a:p>
          <a:p>
            <a:r>
              <a:rPr lang="en-US" altLang="zh-CN" sz="2000" dirty="0"/>
              <a:t>Spinner sp = (Spinner)findViewById(R.id.sp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/>
              <a:t>sp.setAdapter(adapter);</a:t>
            </a:r>
          </a:p>
        </p:txBody>
      </p:sp>
    </p:spTree>
    <p:extLst>
      <p:ext uri="{BB962C8B-B14F-4D97-AF65-F5344CB8AC3E}">
        <p14:creationId xmlns:p14="http://schemas.microsoft.com/office/powerpoint/2010/main" val="10439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r>
              <a:rPr lang="en-US" altLang="zh-CN" sz="2000" dirty="0"/>
              <a:t>ArrayAdapter</a:t>
            </a:r>
            <a:r>
              <a:rPr lang="zh-CN" altLang="en-US" sz="2000" dirty="0" smtClean="0"/>
              <a:t>加载静态数据资源</a:t>
            </a:r>
            <a:endParaRPr lang="en-US" altLang="zh-CN" sz="2000" dirty="0" smtClean="0"/>
          </a:p>
          <a:p>
            <a:r>
              <a:rPr lang="en-US" altLang="zh-CN" sz="2000" dirty="0"/>
              <a:t>4</a:t>
            </a:r>
            <a:r>
              <a:rPr lang="zh-CN" altLang="en-US" sz="2000" dirty="0" smtClean="0"/>
              <a:t>、程序监听代码：</a:t>
            </a:r>
            <a:endParaRPr lang="en-US" altLang="zh-CN" sz="2000" dirty="0" smtClean="0"/>
          </a:p>
          <a:p>
            <a:r>
              <a:rPr lang="zh-CN" altLang="en-US" sz="2000" dirty="0" smtClean="0"/>
              <a:t>其次，设置监听事件</a:t>
            </a:r>
            <a:endParaRPr lang="en-US" altLang="zh-CN" sz="2000" dirty="0" smtClean="0"/>
          </a:p>
          <a:p>
            <a:r>
              <a:rPr lang="en-US" altLang="zh-CN" sz="2000" dirty="0"/>
              <a:t> sp.setOnItemSelectedListener(new AdapterView.OnItemSelectedListener()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onItemSelected(AdapterView&lt;?&gt; adapterView, View view, int position, long id) {</a:t>
            </a:r>
          </a:p>
          <a:p>
            <a:r>
              <a:rPr lang="en-US" altLang="zh-CN" sz="2000" dirty="0"/>
              <a:t>                String  value = adapterView.getItemAtPosition(position).toString();</a:t>
            </a:r>
          </a:p>
          <a:p>
            <a:r>
              <a:rPr lang="en-US" altLang="zh-CN" sz="2000" dirty="0"/>
              <a:t>                Toast.makeText(MainActivity.this,value,Toast.LENGTH_LONG).show();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    public void onNothingSelected(AdapterView&lt;?&gt; adapterView) {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7078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式三：</a:t>
            </a:r>
            <a:r>
              <a:rPr lang="en-US" altLang="zh-CN" sz="2000" dirty="0" smtClean="0"/>
              <a:t>ArrayAdapter</a:t>
            </a:r>
            <a:r>
              <a:rPr lang="zh-CN" altLang="en-US" sz="2000" dirty="0"/>
              <a:t>动</a:t>
            </a:r>
            <a:r>
              <a:rPr lang="zh-CN" altLang="en-US" sz="2000" dirty="0" smtClean="0"/>
              <a:t>态加载数据资源</a:t>
            </a:r>
            <a:endParaRPr lang="en-US" altLang="zh-CN" sz="2000" dirty="0" smtClean="0"/>
          </a:p>
          <a:p>
            <a:r>
              <a:rPr lang="zh-CN" altLang="en-US" sz="2000" dirty="0" smtClean="0"/>
              <a:t>布局代码：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&lt;Spinner</a:t>
            </a:r>
          </a:p>
          <a:p>
            <a:r>
              <a:rPr lang="en-US" altLang="zh-CN" sz="2000" dirty="0"/>
              <a:t>        android:id="@+id/sp"</a:t>
            </a:r>
          </a:p>
          <a:p>
            <a:r>
              <a:rPr lang="en-US" altLang="zh-CN" sz="2000" dirty="0"/>
              <a:t>        android:prompt="@string/city_prompt"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android:spinnerMode="dialog"/&gt;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813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式三：</a:t>
            </a:r>
            <a:r>
              <a:rPr lang="en-US" altLang="zh-CN" sz="2000" dirty="0" smtClean="0"/>
              <a:t>ArrayAdapter</a:t>
            </a:r>
            <a:r>
              <a:rPr lang="zh-CN" altLang="en-US" sz="2000" dirty="0"/>
              <a:t>动</a:t>
            </a:r>
            <a:r>
              <a:rPr lang="zh-CN" altLang="en-US" sz="2000" dirty="0" smtClean="0"/>
              <a:t>态加载数据资源</a:t>
            </a:r>
            <a:endParaRPr lang="en-US" altLang="zh-CN" sz="2000" dirty="0" smtClean="0"/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序监听代码：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、准备数据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Spinner </a:t>
            </a:r>
            <a:r>
              <a:rPr lang="en-US" altLang="zh-CN" sz="2000" dirty="0"/>
              <a:t>sp = (Spinner)findViewById(R.id.sp);</a:t>
            </a:r>
          </a:p>
          <a:p>
            <a:r>
              <a:rPr lang="en-US" altLang="zh-CN" sz="2000" dirty="0"/>
              <a:t>        List&lt;String&gt; data = new ArrayList&lt;String&gt;();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北京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上海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广州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深圳</a:t>
            </a:r>
            <a:r>
              <a:rPr lang="en-US" altLang="zh-CN" sz="2000" dirty="0"/>
              <a:t>");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704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式三：</a:t>
            </a:r>
            <a:r>
              <a:rPr lang="en-US" altLang="zh-CN" sz="2000" dirty="0" smtClean="0"/>
              <a:t>ArrayAdapter</a:t>
            </a:r>
            <a:r>
              <a:rPr lang="zh-CN" altLang="en-US" sz="2000" dirty="0"/>
              <a:t>动</a:t>
            </a:r>
            <a:r>
              <a:rPr lang="zh-CN" altLang="en-US" sz="2000" dirty="0" smtClean="0"/>
              <a:t>态加载数据资源</a:t>
            </a:r>
            <a:endParaRPr lang="en-US" altLang="zh-CN" sz="2000" dirty="0" smtClean="0"/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序监听代码：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、设置适配器，绑定适配器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ArrayAdapter&lt;String</a:t>
            </a:r>
            <a:r>
              <a:rPr lang="en-US" altLang="zh-CN" sz="2000" dirty="0"/>
              <a:t>&gt; adapter = new ArrayAdapter&lt;String&gt;(</a:t>
            </a:r>
          </a:p>
          <a:p>
            <a:r>
              <a:rPr lang="en-US" altLang="zh-CN" sz="2000" dirty="0"/>
              <a:t>                </a:t>
            </a:r>
            <a:r>
              <a:rPr lang="en-US" altLang="zh-CN" sz="2000" dirty="0" smtClean="0"/>
              <a:t>	this,android.R.layout.simple_spinner_item,data);   adapter.setDropDownViewResource(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   android.R.layout.simple_spinner_dropdown_item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smtClean="0"/>
              <a:t>sp.setAdapter(adapter</a:t>
            </a:r>
            <a:r>
              <a:rPr lang="en-US" altLang="zh-CN" sz="2000" dirty="0"/>
              <a:t>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253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式三：</a:t>
            </a:r>
            <a:r>
              <a:rPr lang="en-US" altLang="zh-CN" sz="2000" dirty="0" smtClean="0"/>
              <a:t>ArrayAdapter</a:t>
            </a:r>
            <a:r>
              <a:rPr lang="zh-CN" altLang="en-US" sz="2000" dirty="0"/>
              <a:t>动</a:t>
            </a:r>
            <a:r>
              <a:rPr lang="zh-CN" altLang="en-US" sz="2000" dirty="0" smtClean="0"/>
              <a:t>态加载数据资源</a:t>
            </a:r>
            <a:endParaRPr lang="en-US" altLang="zh-CN" sz="2000" dirty="0" smtClean="0"/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序监听代码：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、设置监听</a:t>
            </a:r>
            <a:endParaRPr lang="en-US" altLang="zh-CN" sz="2000" dirty="0" smtClean="0"/>
          </a:p>
          <a:p>
            <a:r>
              <a:rPr lang="en-US" altLang="zh-CN" sz="2000" dirty="0"/>
              <a:t>  sp.setOnItemSelectedListener(new AdapterView.OnItemSelectedListener()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onItemSelected(AdapterView&lt;?&gt; adapterView, View </a:t>
            </a:r>
            <a:r>
              <a:rPr lang="en-US" altLang="zh-CN" sz="2000" dirty="0" smtClean="0"/>
              <a:t>               	                 view</a:t>
            </a:r>
            <a:r>
              <a:rPr lang="en-US" altLang="zh-CN" sz="2000" dirty="0"/>
              <a:t>, int position, long id) {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smtClean="0"/>
              <a:t>  String  </a:t>
            </a:r>
            <a:r>
              <a:rPr lang="en-US" altLang="zh-CN" sz="2000" dirty="0"/>
              <a:t>value = adapterView.getItemAtPosition(position).toString();</a:t>
            </a:r>
          </a:p>
          <a:p>
            <a:r>
              <a:rPr lang="en-US" altLang="zh-CN" sz="2000" dirty="0" smtClean="0"/>
              <a:t>     </a:t>
            </a:r>
            <a:r>
              <a:rPr lang="en-US" altLang="zh-CN" sz="2000" dirty="0"/>
              <a:t>Toast.makeText(MainActivity.this,value,Toast.LENGTH_LONG).show();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    public void onNothingSelected(AdapterView&lt;?&gt; adapterView) {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435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AutoCompleteTextView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（自动提示文本）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&lt;AutoCompleteTextView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atv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 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197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AutoCompleteTextView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（自动提示文本）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、声明用于提示的字符串数组</a:t>
            </a:r>
            <a:endParaRPr lang="en-US" altLang="zh-CN" sz="2000" dirty="0" smtClean="0"/>
          </a:p>
          <a:p>
            <a:r>
              <a:rPr lang="en-US" altLang="zh-CN" sz="2000" dirty="0"/>
              <a:t> private static final String[] cities = new String[]{"BeiJing", "ShangHai",</a:t>
            </a:r>
          </a:p>
          <a:p>
            <a:r>
              <a:rPr lang="en-US" altLang="zh-CN" sz="2000" dirty="0"/>
              <a:t>            "NanJing", "GuangZhou", "ShenZhen", "HaiNan", "TaiWan</a:t>
            </a:r>
            <a:r>
              <a:rPr lang="en-US" altLang="zh-CN" sz="2000" dirty="0" smtClean="0"/>
              <a:t>"};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实例化控件，设置适配器，绑定适配器，</a:t>
            </a:r>
            <a:r>
              <a:rPr lang="zh-CN" altLang="en-US" sz="2000" dirty="0"/>
              <a:t>设置输入多少字符后提示，默认值为</a:t>
            </a:r>
            <a:r>
              <a:rPr lang="en-US" altLang="zh-CN" sz="2000" dirty="0" smtClean="0"/>
              <a:t>2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AutoCompleteTextView </a:t>
            </a:r>
            <a:r>
              <a:rPr lang="en-US" altLang="zh-CN" sz="2000" dirty="0"/>
              <a:t>atv = (AutoCompleteTextView) </a:t>
            </a:r>
            <a:r>
              <a:rPr lang="en-US" altLang="zh-CN" sz="2000" dirty="0" smtClean="0"/>
              <a:t>				findViewById( R.id.atv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ArrayAdapter&lt;String&gt; adapter = new ArrayAdapter&lt;String&gt;(</a:t>
            </a:r>
          </a:p>
          <a:p>
            <a:r>
              <a:rPr lang="en-US" altLang="zh-CN" sz="2000" dirty="0"/>
              <a:t>                this, android.R.layout.simple_dropdown_item_1line, cities);</a:t>
            </a:r>
          </a:p>
          <a:p>
            <a:r>
              <a:rPr lang="en-US" altLang="zh-CN" sz="2000" dirty="0"/>
              <a:t>        atv.setAdapter(adapter);</a:t>
            </a:r>
          </a:p>
          <a:p>
            <a:r>
              <a:rPr lang="en-US" altLang="zh-CN" sz="2000" dirty="0"/>
              <a:t>        atv.setThreshold(2);</a:t>
            </a:r>
          </a:p>
        </p:txBody>
      </p:sp>
    </p:spTree>
    <p:extLst>
      <p:ext uri="{BB962C8B-B14F-4D97-AF65-F5344CB8AC3E}">
        <p14:creationId xmlns:p14="http://schemas.microsoft.com/office/powerpoint/2010/main" val="15032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MultiAutoCompleteTextView: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81" y="2797942"/>
            <a:ext cx="3112043" cy="3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MultiAutoCompleteTextView: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&lt;MultiAutoCompleteTextView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matv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 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604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MultiAutoCompleteTextView :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、声明用于提示的字符串数组</a:t>
            </a:r>
            <a:endParaRPr lang="en-US" altLang="zh-CN" sz="2000" dirty="0" smtClean="0"/>
          </a:p>
          <a:p>
            <a:r>
              <a:rPr lang="en-US" altLang="zh-CN" sz="2000" dirty="0"/>
              <a:t> private static final String[] cities = new String[]{"BeiJing", "ShangHai",</a:t>
            </a:r>
          </a:p>
          <a:p>
            <a:r>
              <a:rPr lang="en-US" altLang="zh-CN" sz="2000" dirty="0"/>
              <a:t>            "NanJing", "GuangZhou", "ShenZhen", "HaiNan", "TaiWan</a:t>
            </a:r>
            <a:r>
              <a:rPr lang="en-US" altLang="zh-CN" sz="2000" dirty="0" smtClean="0"/>
              <a:t>"};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实例化控件，设置适配器，绑定适配器，</a:t>
            </a:r>
            <a:r>
              <a:rPr lang="zh-CN" altLang="en-US" sz="2000" dirty="0"/>
              <a:t>设置输入多少字符后提示，默认值为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，设置</a:t>
            </a:r>
            <a:r>
              <a:rPr lang="en-US" altLang="zh-CN" sz="2000" dirty="0" smtClean="0"/>
              <a:t>Tokenizer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MultiAutoCompleteTextView </a:t>
            </a:r>
            <a:r>
              <a:rPr lang="en-US" altLang="zh-CN" sz="2000" dirty="0"/>
              <a:t>matv =</a:t>
            </a:r>
          </a:p>
          <a:p>
            <a:r>
              <a:rPr lang="en-US" altLang="zh-CN" sz="2000" dirty="0"/>
              <a:t>                (MultiAutoCompleteTextView)findViewById</a:t>
            </a:r>
            <a:r>
              <a:rPr lang="en-US" altLang="zh-CN" sz="2000" dirty="0" smtClean="0"/>
              <a:t>( R.id.matv);</a:t>
            </a:r>
          </a:p>
          <a:p>
            <a:r>
              <a:rPr lang="en-US" altLang="zh-CN" sz="2000" dirty="0" smtClean="0"/>
              <a:t>ArrayAdapter&lt;String&gt; adapter = new ArrayAdapter&lt;String&gt;(</a:t>
            </a:r>
          </a:p>
          <a:p>
            <a:r>
              <a:rPr lang="en-US" altLang="zh-CN" sz="2000" dirty="0" smtClean="0"/>
              <a:t>                </a:t>
            </a:r>
            <a:r>
              <a:rPr lang="en-US" altLang="zh-CN" sz="2000" dirty="0"/>
              <a:t>this, android.R.layout.simple_dropdown_item_1line, cities);</a:t>
            </a:r>
          </a:p>
          <a:p>
            <a:r>
              <a:rPr lang="en-US" altLang="zh-CN" sz="2000" dirty="0" smtClean="0"/>
              <a:t>matv.setAdapter(adapter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smtClean="0"/>
              <a:t>matv.setThreshold(2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matv.setTokenizer(new </a:t>
            </a:r>
            <a:r>
              <a:rPr lang="en-US" altLang="zh-CN" sz="2000" dirty="0">
                <a:solidFill>
                  <a:srgbClr val="FF0000"/>
                </a:solidFill>
              </a:rPr>
              <a:t>MultiAutoCompleteTextView.CommaTokenizer());</a:t>
            </a:r>
          </a:p>
        </p:txBody>
      </p:sp>
    </p:spTree>
    <p:extLst>
      <p:ext uri="{BB962C8B-B14F-4D97-AF65-F5344CB8AC3E}">
        <p14:creationId xmlns:p14="http://schemas.microsoft.com/office/powerpoint/2010/main" val="28985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75" y="2848708"/>
            <a:ext cx="3393933" cy="31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式一：布局中加载静态数据资源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、准备标题提示信息（</a:t>
            </a:r>
            <a:r>
              <a:rPr lang="en-US" altLang="zh-CN" sz="2000" dirty="0" smtClean="0"/>
              <a:t>values/strings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en-US" altLang="zh-CN" sz="2000" dirty="0"/>
              <a:t>&lt;string name="city_prompt"&gt;</a:t>
            </a:r>
            <a:r>
              <a:rPr lang="zh-CN" altLang="en-US" sz="2000" dirty="0"/>
              <a:t>选择您喜欢的城市</a:t>
            </a:r>
            <a:r>
              <a:rPr lang="en-US" altLang="zh-CN" sz="2000" dirty="0"/>
              <a:t>&lt;/string</a:t>
            </a:r>
            <a:r>
              <a:rPr lang="en-US" altLang="zh-CN" sz="2000" dirty="0" smtClean="0"/>
              <a:t>&gt;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、准备下拉数据（在</a:t>
            </a:r>
            <a:r>
              <a:rPr lang="en-US" altLang="zh-CN" sz="2000" dirty="0" smtClean="0"/>
              <a:t>values</a:t>
            </a:r>
            <a:r>
              <a:rPr lang="zh-CN" altLang="en-US" sz="2000" dirty="0" smtClean="0"/>
              <a:t>文件夹下创建</a:t>
            </a:r>
            <a:r>
              <a:rPr lang="en-US" altLang="zh-CN" sz="2000" dirty="0" smtClean="0"/>
              <a:t>values XML</a:t>
            </a:r>
            <a:r>
              <a:rPr lang="zh-CN" altLang="en-US" sz="2000" dirty="0" smtClean="0"/>
              <a:t>文件）</a:t>
            </a:r>
            <a:endParaRPr lang="en-US" altLang="zh-CN" sz="2000" dirty="0" smtClean="0"/>
          </a:p>
          <a:p>
            <a:r>
              <a:rPr lang="en-US" altLang="zh-CN" sz="2000" dirty="0"/>
              <a:t>&lt;resources&gt;</a:t>
            </a:r>
          </a:p>
          <a:p>
            <a:r>
              <a:rPr lang="en-US" altLang="zh-CN" sz="2000" dirty="0"/>
              <a:t>    &lt;string-array name="city_labels"&gt;</a:t>
            </a:r>
          </a:p>
          <a:p>
            <a:r>
              <a:rPr lang="en-US" altLang="zh-CN" sz="2000" dirty="0"/>
              <a:t>       &lt;item&gt;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北京</a:t>
            </a:r>
            <a:r>
              <a:rPr lang="en-US" altLang="zh-CN" sz="2000" dirty="0"/>
              <a:t>&lt;/item&gt;</a:t>
            </a:r>
          </a:p>
          <a:p>
            <a:r>
              <a:rPr lang="en-US" altLang="zh-CN" sz="2000" dirty="0"/>
              <a:t>        &lt;item&gt;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上海</a:t>
            </a:r>
            <a:r>
              <a:rPr lang="en-US" altLang="zh-CN" sz="2000" dirty="0"/>
              <a:t>&lt;/item&gt;</a:t>
            </a:r>
          </a:p>
          <a:p>
            <a:r>
              <a:rPr lang="en-US" altLang="zh-CN" sz="2000" dirty="0"/>
              <a:t>        &lt;item&gt;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广州</a:t>
            </a:r>
            <a:r>
              <a:rPr lang="en-US" altLang="zh-CN" sz="2000" dirty="0"/>
              <a:t>&lt;/item&gt;</a:t>
            </a:r>
          </a:p>
          <a:p>
            <a:r>
              <a:rPr lang="en-US" altLang="zh-CN" sz="2000" dirty="0"/>
              <a:t>        &lt;item&gt;</a:t>
            </a:r>
            <a:r>
              <a:rPr lang="zh-CN" altLang="en-US" sz="2000" dirty="0"/>
              <a:t>中国 </a:t>
            </a:r>
            <a:r>
              <a:rPr lang="en-US" altLang="zh-CN" sz="2000" dirty="0"/>
              <a:t>- </a:t>
            </a:r>
            <a:r>
              <a:rPr lang="zh-CN" altLang="en-US" sz="2000" dirty="0"/>
              <a:t>深圳</a:t>
            </a:r>
            <a:r>
              <a:rPr lang="en-US" altLang="zh-CN" sz="2000" dirty="0"/>
              <a:t>&lt;/item&gt;</a:t>
            </a:r>
          </a:p>
          <a:p>
            <a:r>
              <a:rPr lang="en-US" altLang="zh-CN" sz="2000" dirty="0"/>
              <a:t>    &lt;/string-array&gt;</a:t>
            </a:r>
          </a:p>
          <a:p>
            <a:r>
              <a:rPr lang="en-US" altLang="zh-CN" sz="2000" dirty="0"/>
              <a:t>&lt;/resources&gt;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404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Spinner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（下拉框）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式一</a:t>
            </a:r>
            <a:r>
              <a:rPr lang="zh-CN" altLang="en-US" sz="2000" dirty="0"/>
              <a:t>：布局中加载静态数据资源</a:t>
            </a:r>
            <a:endParaRPr lang="en-US" altLang="zh-CN" sz="2000" dirty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、布局代码：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&lt;Spinner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sp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android:prompt="@string/city_prompt"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android:entries="@array/city_labels"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android:spinnerMode="dialog</a:t>
            </a:r>
            <a:r>
              <a:rPr lang="en-US" altLang="zh-CN" sz="2000" dirty="0" smtClean="0">
                <a:solidFill>
                  <a:srgbClr val="FF0000"/>
                </a:solidFill>
              </a:rPr>
              <a:t>"/&gt;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android:spinnerMode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>
                <a:solidFill>
                  <a:srgbClr val="FF0000"/>
                </a:solidFill>
              </a:rPr>
              <a:t>dialog</a:t>
            </a:r>
            <a:r>
              <a:rPr lang="zh-CN" altLang="en-US" sz="2000" dirty="0" smtClean="0"/>
              <a:t>标题信息才会显示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81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1111</TotalTime>
  <Words>1357</Words>
  <Application>Microsoft Office PowerPoint</Application>
  <PresentationFormat>宽屏</PresentationFormat>
  <Paragraphs>237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283</cp:revision>
  <dcterms:created xsi:type="dcterms:W3CDTF">2017-05-09T03:11:36Z</dcterms:created>
  <dcterms:modified xsi:type="dcterms:W3CDTF">2017-06-29T02:02:30Z</dcterms:modified>
</cp:coreProperties>
</file>