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3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33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9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11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09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86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47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04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48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7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62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5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18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16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8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10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40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24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25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70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4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02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5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23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41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661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53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24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67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3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9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34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5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4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95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6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ListView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列</a:t>
            </a:r>
            <a:r>
              <a:rPr lang="zh-CN" altLang="en-US" sz="3200" dirty="0" smtClean="0">
                <a:solidFill>
                  <a:srgbClr val="00B0F0"/>
                </a:solidFill>
              </a:rPr>
              <a:t>表视图）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23" y="2397883"/>
            <a:ext cx="2818147" cy="40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ArrayAdapter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数</a:t>
            </a:r>
            <a:r>
              <a:rPr lang="zh-CN" altLang="en-US" sz="3200" dirty="0" smtClean="0">
                <a:solidFill>
                  <a:srgbClr val="00B0F0"/>
                </a:solidFill>
              </a:rPr>
              <a:t>组适配器）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式二：</a:t>
            </a:r>
            <a:endParaRPr lang="en-US" altLang="zh-CN" sz="2000" dirty="0" smtClean="0"/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、设置适配器，绑定适配器</a:t>
            </a:r>
            <a:endParaRPr lang="en-US" altLang="zh-CN" sz="2000" dirty="0" smtClean="0"/>
          </a:p>
          <a:p>
            <a:r>
              <a:rPr lang="en-US" altLang="zh-CN" sz="2000" dirty="0"/>
              <a:t> ArrayAdapter&lt;String&gt; adapter = new ArrayAdapter&lt;String&gt;(</a:t>
            </a:r>
          </a:p>
          <a:p>
            <a:r>
              <a:rPr lang="en-US" altLang="zh-CN" sz="2000" dirty="0"/>
              <a:t>                this,R.layout.list_item,R.id.tv,data);</a:t>
            </a:r>
          </a:p>
          <a:p>
            <a:r>
              <a:rPr lang="en-US" altLang="zh-CN" sz="2000" dirty="0"/>
              <a:t>        lv.setAdapter(adapter);</a:t>
            </a:r>
          </a:p>
        </p:txBody>
      </p:sp>
    </p:spTree>
    <p:extLst>
      <p:ext uri="{BB962C8B-B14F-4D97-AF65-F5344CB8AC3E}">
        <p14:creationId xmlns:p14="http://schemas.microsoft.com/office/powerpoint/2010/main" val="41407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ArrayAdapter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数</a:t>
            </a:r>
            <a:r>
              <a:rPr lang="zh-CN" altLang="en-US" sz="3200" dirty="0" smtClean="0">
                <a:solidFill>
                  <a:srgbClr val="00B0F0"/>
                </a:solidFill>
              </a:rPr>
              <a:t>组适配器）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式二：</a:t>
            </a:r>
            <a:endParaRPr lang="en-US" altLang="zh-CN" sz="2000" dirty="0" smtClean="0"/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、设置监听事件</a:t>
            </a:r>
            <a:endParaRPr lang="en-US" altLang="zh-CN" sz="2000" dirty="0" smtClean="0"/>
          </a:p>
          <a:p>
            <a:r>
              <a:rPr lang="en-US" altLang="zh-CN" sz="2000" dirty="0"/>
              <a:t> lv.setOnItemClickListener(new AdapterView.OnItemClickListener()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onItemClick(AdapterView&lt;?&gt; adapterView, View </a:t>
            </a:r>
            <a:r>
              <a:rPr lang="en-US" altLang="zh-CN" sz="2000" dirty="0" smtClean="0"/>
              <a:t>	   			view</a:t>
            </a:r>
            <a:r>
              <a:rPr lang="en-US" altLang="zh-CN" sz="2000" dirty="0"/>
              <a:t>, int i, long l) {</a:t>
            </a:r>
          </a:p>
          <a:p>
            <a:r>
              <a:rPr lang="en-US" altLang="zh-CN" sz="2000" dirty="0"/>
              <a:t>               String value = adapterView.getItemAtPosition(i).toString();</a:t>
            </a:r>
          </a:p>
          <a:p>
            <a:r>
              <a:rPr lang="en-US" altLang="zh-CN" sz="2000" dirty="0"/>
              <a:t>                Toast.makeText(MainActivity.this,value,Toast.LENGTH_LONG).show();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3972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（简单适配器）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</a:t>
            </a:r>
            <a:r>
              <a:rPr lang="zh-CN" altLang="en-US" sz="2000" dirty="0" smtClean="0"/>
              <a:t>果：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85" y="2497014"/>
            <a:ext cx="2848800" cy="36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（简单适配器）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&lt;ListView</a:t>
            </a:r>
          </a:p>
          <a:p>
            <a:r>
              <a:rPr lang="en-US" altLang="zh-CN" sz="2000" dirty="0"/>
              <a:t>        android:id="@+id/lv"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android:layout_height="wrap_content"/&gt;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312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091102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SimpleAdapter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（简单适配器）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 smtClean="0"/>
              <a:t>新建布局文件（</a:t>
            </a:r>
            <a:r>
              <a:rPr lang="en-US" altLang="zh-CN" sz="2000" dirty="0"/>
              <a:t>list_item.xml</a:t>
            </a:r>
            <a:r>
              <a:rPr lang="zh-CN" altLang="en-US" sz="2000" dirty="0" smtClean="0"/>
              <a:t>），用于显示在</a:t>
            </a:r>
            <a:r>
              <a:rPr lang="en-US" altLang="zh-CN" sz="2000" dirty="0" smtClean="0"/>
              <a:t>listview </a:t>
            </a:r>
            <a:r>
              <a:rPr lang="zh-CN" altLang="en-US" sz="2000" dirty="0" smtClean="0"/>
              <a:t>条目上的布局代码：</a:t>
            </a:r>
            <a:endParaRPr lang="en-US" altLang="zh-CN" sz="2000" dirty="0" smtClean="0"/>
          </a:p>
          <a:p>
            <a:r>
              <a:rPr lang="en-US" altLang="zh-CN" sz="2000" dirty="0"/>
              <a:t>&lt;LinearLayout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</a:t>
            </a:r>
          </a:p>
          <a:p>
            <a:r>
              <a:rPr lang="en-US" altLang="zh-CN" sz="2000" dirty="0"/>
              <a:t>    android:layout_width="match_parent"</a:t>
            </a:r>
          </a:p>
          <a:p>
            <a:r>
              <a:rPr lang="en-US" altLang="zh-CN" sz="2000" dirty="0"/>
              <a:t>    android:layout_height="match_parent"</a:t>
            </a:r>
          </a:p>
          <a:p>
            <a:r>
              <a:rPr lang="en-US" altLang="zh-CN" sz="2000" dirty="0"/>
              <a:t>    android:orientation="horizontal"&gt;</a:t>
            </a:r>
          </a:p>
          <a:p>
            <a:r>
              <a:rPr lang="en-US" altLang="zh-CN" sz="2000" dirty="0"/>
              <a:t>    &lt;ImageView</a:t>
            </a:r>
          </a:p>
          <a:p>
            <a:r>
              <a:rPr lang="en-US" altLang="zh-CN" sz="2000" dirty="0"/>
              <a:t>        android:id="@+id/img"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android:src="@drawable</a:t>
            </a:r>
            <a:r>
              <a:rPr lang="en-US" altLang="zh-CN" sz="2000" dirty="0" smtClean="0"/>
              <a:t>/ ic_launcher</a:t>
            </a:r>
            <a:r>
              <a:rPr lang="en-US" altLang="zh-CN" sz="2000" dirty="0"/>
              <a:t>"/&gt;</a:t>
            </a:r>
          </a:p>
          <a:p>
            <a:r>
              <a:rPr lang="en-US" altLang="zh-CN" sz="2000" dirty="0"/>
              <a:t>    &lt;TextView</a:t>
            </a:r>
          </a:p>
          <a:p>
            <a:r>
              <a:rPr lang="en-US" altLang="zh-CN" sz="2000" dirty="0"/>
              <a:t>        android:id="@+id/tv"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 /&gt;</a:t>
            </a:r>
          </a:p>
          <a:p>
            <a:r>
              <a:rPr lang="en-US" altLang="zh-CN" sz="2000" dirty="0"/>
              <a:t>&lt;/LinearLayout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975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3383" y="1363064"/>
            <a:ext cx="880403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SimpleAdapter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（简单适配器）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、准备数据</a:t>
            </a:r>
            <a:endParaRPr lang="en-US" altLang="zh-CN" sz="2000" dirty="0" smtClean="0"/>
          </a:p>
          <a:p>
            <a:r>
              <a:rPr lang="en-US" altLang="zh-CN" sz="2000" dirty="0"/>
              <a:t>   ListView lv = (ListView)findViewById(R.id.lv);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String</a:t>
            </a:r>
            <a:r>
              <a:rPr lang="en-US" altLang="zh-CN" sz="2000" dirty="0"/>
              <a:t>[] citys = {"</a:t>
            </a:r>
            <a:r>
              <a:rPr lang="zh-CN" altLang="en-US" sz="2000" dirty="0"/>
              <a:t>北京</a:t>
            </a:r>
            <a:r>
              <a:rPr lang="en-US" altLang="zh-CN" sz="2000" dirty="0"/>
              <a:t>","</a:t>
            </a:r>
            <a:r>
              <a:rPr lang="zh-CN" altLang="en-US" sz="2000" dirty="0"/>
              <a:t>上海</a:t>
            </a:r>
            <a:r>
              <a:rPr lang="en-US" altLang="zh-CN" sz="2000" dirty="0"/>
              <a:t>","</a:t>
            </a:r>
            <a:r>
              <a:rPr lang="zh-CN" altLang="en-US" sz="2000" dirty="0"/>
              <a:t>广州</a:t>
            </a:r>
            <a:r>
              <a:rPr lang="en-US" altLang="zh-CN" sz="2000" dirty="0" smtClean="0"/>
              <a:t>"};</a:t>
            </a:r>
          </a:p>
          <a:p>
            <a:r>
              <a:rPr lang="en-US" altLang="zh-CN" sz="2000" dirty="0" smtClean="0"/>
              <a:t>  int[] pictures = {R.drawable.ic_launcher,R.drawable.logo,R.drawable.yin};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final List&lt;Map&lt;</a:t>
            </a:r>
            <a:r>
              <a:rPr lang="en-US" altLang="zh-CN" sz="2000" dirty="0" err="1"/>
              <a:t>String,Object</a:t>
            </a:r>
            <a:r>
              <a:rPr lang="en-US" altLang="zh-CN" sz="2000" dirty="0"/>
              <a:t>&gt;&gt; list = new ArrayList&lt;Map&lt;</a:t>
            </a:r>
            <a:r>
              <a:rPr lang="en-US" altLang="zh-CN" sz="2000" dirty="0" err="1"/>
              <a:t>String,Object</a:t>
            </a:r>
            <a:r>
              <a:rPr lang="en-US" altLang="zh-CN" sz="2000" dirty="0"/>
              <a:t>&gt;&gt;();</a:t>
            </a:r>
          </a:p>
          <a:p>
            <a:r>
              <a:rPr lang="en-US" altLang="zh-CN" sz="2000" dirty="0"/>
              <a:t>        Map&lt;</a:t>
            </a:r>
            <a:r>
              <a:rPr lang="en-US" altLang="zh-CN" sz="2000" dirty="0" err="1"/>
              <a:t>String,Object</a:t>
            </a:r>
            <a:r>
              <a:rPr lang="en-US" altLang="zh-CN" sz="2000" dirty="0"/>
              <a:t>&gt; map;</a:t>
            </a:r>
          </a:p>
          <a:p>
            <a:r>
              <a:rPr lang="en-US" altLang="zh-CN" sz="2000" dirty="0"/>
              <a:t>        for(int i = 0;i&lt;3;i++){</a:t>
            </a:r>
          </a:p>
          <a:p>
            <a:r>
              <a:rPr lang="en-US" altLang="zh-CN" sz="2000" dirty="0"/>
              <a:t>            map = new HashMap</a:t>
            </a:r>
            <a:r>
              <a:rPr lang="en-US" altLang="zh-CN" sz="2000" dirty="0" smtClean="0"/>
              <a:t>&lt; String,Object</a:t>
            </a:r>
            <a:r>
              <a:rPr lang="en-US" altLang="zh-CN" sz="2000" dirty="0"/>
              <a:t>&gt;();</a:t>
            </a:r>
          </a:p>
          <a:p>
            <a:r>
              <a:rPr lang="en-US" altLang="zh-CN" sz="2000" dirty="0"/>
              <a:t>            map.put("city",citys[i]);</a:t>
            </a:r>
          </a:p>
          <a:p>
            <a:r>
              <a:rPr lang="en-US" altLang="zh-CN" sz="2000" dirty="0"/>
              <a:t>            map.put("img",pictures[i]);</a:t>
            </a:r>
          </a:p>
          <a:p>
            <a:r>
              <a:rPr lang="en-US" altLang="zh-CN" sz="2000" dirty="0"/>
              <a:t>            list.add(map);</a:t>
            </a:r>
          </a:p>
          <a:p>
            <a:r>
              <a:rPr lang="en-US" altLang="zh-CN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6936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3383" y="1363064"/>
            <a:ext cx="88040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SimpleAdapter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（简单适配器）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、设置适配器，绑定适配器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SimpleAdapter adapter = new SimpleAdapter(</a:t>
            </a:r>
          </a:p>
          <a:p>
            <a:r>
              <a:rPr lang="en-US" altLang="zh-CN" sz="2000" dirty="0"/>
              <a:t>                this,list,R.layout.list_item,new String[]{"img","city"},</a:t>
            </a:r>
          </a:p>
          <a:p>
            <a:r>
              <a:rPr lang="en-US" altLang="zh-CN" sz="2000" dirty="0"/>
              <a:t>                new int[]{R.id.img,R.id.tv});</a:t>
            </a:r>
          </a:p>
          <a:p>
            <a:r>
              <a:rPr lang="en-US" altLang="zh-CN" sz="2000" dirty="0"/>
              <a:t>        lv.setAdapter(adapter);</a:t>
            </a:r>
          </a:p>
        </p:txBody>
      </p:sp>
    </p:spTree>
    <p:extLst>
      <p:ext uri="{BB962C8B-B14F-4D97-AF65-F5344CB8AC3E}">
        <p14:creationId xmlns:p14="http://schemas.microsoft.com/office/powerpoint/2010/main" val="15153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3383" y="1363064"/>
            <a:ext cx="88040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SimpleAdapter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（简单适配器）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、设置监听事件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 lv.setOnItemClickListener(new AdapterView.OnItemClickListener()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onItemClick(AdapterView&lt;?&gt; adapterView, View view, int i, long l) {</a:t>
            </a:r>
          </a:p>
          <a:p>
            <a:r>
              <a:rPr lang="en-US" altLang="zh-CN" sz="2000" dirty="0"/>
              <a:t>               String value = list.get(i).get("city").toString();</a:t>
            </a:r>
          </a:p>
          <a:p>
            <a:r>
              <a:rPr lang="en-US" altLang="zh-CN" sz="2000" dirty="0"/>
              <a:t>                Toast.makeText(MainActivity.this,value,Toast.LENGTH_LONG).show();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5321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3383" y="1363064"/>
            <a:ext cx="88040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SimpleCursorAdapter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（数据库适配器）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111" y="2674460"/>
            <a:ext cx="4654273" cy="16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3383" y="1363064"/>
            <a:ext cx="88040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SimpleCursorAdapter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（数据库适配器）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&lt;ListView</a:t>
            </a:r>
          </a:p>
          <a:p>
            <a:r>
              <a:rPr lang="en-US" altLang="zh-CN" sz="2000" dirty="0"/>
              <a:t>        android:id="@+id/lv"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501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ArrayAdapter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数</a:t>
            </a:r>
            <a:r>
              <a:rPr lang="zh-CN" altLang="en-US" sz="3200" dirty="0" smtClean="0">
                <a:solidFill>
                  <a:srgbClr val="00B0F0"/>
                </a:solidFill>
              </a:rPr>
              <a:t>组适配器）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式一：</a:t>
            </a:r>
            <a:endParaRPr lang="en-US" altLang="zh-CN" sz="2000" dirty="0" smtClean="0"/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r>
              <a:rPr lang="en-US" altLang="zh-CN" sz="2000" dirty="0"/>
              <a:t> &lt;ListView</a:t>
            </a:r>
          </a:p>
          <a:p>
            <a:r>
              <a:rPr lang="en-US" altLang="zh-CN" sz="2000" dirty="0"/>
              <a:t>        android:id="@+id/lv"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776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3383" y="1363064"/>
            <a:ext cx="880403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SimpleCursorAdapter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（数据库适配器）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新建布局文件（</a:t>
            </a:r>
            <a:r>
              <a:rPr lang="en-US" altLang="zh-CN" sz="2000" dirty="0"/>
              <a:t>list_item.xml</a:t>
            </a:r>
            <a:r>
              <a:rPr lang="zh-CN" altLang="en-US" sz="2000" dirty="0"/>
              <a:t>），用于显示在</a:t>
            </a:r>
            <a:r>
              <a:rPr lang="en-US" altLang="zh-CN" sz="2000" dirty="0"/>
              <a:t>listview </a:t>
            </a:r>
            <a:r>
              <a:rPr lang="zh-CN" altLang="en-US" sz="2000" dirty="0"/>
              <a:t>条目上的布局代码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r>
              <a:rPr lang="en-US" altLang="zh-CN" sz="2000" dirty="0"/>
              <a:t>&lt;LinearLayout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</a:t>
            </a:r>
          </a:p>
          <a:p>
            <a:r>
              <a:rPr lang="en-US" altLang="zh-CN" sz="2000" dirty="0"/>
              <a:t>    android:layout_width="match_parent"</a:t>
            </a:r>
          </a:p>
          <a:p>
            <a:r>
              <a:rPr lang="en-US" altLang="zh-CN" sz="2000" dirty="0"/>
              <a:t>    android:layout_height="match_parent"</a:t>
            </a:r>
          </a:p>
          <a:p>
            <a:r>
              <a:rPr lang="en-US" altLang="zh-CN" sz="2000" dirty="0"/>
              <a:t>    android:orientation="horizontal"&gt;</a:t>
            </a:r>
          </a:p>
          <a:p>
            <a:r>
              <a:rPr lang="en-US" altLang="zh-CN" sz="2000" dirty="0"/>
              <a:t>    &lt;TextView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tvName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android:layout_height="wrap_content"/&gt;</a:t>
            </a:r>
          </a:p>
          <a:p>
            <a:r>
              <a:rPr lang="en-US" altLang="zh-CN" sz="2000" dirty="0"/>
              <a:t>    &lt;TextView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tvNum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 /&gt;</a:t>
            </a:r>
          </a:p>
          <a:p>
            <a:r>
              <a:rPr lang="en-US" altLang="zh-CN" sz="2000" dirty="0"/>
              <a:t>&lt;/LinearLayout&gt;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637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SimpleCursorAdapter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（数据库适配器）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、获得</a:t>
            </a:r>
            <a:r>
              <a:rPr lang="en-US" altLang="zh-CN" sz="2000" dirty="0" smtClean="0"/>
              <a:t>cursor</a:t>
            </a:r>
            <a:r>
              <a:rPr lang="zh-CN" altLang="en-US" sz="2000" dirty="0" smtClean="0"/>
              <a:t>对象，设置适配器，绑定适配器</a:t>
            </a:r>
            <a:endParaRPr lang="en-US" altLang="zh-CN" sz="2000" dirty="0" smtClean="0"/>
          </a:p>
          <a:p>
            <a:r>
              <a:rPr lang="en-US" altLang="zh-CN" sz="2000" dirty="0"/>
              <a:t> ListView lv = (ListView)findViewById(R.id.lv);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final </a:t>
            </a:r>
            <a:r>
              <a:rPr lang="en-US" altLang="zh-CN" sz="2000" dirty="0"/>
              <a:t>Cursor cursor </a:t>
            </a:r>
            <a:r>
              <a:rPr lang="en-US" altLang="zh-CN" sz="2000" dirty="0" smtClean="0"/>
              <a:t>= getContentResolver</a:t>
            </a:r>
            <a:r>
              <a:rPr lang="en-US" altLang="zh-CN" sz="2000" dirty="0"/>
              <a:t>().</a:t>
            </a:r>
            <a:r>
              <a:rPr lang="en-US" altLang="zh-CN" sz="2000" dirty="0" smtClean="0"/>
              <a:t>query(</a:t>
            </a:r>
          </a:p>
          <a:p>
            <a:r>
              <a:rPr lang="en-US" altLang="zh-CN" sz="2000" dirty="0" smtClean="0"/>
              <a:t>ContactsContract.CommonDataKinds.Phone.CONTENT_URI,null,null,null,null);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SimpleCursorAdapter adapter = new SimpleCursorAdapter(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this,R.layout.list_item,cursor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new 	String</a:t>
            </a:r>
            <a:r>
              <a:rPr lang="en-US" altLang="zh-CN" sz="2000" dirty="0"/>
              <a:t>[]{ContactsContract.CommonDataKinds.Phone.DISPLAY_NAME,</a:t>
            </a:r>
          </a:p>
          <a:p>
            <a:r>
              <a:rPr lang="en-US" altLang="zh-CN" sz="2000" dirty="0"/>
              <a:t>                        ContactsContract.CommonDataKinds.Phone.NUMBER},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new </a:t>
            </a:r>
            <a:r>
              <a:rPr lang="en-US" altLang="zh-CN" sz="2000" dirty="0"/>
              <a:t>int[]{R.id.tvName,R.id.tvNum</a:t>
            </a:r>
            <a:r>
              <a:rPr lang="en-US" altLang="zh-CN" sz="2000" dirty="0" smtClean="0"/>
              <a:t>});</a:t>
            </a:r>
          </a:p>
          <a:p>
            <a:r>
              <a:rPr lang="en-US" altLang="zh-CN" sz="2000" dirty="0" smtClean="0"/>
              <a:t>lv.setAdapter(adapter);</a:t>
            </a:r>
          </a:p>
        </p:txBody>
      </p:sp>
    </p:spTree>
    <p:extLst>
      <p:ext uri="{BB962C8B-B14F-4D97-AF65-F5344CB8AC3E}">
        <p14:creationId xmlns:p14="http://schemas.microsoft.com/office/powerpoint/2010/main" val="39539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SimpleCursorAdapter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（数据库适配器）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、设置监听</a:t>
            </a:r>
            <a:endParaRPr lang="en-US" altLang="zh-CN" sz="2000" dirty="0" smtClean="0"/>
          </a:p>
          <a:p>
            <a:r>
              <a:rPr lang="en-US" altLang="zh-CN" sz="2000" dirty="0"/>
              <a:t>  lv.setOnItemClickListener(new AdapterView.OnItemClickListener()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onItemClick(AdapterView&lt;?&gt; adapterView, View </a:t>
            </a:r>
            <a:r>
              <a:rPr lang="en-US" altLang="zh-CN" sz="2000" dirty="0" err="1"/>
              <a:t>view</a:t>
            </a:r>
            <a:r>
              <a:rPr lang="en-US" altLang="zh-CN" sz="2000" dirty="0"/>
              <a:t>, int i, long l) {</a:t>
            </a:r>
          </a:p>
          <a:p>
            <a:r>
              <a:rPr lang="en-US" altLang="zh-CN" sz="2000" dirty="0"/>
              <a:t>                String value = cursor.getString</a:t>
            </a:r>
            <a:r>
              <a:rPr lang="en-US" altLang="zh-CN" sz="2000" dirty="0" smtClean="0"/>
              <a:t>( cursor.getColumnIndex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                        ContactsContract.CommonDataKinds.Phone.DISPLAY_NAME));</a:t>
            </a:r>
          </a:p>
          <a:p>
            <a:r>
              <a:rPr lang="en-US" altLang="zh-CN" sz="2000" dirty="0"/>
              <a:t>                Toast.makeText(MainActivity.this,value,Toast.LENGTH_LONG).show();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043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SimpleCursorAdapter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（数据库适配器）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、配置权限（</a:t>
            </a:r>
            <a:r>
              <a:rPr lang="en-US" altLang="zh-CN" sz="2000" dirty="0" smtClean="0"/>
              <a:t>AndroidManifest.xml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/>
              <a:t>&lt;manifest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</a:t>
            </a:r>
          </a:p>
          <a:p>
            <a:r>
              <a:rPr lang="en-US" altLang="zh-CN" sz="2000" dirty="0"/>
              <a:t>    package="com.example.myapplication</a:t>
            </a:r>
            <a:r>
              <a:rPr lang="en-US" altLang="zh-CN" sz="2000" dirty="0" smtClean="0"/>
              <a:t>"&gt;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&lt;uses-permission android:name="android.permission.READ_CONTACTS</a:t>
            </a:r>
            <a:r>
              <a:rPr lang="en-US" altLang="zh-CN" sz="2000" dirty="0" smtClean="0">
                <a:solidFill>
                  <a:srgbClr val="FF0000"/>
                </a:solidFill>
              </a:rPr>
              <a:t>"/&gt;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&lt;application android:allowBackup="true" 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。。。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&lt;/</a:t>
            </a:r>
            <a:r>
              <a:rPr lang="en-US" altLang="zh-CN" sz="2000" dirty="0"/>
              <a:t>application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  <a:p>
            <a:r>
              <a:rPr lang="en-US" altLang="zh-CN" sz="2000" dirty="0"/>
              <a:t>&lt;/manifest&gt;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0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85" y="2497014"/>
            <a:ext cx="2848800" cy="36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用</a:t>
            </a:r>
            <a:r>
              <a:rPr lang="zh-CN" altLang="en-US" sz="2000" dirty="0"/>
              <a:t>了各种</a:t>
            </a:r>
            <a:r>
              <a:rPr lang="en-US" altLang="zh-CN" sz="2000" dirty="0"/>
              <a:t>Adapter</a:t>
            </a:r>
            <a:r>
              <a:rPr lang="zh-CN" altLang="en-US" sz="2000" dirty="0"/>
              <a:t>之后感觉用的最舒服的还是</a:t>
            </a:r>
            <a:r>
              <a:rPr lang="en-US" altLang="zh-CN" sz="2000" dirty="0"/>
              <a:t>BaseAdapter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尽</a:t>
            </a:r>
            <a:r>
              <a:rPr lang="zh-CN" altLang="en-US" sz="2000" dirty="0"/>
              <a:t>管使用起来比其他适配器有些麻烦，但</a:t>
            </a:r>
            <a:r>
              <a:rPr lang="zh-CN" altLang="en-US" sz="2000" dirty="0" smtClean="0"/>
              <a:t>是它</a:t>
            </a:r>
            <a:r>
              <a:rPr lang="zh-CN" altLang="en-US" sz="2000" dirty="0"/>
              <a:t>却能实现很多自己喜欢的列表布局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比</a:t>
            </a:r>
            <a:r>
              <a:rPr lang="zh-CN" altLang="en-US" sz="2000" dirty="0"/>
              <a:t>如</a:t>
            </a:r>
            <a:r>
              <a:rPr lang="en-US" altLang="zh-CN" sz="2000" dirty="0"/>
              <a:t>ListView</a:t>
            </a:r>
            <a:r>
              <a:rPr lang="zh-CN" altLang="en-US" sz="2000" dirty="0"/>
              <a:t>、</a:t>
            </a:r>
            <a:r>
              <a:rPr lang="en-US" altLang="zh-CN" sz="2000" dirty="0"/>
              <a:t>GridView</a:t>
            </a:r>
            <a:r>
              <a:rPr lang="zh-CN" altLang="en-US" sz="2000" dirty="0"/>
              <a:t>、</a:t>
            </a:r>
            <a:r>
              <a:rPr lang="en-US" altLang="zh-CN" sz="2000" dirty="0"/>
              <a:t>Gallery</a:t>
            </a:r>
            <a:r>
              <a:rPr lang="zh-CN" altLang="en-US" sz="2000" dirty="0"/>
              <a:t>、</a:t>
            </a:r>
            <a:r>
              <a:rPr lang="en-US" altLang="zh-CN" sz="2000" dirty="0"/>
              <a:t>Spinner</a:t>
            </a:r>
            <a:r>
              <a:rPr lang="zh-CN" altLang="en-US" sz="2000" dirty="0"/>
              <a:t>等等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它</a:t>
            </a:r>
            <a:r>
              <a:rPr lang="zh-CN" altLang="en-US" sz="2000" dirty="0"/>
              <a:t>是直接继承自接口类</a:t>
            </a:r>
            <a:r>
              <a:rPr lang="en-US" altLang="zh-CN" sz="2000" dirty="0"/>
              <a:t>Adapter</a:t>
            </a:r>
            <a:r>
              <a:rPr lang="zh-CN" altLang="en-US" sz="2000" dirty="0"/>
              <a:t>的，使用</a:t>
            </a:r>
            <a:r>
              <a:rPr lang="en-US" altLang="zh-CN" sz="2000" dirty="0"/>
              <a:t>BaseAdapter</a:t>
            </a:r>
            <a:r>
              <a:rPr lang="zh-CN" altLang="en-US" sz="2000" dirty="0"/>
              <a:t>时需要重写很多方法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其</a:t>
            </a:r>
            <a:r>
              <a:rPr lang="zh-CN" altLang="en-US" sz="2000" dirty="0"/>
              <a:t>中最重要的当属</a:t>
            </a:r>
            <a:r>
              <a:rPr lang="en-US" altLang="zh-CN" sz="2000" dirty="0"/>
              <a:t>getView</a:t>
            </a:r>
            <a:r>
              <a:rPr lang="zh-CN" altLang="en-US" sz="2000" dirty="0"/>
              <a:t>，因为这会涉及到</a:t>
            </a:r>
            <a:r>
              <a:rPr lang="en-US" altLang="zh-CN" sz="2000" dirty="0"/>
              <a:t>ListView</a:t>
            </a:r>
            <a:r>
              <a:rPr lang="zh-CN" altLang="en-US" sz="2000" dirty="0"/>
              <a:t>优化等问题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180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&lt;ListView</a:t>
            </a:r>
          </a:p>
          <a:p>
            <a:r>
              <a:rPr lang="en-US" altLang="zh-CN" sz="2000" dirty="0"/>
              <a:t>        android:id="@+id/lv"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607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新建布局文件（</a:t>
            </a:r>
            <a:r>
              <a:rPr lang="en-US" altLang="zh-CN" sz="2000" dirty="0"/>
              <a:t>list_item.xml</a:t>
            </a:r>
            <a:r>
              <a:rPr lang="zh-CN" altLang="en-US" sz="2000" dirty="0"/>
              <a:t>），用于显示在</a:t>
            </a:r>
            <a:r>
              <a:rPr lang="en-US" altLang="zh-CN" sz="2000" dirty="0"/>
              <a:t>listview </a:t>
            </a:r>
            <a:r>
              <a:rPr lang="zh-CN" altLang="en-US" sz="2000" dirty="0"/>
              <a:t>条目上的布局代</a:t>
            </a:r>
            <a:r>
              <a:rPr lang="zh-CN" altLang="en-US" sz="2000" dirty="0" smtClean="0"/>
              <a:t>码：</a:t>
            </a:r>
            <a:endParaRPr lang="en-US" altLang="zh-CN" sz="2000" dirty="0" smtClean="0"/>
          </a:p>
          <a:p>
            <a:r>
              <a:rPr lang="en-US" altLang="zh-CN" sz="2000" dirty="0"/>
              <a:t>&lt;LinearLayout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</a:t>
            </a:r>
          </a:p>
          <a:p>
            <a:r>
              <a:rPr lang="en-US" altLang="zh-CN" sz="2000" dirty="0"/>
              <a:t>    android:layout_width="match_parent"</a:t>
            </a:r>
          </a:p>
          <a:p>
            <a:r>
              <a:rPr lang="en-US" altLang="zh-CN" sz="2000" dirty="0"/>
              <a:t>    android:layout_height="match_parent"</a:t>
            </a:r>
          </a:p>
          <a:p>
            <a:r>
              <a:rPr lang="en-US" altLang="zh-CN" sz="2000" dirty="0"/>
              <a:t>    android:orientation="horizontal"&gt;</a:t>
            </a:r>
          </a:p>
          <a:p>
            <a:r>
              <a:rPr lang="en-US" altLang="zh-CN" sz="2000" dirty="0"/>
              <a:t>    &lt;ImageView</a:t>
            </a:r>
          </a:p>
          <a:p>
            <a:r>
              <a:rPr lang="en-US" altLang="zh-CN" sz="2000" dirty="0"/>
              <a:t>        android:id="@+id/iv"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android:layout_height="wrap_content"/&gt;</a:t>
            </a:r>
          </a:p>
          <a:p>
            <a:r>
              <a:rPr lang="en-US" altLang="zh-CN" sz="2000" dirty="0"/>
              <a:t>    &lt;TextView</a:t>
            </a:r>
          </a:p>
          <a:p>
            <a:r>
              <a:rPr lang="en-US" altLang="zh-CN" sz="2000" dirty="0"/>
              <a:t>        android:id="@+id/tv"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 /&gt;</a:t>
            </a:r>
          </a:p>
          <a:p>
            <a:r>
              <a:rPr lang="en-US" altLang="zh-CN" sz="2000" dirty="0"/>
              <a:t>&lt;/LinearLayout&gt;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81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、准备数据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String</a:t>
            </a:r>
            <a:r>
              <a:rPr lang="en-US" altLang="zh-CN" sz="2000" dirty="0">
                <a:solidFill>
                  <a:srgbClr val="FF0000"/>
                </a:solidFill>
              </a:rPr>
              <a:t>[] citys = {"</a:t>
            </a:r>
            <a:r>
              <a:rPr lang="zh-CN" altLang="en-US" sz="2000" dirty="0">
                <a:solidFill>
                  <a:srgbClr val="FF0000"/>
                </a:solidFill>
              </a:rPr>
              <a:t>北京</a:t>
            </a:r>
            <a:r>
              <a:rPr lang="en-US" altLang="zh-CN" sz="2000" dirty="0">
                <a:solidFill>
                  <a:srgbClr val="FF0000"/>
                </a:solidFill>
              </a:rPr>
              <a:t>","</a:t>
            </a:r>
            <a:r>
              <a:rPr lang="zh-CN" altLang="en-US" sz="2000" dirty="0">
                <a:solidFill>
                  <a:srgbClr val="FF0000"/>
                </a:solidFill>
              </a:rPr>
              <a:t>上海</a:t>
            </a:r>
            <a:r>
              <a:rPr lang="en-US" altLang="zh-CN" sz="2000" dirty="0">
                <a:solidFill>
                  <a:srgbClr val="FF0000"/>
                </a:solidFill>
              </a:rPr>
              <a:t>","</a:t>
            </a:r>
            <a:r>
              <a:rPr lang="zh-CN" altLang="en-US" sz="2000" dirty="0">
                <a:solidFill>
                  <a:srgbClr val="FF0000"/>
                </a:solidFill>
              </a:rPr>
              <a:t>广州</a:t>
            </a:r>
            <a:r>
              <a:rPr lang="en-US" altLang="zh-CN" sz="2000" dirty="0">
                <a:solidFill>
                  <a:srgbClr val="FF0000"/>
                </a:solidFill>
              </a:rPr>
              <a:t>"};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int[] pictures = {R.drawable.logo,R.drawable.yin,R.drawable.ic_launcher};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List&lt;Map&lt; String,Object &gt;&gt; </a:t>
            </a:r>
            <a:r>
              <a:rPr lang="en-US" altLang="zh-CN" sz="2000" dirty="0">
                <a:solidFill>
                  <a:srgbClr val="FF0000"/>
                </a:solidFill>
              </a:rPr>
              <a:t>list = new </a:t>
            </a:r>
            <a:r>
              <a:rPr lang="en-US" altLang="zh-CN" sz="2000" dirty="0" smtClean="0">
                <a:solidFill>
                  <a:srgbClr val="FF0000"/>
                </a:solidFill>
              </a:rPr>
              <a:t>ArrayList&lt;Map&lt; String,Object &gt;&gt;();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 Map&lt; String,Object &gt; </a:t>
            </a:r>
            <a:r>
              <a:rPr lang="en-US" altLang="zh-CN" sz="2000" dirty="0">
                <a:solidFill>
                  <a:srgbClr val="FF0000"/>
                </a:solidFill>
              </a:rPr>
              <a:t>map;</a:t>
            </a:r>
          </a:p>
          <a:p>
            <a:r>
              <a:rPr lang="en-US" altLang="zh-CN" sz="2000" dirty="0" smtClean="0"/>
              <a:t>protected </a:t>
            </a:r>
            <a:r>
              <a:rPr lang="en-US" altLang="zh-CN" sz="2000" dirty="0"/>
              <a:t>void onCreate(Bundle savedInstanceState) {</a:t>
            </a:r>
          </a:p>
          <a:p>
            <a:r>
              <a:rPr lang="en-US" altLang="zh-CN" sz="2000" dirty="0"/>
              <a:t>        super.onCreate(savedInstanceState);</a:t>
            </a:r>
          </a:p>
          <a:p>
            <a:r>
              <a:rPr lang="en-US" altLang="zh-CN" sz="2000" dirty="0"/>
              <a:t>        setContentView(R.layout.activity_main);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ListView lv = (ListView)findViewById(R.id.lv);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for(int i = 0;i</a:t>
            </a:r>
            <a:r>
              <a:rPr lang="en-US" altLang="zh-CN" sz="2000" dirty="0" smtClean="0">
                <a:solidFill>
                  <a:srgbClr val="FF0000"/>
                </a:solidFill>
              </a:rPr>
              <a:t>&lt; citys.length;i</a:t>
            </a:r>
            <a:r>
              <a:rPr lang="en-US" altLang="zh-CN" sz="2000" dirty="0">
                <a:solidFill>
                  <a:srgbClr val="FF0000"/>
                </a:solidFill>
              </a:rPr>
              <a:t>++){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map = new HashMap</a:t>
            </a:r>
            <a:r>
              <a:rPr lang="en-US" altLang="zh-CN" sz="2000" dirty="0" smtClean="0">
                <a:solidFill>
                  <a:srgbClr val="FF0000"/>
                </a:solidFill>
              </a:rPr>
              <a:t>&lt; String,Object &gt;();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map.put</a:t>
            </a:r>
            <a:r>
              <a:rPr lang="en-US" altLang="zh-CN" sz="2000" dirty="0" smtClean="0">
                <a:solidFill>
                  <a:srgbClr val="FF0000"/>
                </a:solidFill>
              </a:rPr>
              <a:t>( "</a:t>
            </a:r>
            <a:r>
              <a:rPr lang="en-US" altLang="zh-CN" sz="2000" dirty="0">
                <a:solidFill>
                  <a:srgbClr val="FF0000"/>
                </a:solidFill>
              </a:rPr>
              <a:t>img",pictures[i</a:t>
            </a:r>
            <a:r>
              <a:rPr lang="en-US" altLang="zh-CN" sz="2000" dirty="0" smtClean="0">
                <a:solidFill>
                  <a:srgbClr val="FF0000"/>
                </a:solidFill>
              </a:rPr>
              <a:t>] );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map.put("city",citys[i]);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list.add(map);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}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、准备适配器类</a:t>
            </a:r>
            <a:endParaRPr lang="en-US" altLang="zh-CN" sz="2000" dirty="0" smtClean="0"/>
          </a:p>
          <a:p>
            <a:r>
              <a:rPr lang="en-US" altLang="zh-CN" sz="2000" dirty="0"/>
              <a:t> class MyAdapter extends BaseAdapter{</a:t>
            </a:r>
          </a:p>
          <a:p>
            <a:r>
              <a:rPr lang="en-US" altLang="zh-CN" sz="2000" dirty="0" smtClean="0"/>
              <a:t>        private LayoutInflater inflater = null;</a:t>
            </a:r>
          </a:p>
          <a:p>
            <a:r>
              <a:rPr lang="en-US" altLang="zh-CN" sz="2000" dirty="0" smtClean="0"/>
              <a:t>        public MyAdapter(Context context) {</a:t>
            </a:r>
          </a:p>
          <a:p>
            <a:r>
              <a:rPr lang="en-US" altLang="zh-CN" sz="2000" dirty="0" smtClean="0"/>
              <a:t>            inflater = LayoutInflater.from(context);</a:t>
            </a:r>
          </a:p>
          <a:p>
            <a:r>
              <a:rPr lang="en-US" altLang="zh-CN" sz="2000" dirty="0" smtClean="0"/>
              <a:t>        }</a:t>
            </a:r>
          </a:p>
          <a:p>
            <a:r>
              <a:rPr lang="en-US" altLang="zh-CN" sz="2000" dirty="0" smtClean="0"/>
              <a:t>        @Override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/>
              <a:t>public int getCount() {</a:t>
            </a:r>
          </a:p>
          <a:p>
            <a:r>
              <a:rPr lang="en-US" altLang="zh-CN" sz="2000" dirty="0"/>
              <a:t>            return list.size();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public Object getItem(int position) {</a:t>
            </a:r>
          </a:p>
          <a:p>
            <a:r>
              <a:rPr lang="en-US" altLang="zh-CN" sz="2000" dirty="0"/>
              <a:t>            return position;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 smtClean="0"/>
              <a:t>}</a:t>
            </a: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390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ArrayAdapter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数</a:t>
            </a:r>
            <a:r>
              <a:rPr lang="zh-CN" altLang="en-US" sz="3200" dirty="0" smtClean="0">
                <a:solidFill>
                  <a:srgbClr val="00B0F0"/>
                </a:solidFill>
              </a:rPr>
              <a:t>组适配器）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式一：</a:t>
            </a:r>
            <a:endParaRPr lang="en-US" altLang="zh-CN" sz="2000" dirty="0" smtClean="0"/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、准备数据</a:t>
            </a:r>
            <a:endParaRPr lang="en-US" altLang="zh-CN" sz="2000" dirty="0" smtClean="0"/>
          </a:p>
          <a:p>
            <a:r>
              <a:rPr lang="en-US" altLang="zh-CN" sz="2000" dirty="0"/>
              <a:t>  ListView lv = (ListView)findViewById(R.id.lv);</a:t>
            </a:r>
          </a:p>
          <a:p>
            <a:r>
              <a:rPr lang="en-US" altLang="zh-CN" sz="2000" dirty="0"/>
              <a:t>        ArrayList&lt;String &gt; data = new ArrayList&lt;String&gt;();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北京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上海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广州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深圳</a:t>
            </a:r>
            <a:r>
              <a:rPr lang="en-US" altLang="zh-CN" sz="2000" dirty="0"/>
              <a:t>");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007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、准备适配器类</a:t>
            </a:r>
            <a:endParaRPr lang="en-US" altLang="zh-CN" sz="2000" dirty="0" smtClean="0"/>
          </a:p>
          <a:p>
            <a:r>
              <a:rPr lang="en-US" altLang="zh-CN" sz="2000" dirty="0"/>
              <a:t> class MyAdapter extends BaseAdapter{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…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long </a:t>
            </a:r>
            <a:r>
              <a:rPr lang="en-US" altLang="zh-CN" sz="2000" dirty="0" smtClean="0">
                <a:solidFill>
                  <a:srgbClr val="FF0000"/>
                </a:solidFill>
              </a:rPr>
              <a:t>getItemId (</a:t>
            </a:r>
            <a:r>
              <a:rPr lang="en-US" altLang="zh-CN" sz="2000" dirty="0">
                <a:solidFill>
                  <a:srgbClr val="FF0000"/>
                </a:solidFill>
              </a:rPr>
              <a:t>int id)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return id;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View getView(int position, View convertView, ViewGroup viewGroup)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View v = </a:t>
            </a:r>
            <a:r>
              <a:rPr lang="en-US" altLang="zh-CN" sz="2000" dirty="0" smtClean="0">
                <a:solidFill>
                  <a:srgbClr val="FF0000"/>
                </a:solidFill>
              </a:rPr>
              <a:t>inflater.inflate (</a:t>
            </a:r>
            <a:r>
              <a:rPr lang="en-US" altLang="zh-CN" sz="2000" dirty="0">
                <a:solidFill>
                  <a:srgbClr val="FF0000"/>
                </a:solidFill>
              </a:rPr>
              <a:t>R.layout.list_item,null);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ImageView img = (ImageView) </a:t>
            </a:r>
            <a:r>
              <a:rPr lang="en-US" altLang="zh-CN" sz="2000" dirty="0" smtClean="0">
                <a:solidFill>
                  <a:srgbClr val="FF0000"/>
                </a:solidFill>
              </a:rPr>
              <a:t>v.findViewById (</a:t>
            </a:r>
            <a:r>
              <a:rPr lang="en-US" altLang="zh-CN" sz="2000" dirty="0">
                <a:solidFill>
                  <a:srgbClr val="FF0000"/>
                </a:solidFill>
              </a:rPr>
              <a:t>R.id.iv);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TextView tv = (</a:t>
            </a:r>
            <a:r>
              <a:rPr lang="en-US" altLang="zh-CN" sz="2000" dirty="0" smtClean="0">
                <a:solidFill>
                  <a:srgbClr val="FF0000"/>
                </a:solidFill>
              </a:rPr>
              <a:t>TextView)v.findViewById (</a:t>
            </a:r>
            <a:r>
              <a:rPr lang="en-US" altLang="zh-CN" sz="2000" dirty="0">
                <a:solidFill>
                  <a:srgbClr val="FF0000"/>
                </a:solidFill>
              </a:rPr>
              <a:t>R.id.tv);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img.setImageResource (</a:t>
            </a:r>
            <a:r>
              <a:rPr lang="en-US" altLang="zh-CN" sz="2000" dirty="0">
                <a:solidFill>
                  <a:srgbClr val="FF0000"/>
                </a:solidFill>
              </a:rPr>
              <a:t>pictures[position]);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tv.setText (</a:t>
            </a:r>
            <a:r>
              <a:rPr lang="en-US" altLang="zh-CN" sz="2000" dirty="0">
                <a:solidFill>
                  <a:srgbClr val="FF0000"/>
                </a:solidFill>
              </a:rPr>
              <a:t>citys[position]);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return v;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}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}</a:t>
            </a: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400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、设置适配器对象，绑定适配器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fr-FR" altLang="zh-CN" sz="2000" dirty="0"/>
              <a:t> MyAdapter adapter = new MyAdapter(this);</a:t>
            </a:r>
          </a:p>
          <a:p>
            <a:r>
              <a:rPr lang="fr-FR" altLang="zh-CN" sz="2000" dirty="0"/>
              <a:t> </a:t>
            </a:r>
            <a:r>
              <a:rPr lang="fr-FR" altLang="zh-CN" sz="2000" dirty="0" smtClean="0"/>
              <a:t>lv.setAdapter(adapter</a:t>
            </a:r>
            <a:r>
              <a:rPr lang="fr-FR" altLang="zh-CN" sz="2000" dirty="0"/>
              <a:t>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558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/>
              <a:t>4</a:t>
            </a:r>
            <a:r>
              <a:rPr lang="zh-CN" altLang="en-US" sz="2000" dirty="0" smtClean="0"/>
              <a:t>、设置监听器</a:t>
            </a:r>
            <a:endParaRPr lang="en-US" altLang="zh-CN" sz="2000" dirty="0" smtClean="0"/>
          </a:p>
          <a:p>
            <a:r>
              <a:rPr lang="en-US" altLang="zh-CN" sz="2000" dirty="0"/>
              <a:t> lv.setOnItemClickListener(new AdapterView.OnItemClickListener()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onItemClick(AdapterView&lt;?&gt; adapterView, View </a:t>
            </a:r>
            <a:r>
              <a:rPr lang="en-US" altLang="zh-CN" sz="2000" dirty="0" err="1"/>
              <a:t>view</a:t>
            </a:r>
            <a:r>
              <a:rPr lang="en-US" altLang="zh-CN" sz="2000" dirty="0"/>
              <a:t>, int i, long l) {</a:t>
            </a:r>
          </a:p>
          <a:p>
            <a:r>
              <a:rPr lang="en-US" altLang="zh-CN" sz="2000" dirty="0"/>
              <a:t>                Toast.makeText</a:t>
            </a:r>
            <a:r>
              <a:rPr lang="en-US" altLang="zh-CN" sz="2000" dirty="0" smtClean="0"/>
              <a:t>( MainActivity.this,citys[i</a:t>
            </a:r>
            <a:r>
              <a:rPr lang="en-US" altLang="zh-CN" sz="2000" dirty="0"/>
              <a:t>],Toast.LENGTH_LONG).show();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477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 smtClean="0"/>
              <a:t>Listview</a:t>
            </a:r>
            <a:r>
              <a:rPr lang="zh-CN" altLang="en-US" sz="2000" dirty="0" smtClean="0"/>
              <a:t>优化：</a:t>
            </a:r>
            <a:endParaRPr lang="en-US" altLang="zh-CN" sz="2000" dirty="0" smtClean="0"/>
          </a:p>
          <a:p>
            <a:r>
              <a:rPr lang="zh-CN" altLang="en-US" sz="2000" dirty="0"/>
              <a:t>第一</a:t>
            </a:r>
            <a:r>
              <a:rPr lang="zh-CN" altLang="en-US" sz="2000" dirty="0" smtClean="0"/>
              <a:t>种没有任何优化：</a:t>
            </a:r>
            <a:r>
              <a:rPr lang="zh-CN" altLang="en-US" sz="2000" dirty="0"/>
              <a:t>没有任何处理，不建议这样写。如果数据量</a:t>
            </a:r>
            <a:r>
              <a:rPr lang="zh-CN" altLang="en-US" sz="2000" dirty="0" smtClean="0"/>
              <a:t>少将</a:t>
            </a:r>
            <a:r>
              <a:rPr lang="zh-CN" altLang="en-US" sz="2000" dirty="0"/>
              <a:t>就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 smtClean="0"/>
              <a:t>但</a:t>
            </a:r>
            <a:r>
              <a:rPr lang="zh-CN" altLang="en-US" sz="2000" dirty="0"/>
              <a:t>是如果列表项数据量很大的时候，会每次都重新创建</a:t>
            </a:r>
            <a:r>
              <a:rPr lang="en-US" altLang="zh-CN" sz="2000" dirty="0"/>
              <a:t>View</a:t>
            </a:r>
            <a:r>
              <a:rPr lang="zh-CN" altLang="en-US" sz="2000" dirty="0"/>
              <a:t>，设置资源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 smtClean="0"/>
              <a:t>严</a:t>
            </a:r>
            <a:r>
              <a:rPr lang="zh-CN" altLang="en-US" sz="2000" dirty="0"/>
              <a:t>重影响性能，所以从一开始就不要用这种方</a:t>
            </a:r>
            <a:r>
              <a:rPr lang="zh-CN" altLang="en-US" sz="2000" dirty="0" smtClean="0"/>
              <a:t>式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public View getView(int position, View convertView, ViewGroup viewGroup) {</a:t>
            </a:r>
          </a:p>
          <a:p>
            <a:r>
              <a:rPr lang="en-US" altLang="zh-CN" sz="2000" dirty="0"/>
              <a:t>            View v = inflater.inflate(R.layout.list_item,null);</a:t>
            </a:r>
          </a:p>
          <a:p>
            <a:r>
              <a:rPr lang="en-US" altLang="zh-CN" sz="2000" dirty="0"/>
              <a:t>            ImageView img = (ImageView) v.findViewById(R.id.iv);</a:t>
            </a:r>
          </a:p>
          <a:p>
            <a:r>
              <a:rPr lang="en-US" altLang="zh-CN" sz="2000" dirty="0"/>
              <a:t>            TextView tv = (TextView)v.findViewById(R.id.tv);</a:t>
            </a:r>
          </a:p>
          <a:p>
            <a:r>
              <a:rPr lang="en-US" altLang="zh-CN" sz="2000" dirty="0"/>
              <a:t>            img.setImageResource(pictures[position]);</a:t>
            </a:r>
          </a:p>
          <a:p>
            <a:r>
              <a:rPr lang="en-US" altLang="zh-CN" sz="2000" dirty="0"/>
              <a:t>            tv.setText(citys[position]);</a:t>
            </a:r>
          </a:p>
          <a:p>
            <a:r>
              <a:rPr lang="en-US" altLang="zh-CN" sz="2000" dirty="0"/>
              <a:t>            return v;</a:t>
            </a:r>
          </a:p>
          <a:p>
            <a:r>
              <a:rPr lang="en-US" altLang="zh-CN" sz="2000" dirty="0"/>
              <a:t>    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909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 smtClean="0"/>
              <a:t>Listview</a:t>
            </a:r>
            <a:r>
              <a:rPr lang="zh-CN" altLang="en-US" sz="2000" dirty="0" smtClean="0"/>
              <a:t>优化：</a:t>
            </a:r>
            <a:endParaRPr lang="en-US" altLang="zh-CN" sz="2000" dirty="0" smtClean="0"/>
          </a:p>
          <a:p>
            <a:r>
              <a:rPr lang="zh-CN" altLang="en-US" sz="2000" dirty="0"/>
              <a:t>第二种</a:t>
            </a:r>
            <a:r>
              <a:rPr lang="en-US" altLang="zh-CN" sz="2000" dirty="0"/>
              <a:t>ListView</a:t>
            </a:r>
            <a:r>
              <a:rPr lang="zh-CN" altLang="en-US" sz="2000" dirty="0"/>
              <a:t>优化：通过缓存</a:t>
            </a:r>
            <a:r>
              <a:rPr lang="en-US" altLang="zh-CN" sz="2000" dirty="0"/>
              <a:t>convertView,</a:t>
            </a:r>
            <a:r>
              <a:rPr lang="zh-CN" altLang="en-US" sz="2000" dirty="0"/>
              <a:t>这种利用缓存</a:t>
            </a:r>
            <a:r>
              <a:rPr lang="en-US" altLang="zh-CN" sz="2000" dirty="0"/>
              <a:t>contentView</a:t>
            </a:r>
            <a:r>
              <a:rPr lang="zh-CN" altLang="en-US" sz="2000" dirty="0"/>
              <a:t>的方式可以判断如果缓存中不存在</a:t>
            </a:r>
            <a:r>
              <a:rPr lang="en-US" altLang="zh-CN" sz="2000" dirty="0"/>
              <a:t>View</a:t>
            </a:r>
            <a:r>
              <a:rPr lang="zh-CN" altLang="en-US" sz="2000" dirty="0"/>
              <a:t>才创建</a:t>
            </a:r>
            <a:r>
              <a:rPr lang="en-US" altLang="zh-CN" sz="2000" dirty="0"/>
              <a:t>View</a:t>
            </a:r>
            <a:r>
              <a:rPr lang="zh-CN" altLang="en-US" sz="2000" dirty="0"/>
              <a:t>，如果已经存在可以利用缓存中的</a:t>
            </a:r>
            <a:r>
              <a:rPr lang="en-US" altLang="zh-CN" sz="2000" dirty="0"/>
              <a:t>View</a:t>
            </a:r>
            <a:r>
              <a:rPr lang="zh-CN" altLang="en-US" sz="2000" dirty="0"/>
              <a:t>，提升了性</a:t>
            </a:r>
            <a:r>
              <a:rPr lang="zh-CN" altLang="en-US" sz="2000" dirty="0" smtClean="0"/>
              <a:t>能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public View getView(int position, View convertView, ViewGroup viewGroup)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if(convertView == null)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convertView = inflater.inflate</a:t>
            </a:r>
            <a:r>
              <a:rPr lang="en-US" altLang="zh-CN" sz="2000" dirty="0" smtClean="0">
                <a:solidFill>
                  <a:srgbClr val="FF0000"/>
                </a:solidFill>
              </a:rPr>
              <a:t>( R.layout.list_item</a:t>
            </a:r>
            <a:r>
              <a:rPr lang="en-US" altLang="zh-CN" sz="2000" dirty="0">
                <a:solidFill>
                  <a:srgbClr val="FF0000"/>
                </a:solidFill>
              </a:rPr>
              <a:t>, null);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altLang="zh-CN" sz="2000" dirty="0"/>
              <a:t>            ImageView img = (ImageView) </a:t>
            </a:r>
            <a:r>
              <a:rPr lang="en-US" altLang="zh-CN" sz="2000" dirty="0">
                <a:solidFill>
                  <a:srgbClr val="FF0000"/>
                </a:solidFill>
              </a:rPr>
              <a:t>convertView </a:t>
            </a:r>
            <a:r>
              <a:rPr lang="en-US" altLang="zh-CN" sz="2000" dirty="0" smtClean="0"/>
              <a:t>.</a:t>
            </a:r>
            <a:r>
              <a:rPr lang="en-US" altLang="zh-CN" sz="2000" dirty="0"/>
              <a:t>findViewById(R.id.iv);</a:t>
            </a:r>
          </a:p>
          <a:p>
            <a:r>
              <a:rPr lang="en-US" altLang="zh-CN" sz="2000" dirty="0"/>
              <a:t>            TextView tv = (TextView</a:t>
            </a:r>
            <a:r>
              <a:rPr lang="en-US" altLang="zh-CN" sz="2000" dirty="0" smtClean="0"/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 convertView </a:t>
            </a:r>
            <a:r>
              <a:rPr lang="en-US" altLang="zh-CN" sz="2000" dirty="0" smtClean="0"/>
              <a:t>.</a:t>
            </a:r>
            <a:r>
              <a:rPr lang="en-US" altLang="zh-CN" sz="2000" dirty="0"/>
              <a:t>findViewById(R.id.tv);</a:t>
            </a:r>
          </a:p>
          <a:p>
            <a:r>
              <a:rPr lang="en-US" altLang="zh-CN" sz="2000" dirty="0"/>
              <a:t>            img.setImageResource(pictures[position]);</a:t>
            </a:r>
          </a:p>
          <a:p>
            <a:r>
              <a:rPr lang="en-US" altLang="zh-CN" sz="2000" dirty="0"/>
              <a:t>            tv.setText(citys[position]);</a:t>
            </a:r>
          </a:p>
          <a:p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rgbClr val="FF0000"/>
                </a:solidFill>
              </a:rPr>
              <a:t>return convertView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836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 smtClean="0"/>
              <a:t>Listview</a:t>
            </a:r>
            <a:r>
              <a:rPr lang="zh-CN" altLang="en-US" sz="2000" dirty="0" smtClean="0"/>
              <a:t>优化：</a:t>
            </a:r>
            <a:endParaRPr lang="en-US" altLang="zh-CN" sz="2000" dirty="0" smtClean="0"/>
          </a:p>
          <a:p>
            <a:r>
              <a:rPr lang="zh-CN" altLang="en-US" sz="2000" dirty="0"/>
              <a:t>第三种</a:t>
            </a:r>
            <a:r>
              <a:rPr lang="en-US" altLang="zh-CN" sz="2000" dirty="0"/>
              <a:t>ListView</a:t>
            </a:r>
            <a:r>
              <a:rPr lang="zh-CN" altLang="en-US" sz="2000" dirty="0"/>
              <a:t>优化：通过</a:t>
            </a:r>
            <a:r>
              <a:rPr lang="en-US" altLang="zh-CN" sz="2000" dirty="0"/>
              <a:t>convertView+ViewHolder</a:t>
            </a:r>
            <a:r>
              <a:rPr lang="zh-CN" altLang="en-US" sz="2000" dirty="0"/>
              <a:t>来实现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en-US" altLang="zh-CN" sz="2000" dirty="0" smtClean="0"/>
              <a:t>ViewHolder</a:t>
            </a:r>
            <a:r>
              <a:rPr lang="zh-CN" altLang="en-US" sz="2000" dirty="0"/>
              <a:t>就是一个静态类，使用 </a:t>
            </a:r>
            <a:r>
              <a:rPr lang="en-US" altLang="zh-CN" sz="2000" dirty="0"/>
              <a:t>ViewHolder </a:t>
            </a:r>
            <a:r>
              <a:rPr lang="zh-CN" altLang="en-US" sz="2000" dirty="0"/>
              <a:t>的关键好处是缓存了显示数据的视图（</a:t>
            </a:r>
            <a:r>
              <a:rPr lang="en-US" altLang="zh-CN" sz="2000" dirty="0"/>
              <a:t>View</a:t>
            </a:r>
            <a:r>
              <a:rPr lang="zh-CN" altLang="en-US" sz="2000" dirty="0"/>
              <a:t>），加快了 </a:t>
            </a:r>
            <a:r>
              <a:rPr lang="en-US" altLang="zh-CN" sz="2000" dirty="0"/>
              <a:t>UI </a:t>
            </a:r>
            <a:r>
              <a:rPr lang="zh-CN" altLang="en-US" sz="2000" dirty="0"/>
              <a:t>的响应速度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当我们判断 </a:t>
            </a:r>
            <a:r>
              <a:rPr lang="en-US" altLang="zh-CN" sz="2000" dirty="0"/>
              <a:t>convertView == null  </a:t>
            </a:r>
            <a:r>
              <a:rPr lang="zh-CN" altLang="en-US" sz="2000" dirty="0"/>
              <a:t>的时候，如果为空，就会根据设计好的</a:t>
            </a:r>
            <a:r>
              <a:rPr lang="en-US" altLang="zh-CN" sz="2000" dirty="0"/>
              <a:t>List</a:t>
            </a:r>
            <a:r>
              <a:rPr lang="zh-CN" altLang="en-US" sz="2000" dirty="0"/>
              <a:t>的</a:t>
            </a:r>
            <a:r>
              <a:rPr lang="en-US" altLang="zh-CN" sz="2000" dirty="0"/>
              <a:t>Item</a:t>
            </a:r>
            <a:r>
              <a:rPr lang="zh-CN" altLang="en-US" sz="2000" dirty="0"/>
              <a:t>布局（</a:t>
            </a:r>
            <a:r>
              <a:rPr lang="en-US" altLang="zh-CN" sz="2000" dirty="0"/>
              <a:t>XML</a:t>
            </a:r>
            <a:r>
              <a:rPr lang="zh-CN" altLang="en-US" sz="2000" dirty="0"/>
              <a:t>），来为</a:t>
            </a:r>
            <a:r>
              <a:rPr lang="en-US" altLang="zh-CN" sz="2000" dirty="0"/>
              <a:t>convertView</a:t>
            </a:r>
            <a:r>
              <a:rPr lang="zh-CN" altLang="en-US" sz="2000" dirty="0"/>
              <a:t>赋值，并生成一个</a:t>
            </a:r>
            <a:r>
              <a:rPr lang="en-US" altLang="zh-CN" sz="2000" dirty="0"/>
              <a:t>viewHolder</a:t>
            </a:r>
            <a:r>
              <a:rPr lang="zh-CN" altLang="en-US" sz="2000" dirty="0"/>
              <a:t>来绑定</a:t>
            </a:r>
            <a:r>
              <a:rPr lang="en-US" altLang="zh-CN" sz="2000" dirty="0"/>
              <a:t>converView</a:t>
            </a:r>
            <a:r>
              <a:rPr lang="zh-CN" altLang="en-US" sz="2000" dirty="0"/>
              <a:t>里面的各个</a:t>
            </a:r>
            <a:r>
              <a:rPr lang="en-US" altLang="zh-CN" sz="2000" dirty="0"/>
              <a:t>View</a:t>
            </a:r>
            <a:r>
              <a:rPr lang="zh-CN" altLang="en-US" sz="2000" dirty="0"/>
              <a:t>控件（</a:t>
            </a:r>
            <a:r>
              <a:rPr lang="en-US" altLang="zh-CN" sz="2000" dirty="0"/>
              <a:t>XML</a:t>
            </a:r>
            <a:r>
              <a:rPr lang="zh-CN" altLang="en-US" sz="2000" dirty="0"/>
              <a:t>布局里面的那些控件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再</a:t>
            </a:r>
            <a:r>
              <a:rPr lang="zh-CN" altLang="en-US" sz="2000" dirty="0"/>
              <a:t>用</a:t>
            </a:r>
            <a:r>
              <a:rPr lang="en-US" altLang="zh-CN" sz="2000" dirty="0"/>
              <a:t>convertView</a:t>
            </a:r>
            <a:r>
              <a:rPr lang="zh-CN" altLang="en-US" sz="2000" dirty="0"/>
              <a:t>的</a:t>
            </a:r>
            <a:r>
              <a:rPr lang="en-US" altLang="zh-CN" sz="2000" dirty="0"/>
              <a:t>setTag</a:t>
            </a:r>
            <a:r>
              <a:rPr lang="zh-CN" altLang="en-US" sz="2000" dirty="0"/>
              <a:t>将</a:t>
            </a:r>
            <a:r>
              <a:rPr lang="en-US" altLang="zh-CN" sz="2000" dirty="0"/>
              <a:t>viewHolder</a:t>
            </a:r>
            <a:r>
              <a:rPr lang="zh-CN" altLang="en-US" sz="2000" dirty="0"/>
              <a:t>设置到</a:t>
            </a:r>
            <a:r>
              <a:rPr lang="en-US" altLang="zh-CN" sz="2000" dirty="0"/>
              <a:t>Tag</a:t>
            </a:r>
            <a:r>
              <a:rPr lang="zh-CN" altLang="en-US" sz="2000" dirty="0"/>
              <a:t>中，以便系统第二次绘制</a:t>
            </a:r>
            <a:r>
              <a:rPr lang="en-US" altLang="zh-CN" sz="2000" dirty="0"/>
              <a:t>ListView</a:t>
            </a:r>
            <a:r>
              <a:rPr lang="zh-CN" altLang="en-US" sz="2000" dirty="0"/>
              <a:t>时从</a:t>
            </a:r>
            <a:r>
              <a:rPr lang="en-US" altLang="zh-CN" sz="2000" dirty="0"/>
              <a:t>Tag</a:t>
            </a:r>
            <a:r>
              <a:rPr lang="zh-CN" altLang="en-US" sz="2000" dirty="0"/>
              <a:t>中取出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</a:t>
            </a:r>
            <a:r>
              <a:rPr lang="en-US" altLang="zh-CN" sz="2000" dirty="0"/>
              <a:t>convertView</a:t>
            </a:r>
            <a:r>
              <a:rPr lang="zh-CN" altLang="en-US" sz="2000" dirty="0"/>
              <a:t>不为空的时候，就会直接用</a:t>
            </a:r>
            <a:r>
              <a:rPr lang="en-US" altLang="zh-CN" sz="2000" dirty="0"/>
              <a:t>convertView</a:t>
            </a:r>
            <a:r>
              <a:rPr lang="zh-CN" altLang="en-US" sz="2000" dirty="0"/>
              <a:t>的</a:t>
            </a:r>
            <a:r>
              <a:rPr lang="en-US" altLang="zh-CN" sz="2000" dirty="0"/>
              <a:t>getTag()</a:t>
            </a:r>
            <a:r>
              <a:rPr lang="zh-CN" altLang="en-US" sz="2000" dirty="0"/>
              <a:t>，来获得一个</a:t>
            </a:r>
            <a:r>
              <a:rPr lang="en-US" altLang="zh-CN" sz="2000" dirty="0"/>
              <a:t>ViewHolder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11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262" y="1363064"/>
            <a:ext cx="907366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继</a:t>
            </a:r>
            <a:r>
              <a:rPr lang="zh-CN" altLang="en-US" sz="3200" dirty="0" smtClean="0">
                <a:solidFill>
                  <a:srgbClr val="00B0F0"/>
                </a:solidFill>
              </a:rPr>
              <a:t>承</a:t>
            </a:r>
            <a:r>
              <a:rPr lang="en-US" altLang="zh-CN" sz="3200" dirty="0" smtClean="0">
                <a:solidFill>
                  <a:srgbClr val="00B0F0"/>
                </a:solidFill>
              </a:rPr>
              <a:t>BaseAdapter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（自定义适配器）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 smtClean="0"/>
              <a:t>Listview</a:t>
            </a:r>
            <a:r>
              <a:rPr lang="zh-CN" altLang="en-US" sz="2000" dirty="0" smtClean="0"/>
              <a:t>优化：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、在适配器类外部创建一个静态</a:t>
            </a:r>
            <a:r>
              <a:rPr lang="en-US" altLang="zh-CN" sz="2000" dirty="0" smtClean="0"/>
              <a:t>ViewHolder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在外面先定义，</a:t>
            </a:r>
            <a:r>
              <a:rPr lang="en-US" altLang="zh-CN" sz="2000" dirty="0"/>
              <a:t>ViewHolder</a:t>
            </a:r>
            <a:r>
              <a:rPr lang="zh-CN" altLang="en-US" sz="2000" dirty="0"/>
              <a:t>静态类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static class ViewHolder{</a:t>
            </a:r>
          </a:p>
          <a:p>
            <a:r>
              <a:rPr lang="en-US" altLang="zh-CN" sz="2000" dirty="0"/>
              <a:t>        public ImageView img;</a:t>
            </a:r>
          </a:p>
          <a:p>
            <a:r>
              <a:rPr lang="en-US" altLang="zh-CN" sz="2000" dirty="0"/>
              <a:t>        public TextView tv;</a:t>
            </a:r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409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6153" y="1096621"/>
            <a:ext cx="90736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、优化</a:t>
            </a:r>
            <a:r>
              <a:rPr lang="en-US" altLang="zh-CN" sz="2000" dirty="0" smtClean="0"/>
              <a:t>getView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/>
              <a:t> public View getView(int position, View convertView, ViewGroup viewGroup) {</a:t>
            </a:r>
          </a:p>
          <a:p>
            <a:r>
              <a:rPr lang="en-US" altLang="zh-CN" sz="2000" dirty="0"/>
              <a:t>            ViewHolder holder = null;</a:t>
            </a:r>
          </a:p>
          <a:p>
            <a:r>
              <a:rPr lang="en-US" altLang="zh-CN" sz="2000" dirty="0"/>
              <a:t>            //</a:t>
            </a:r>
            <a:r>
              <a:rPr lang="zh-CN" altLang="en-US" sz="2000" dirty="0"/>
              <a:t>如果缓存</a:t>
            </a:r>
            <a:r>
              <a:rPr lang="en-US" altLang="zh-CN" sz="2000" dirty="0"/>
              <a:t>convertView</a:t>
            </a:r>
            <a:r>
              <a:rPr lang="zh-CN" altLang="en-US" sz="2000" dirty="0"/>
              <a:t>为空，则需要创建</a:t>
            </a:r>
            <a:r>
              <a:rPr lang="en-US" altLang="zh-CN" sz="2000" dirty="0"/>
              <a:t>View</a:t>
            </a:r>
          </a:p>
          <a:p>
            <a:r>
              <a:rPr lang="en-US" altLang="zh-CN" sz="2000" dirty="0"/>
              <a:t>            if(convertView == null) {</a:t>
            </a:r>
          </a:p>
          <a:p>
            <a:r>
              <a:rPr lang="en-US" altLang="zh-CN" sz="2000" dirty="0"/>
              <a:t>                holder = new ViewHolder();</a:t>
            </a:r>
          </a:p>
          <a:p>
            <a:r>
              <a:rPr lang="en-US" altLang="zh-CN" sz="2000" dirty="0"/>
              <a:t>                convertView = inflater.inflate(R.layout.list_item, null);</a:t>
            </a:r>
          </a:p>
          <a:p>
            <a:r>
              <a:rPr lang="en-US" altLang="zh-CN" sz="2000" dirty="0"/>
              <a:t>                holder.img = (ImageView) </a:t>
            </a:r>
            <a:r>
              <a:rPr lang="en-US" altLang="zh-CN" sz="2000" dirty="0" smtClean="0"/>
              <a:t>convertView.findViewById (</a:t>
            </a:r>
            <a:r>
              <a:rPr lang="en-US" altLang="zh-CN" sz="2000" dirty="0"/>
              <a:t>R.id.iv);</a:t>
            </a:r>
          </a:p>
          <a:p>
            <a:r>
              <a:rPr lang="en-US" altLang="zh-CN" sz="2000" dirty="0"/>
              <a:t>                holder.tv = (</a:t>
            </a:r>
            <a:r>
              <a:rPr lang="en-US" altLang="zh-CN" sz="2000" dirty="0" smtClean="0"/>
              <a:t>TextView)convertView.findViewById (</a:t>
            </a:r>
            <a:r>
              <a:rPr lang="en-US" altLang="zh-CN" sz="2000" dirty="0"/>
              <a:t>R.id.tv);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//</a:t>
            </a:r>
            <a:r>
              <a:rPr lang="zh-CN" altLang="en-US" sz="2000" dirty="0"/>
              <a:t>将设置好的布局保存到缓存中，并将其设置在</a:t>
            </a:r>
            <a:r>
              <a:rPr lang="en-US" altLang="zh-CN" sz="2000" dirty="0"/>
              <a:t>Tag</a:t>
            </a:r>
            <a:r>
              <a:rPr lang="zh-CN" altLang="en-US" sz="2000" dirty="0"/>
              <a:t>里，以便后面方便取出</a:t>
            </a:r>
            <a:r>
              <a:rPr lang="en-US" altLang="zh-CN" sz="2000" dirty="0"/>
              <a:t>Tag</a:t>
            </a:r>
          </a:p>
          <a:p>
            <a:r>
              <a:rPr lang="en-US" altLang="zh-CN" sz="2000" dirty="0"/>
              <a:t>                </a:t>
            </a:r>
            <a:r>
              <a:rPr lang="en-US" altLang="zh-CN" sz="2000" dirty="0" smtClean="0"/>
              <a:t>convertView.setTag (</a:t>
            </a:r>
            <a:r>
              <a:rPr lang="en-US" altLang="zh-CN" sz="2000" dirty="0"/>
              <a:t>holder);</a:t>
            </a:r>
          </a:p>
          <a:p>
            <a:r>
              <a:rPr lang="en-US" altLang="zh-CN" sz="2000" dirty="0"/>
              <a:t>            }else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            holder = (ViewHolder) convertView.getTag();</a:t>
            </a:r>
          </a:p>
          <a:p>
            <a:r>
              <a:rPr lang="en-US" altLang="zh-CN" sz="2000" dirty="0" smtClean="0"/>
              <a:t>            }</a:t>
            </a:r>
          </a:p>
          <a:p>
            <a:r>
              <a:rPr lang="en-US" altLang="zh-CN" sz="2000" dirty="0" smtClean="0"/>
              <a:t>            holder.img.setImageResource (</a:t>
            </a:r>
            <a:r>
              <a:rPr lang="en-US" altLang="zh-CN" sz="2000" dirty="0"/>
              <a:t>pictures[position]);</a:t>
            </a:r>
          </a:p>
          <a:p>
            <a:r>
              <a:rPr lang="en-US" altLang="zh-CN" sz="2000" dirty="0"/>
              <a:t>            </a:t>
            </a:r>
            <a:r>
              <a:rPr lang="en-US" altLang="zh-CN" sz="2000" dirty="0" smtClean="0"/>
              <a:t>holder.tv.setText (</a:t>
            </a:r>
            <a:r>
              <a:rPr lang="en-US" altLang="zh-CN" sz="2000" dirty="0"/>
              <a:t>citys[position]);</a:t>
            </a:r>
          </a:p>
          <a:p>
            <a:r>
              <a:rPr lang="en-US" altLang="zh-CN" sz="2000" dirty="0"/>
              <a:t>            return convertView;</a:t>
            </a:r>
          </a:p>
          <a:p>
            <a:r>
              <a:rPr lang="en-US" altLang="zh-CN" sz="2000" dirty="0"/>
              <a:t>    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529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ArrayAdapter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数</a:t>
            </a:r>
            <a:r>
              <a:rPr lang="zh-CN" altLang="en-US" sz="3200" dirty="0" smtClean="0">
                <a:solidFill>
                  <a:srgbClr val="00B0F0"/>
                </a:solidFill>
              </a:rPr>
              <a:t>组适配器）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式一：</a:t>
            </a:r>
            <a:endParaRPr lang="en-US" altLang="zh-CN" sz="2000" dirty="0" smtClean="0"/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、设置适配器，绑定适配器</a:t>
            </a:r>
            <a:endParaRPr lang="en-US" altLang="zh-CN" sz="2000" dirty="0" smtClean="0"/>
          </a:p>
          <a:p>
            <a:r>
              <a:rPr lang="en-US" altLang="zh-CN" sz="2000" dirty="0"/>
              <a:t>   ArrayAdapter&lt;String&gt; adapter = new ArrayAdapter&lt;String&gt;(</a:t>
            </a:r>
          </a:p>
          <a:p>
            <a:r>
              <a:rPr lang="en-US" altLang="zh-CN" sz="2000" dirty="0"/>
              <a:t>                this,android.R.layout.simple_expandable_list_item_1,data);</a:t>
            </a:r>
          </a:p>
          <a:p>
            <a:r>
              <a:rPr lang="en-US" altLang="zh-CN" sz="2000" dirty="0"/>
              <a:t>        lv.setAdapter(adapter);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84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ArrayAdapter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数</a:t>
            </a:r>
            <a:r>
              <a:rPr lang="zh-CN" altLang="en-US" sz="3200" dirty="0" smtClean="0">
                <a:solidFill>
                  <a:srgbClr val="00B0F0"/>
                </a:solidFill>
              </a:rPr>
              <a:t>组适配器）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式一：</a:t>
            </a:r>
            <a:endParaRPr lang="en-US" altLang="zh-CN" sz="2000" dirty="0" smtClean="0"/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3</a:t>
            </a:r>
            <a:r>
              <a:rPr lang="zh-CN" altLang="en-US" sz="2000" dirty="0" smtClean="0"/>
              <a:t>、监听事件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lv.setOnItemClickListener(new AdapterView.OnItemClickListener()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onItemClick(AdapterView&lt;?&gt; adapterView, View </a:t>
            </a:r>
            <a:r>
              <a:rPr lang="en-US" altLang="zh-CN" sz="2000" dirty="0" smtClean="0"/>
              <a:t>				view</a:t>
            </a:r>
            <a:r>
              <a:rPr lang="en-US" altLang="zh-CN" sz="2000" dirty="0"/>
              <a:t>, int i, long l) {</a:t>
            </a:r>
          </a:p>
          <a:p>
            <a:r>
              <a:rPr lang="en-US" altLang="zh-CN" sz="2000" dirty="0"/>
              <a:t>               String value = adapterView.getItemAtPosition(i).toString();</a:t>
            </a:r>
          </a:p>
          <a:p>
            <a:r>
              <a:rPr lang="en-US" altLang="zh-CN" sz="2000" dirty="0"/>
              <a:t>                Toast.makeText(MainActivity.this,value,Toast.LENGTH_LONG).show();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154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ArrayAdapter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数</a:t>
            </a:r>
            <a:r>
              <a:rPr lang="zh-CN" altLang="en-US" sz="3200" dirty="0" smtClean="0">
                <a:solidFill>
                  <a:srgbClr val="00B0F0"/>
                </a:solidFill>
              </a:rPr>
              <a:t>组适配器）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式二：</a:t>
            </a:r>
            <a:endParaRPr lang="en-US" altLang="zh-CN" sz="2000" dirty="0" smtClean="0"/>
          </a:p>
          <a:p>
            <a:r>
              <a:rPr lang="zh-CN" altLang="en-US" sz="2000" dirty="0"/>
              <a:t>效果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80" y="2637692"/>
            <a:ext cx="2817512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ArrayAdapter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数</a:t>
            </a:r>
            <a:r>
              <a:rPr lang="zh-CN" altLang="en-US" sz="3200" dirty="0" smtClean="0">
                <a:solidFill>
                  <a:srgbClr val="00B0F0"/>
                </a:solidFill>
              </a:rPr>
              <a:t>组适配器）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式二：</a:t>
            </a:r>
            <a:endParaRPr lang="en-US" altLang="zh-CN" sz="2000" dirty="0" smtClean="0"/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&lt;ListView</a:t>
            </a:r>
          </a:p>
          <a:p>
            <a:r>
              <a:rPr lang="en-US" altLang="zh-CN" sz="2000" dirty="0"/>
              <a:t>        android:id="@+id/lv"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android:layout_height="wrap_content"/&gt;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826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091102"/>
            <a:ext cx="842889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ArrayAdapter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数</a:t>
            </a:r>
            <a:r>
              <a:rPr lang="zh-CN" altLang="en-US" sz="3200" dirty="0" smtClean="0">
                <a:solidFill>
                  <a:srgbClr val="00B0F0"/>
                </a:solidFill>
              </a:rPr>
              <a:t>组适配器）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式二：</a:t>
            </a:r>
            <a:endParaRPr lang="en-US" altLang="zh-CN" sz="2000" dirty="0" smtClean="0"/>
          </a:p>
          <a:p>
            <a:r>
              <a:rPr lang="zh-CN" altLang="en-US" sz="2000" dirty="0" smtClean="0"/>
              <a:t>新建布局文件（</a:t>
            </a:r>
            <a:r>
              <a:rPr lang="en-US" altLang="zh-CN" sz="2000" dirty="0"/>
              <a:t>list_item.xml</a:t>
            </a:r>
            <a:r>
              <a:rPr lang="zh-CN" altLang="en-US" sz="2000" dirty="0" smtClean="0"/>
              <a:t>），用于显示在</a:t>
            </a:r>
            <a:r>
              <a:rPr lang="en-US" altLang="zh-CN" sz="2000" dirty="0" smtClean="0"/>
              <a:t>listview </a:t>
            </a:r>
            <a:r>
              <a:rPr lang="zh-CN" altLang="en-US" sz="2000" dirty="0" smtClean="0"/>
              <a:t>条目上的布局代码：</a:t>
            </a:r>
            <a:endParaRPr lang="en-US" altLang="zh-CN" sz="2000" dirty="0" smtClean="0"/>
          </a:p>
          <a:p>
            <a:r>
              <a:rPr lang="en-US" altLang="zh-CN" sz="2000" dirty="0"/>
              <a:t>&lt;LinearLayout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</a:t>
            </a:r>
          </a:p>
          <a:p>
            <a:r>
              <a:rPr lang="en-US" altLang="zh-CN" sz="2000" dirty="0"/>
              <a:t>    android:layout_width="match_parent"</a:t>
            </a:r>
          </a:p>
          <a:p>
            <a:r>
              <a:rPr lang="en-US" altLang="zh-CN" sz="2000" dirty="0"/>
              <a:t>    android:layout_height="match_parent"</a:t>
            </a:r>
          </a:p>
          <a:p>
            <a:r>
              <a:rPr lang="en-US" altLang="zh-CN" sz="2000" dirty="0"/>
              <a:t>    android:orientation="horizontal"&gt;</a:t>
            </a:r>
          </a:p>
          <a:p>
            <a:r>
              <a:rPr lang="en-US" altLang="zh-CN" sz="2000" dirty="0"/>
              <a:t>    &lt;ImageView</a:t>
            </a:r>
          </a:p>
          <a:p>
            <a:r>
              <a:rPr lang="en-US" altLang="zh-CN" sz="2000" dirty="0"/>
              <a:t>        android:id="@+id/img"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android:src="@drawable</a:t>
            </a:r>
            <a:r>
              <a:rPr lang="en-US" altLang="zh-CN" sz="2000" dirty="0" smtClean="0"/>
              <a:t>/ ic_launcher</a:t>
            </a:r>
            <a:r>
              <a:rPr lang="en-US" altLang="zh-CN" sz="2000" dirty="0"/>
              <a:t>"/&gt;</a:t>
            </a:r>
          </a:p>
          <a:p>
            <a:r>
              <a:rPr lang="en-US" altLang="zh-CN" sz="2000" dirty="0"/>
              <a:t>    &lt;TextView</a:t>
            </a:r>
          </a:p>
          <a:p>
            <a:r>
              <a:rPr lang="en-US" altLang="zh-CN" sz="2000" dirty="0"/>
              <a:t>        android:id="@+id/tv"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 /&gt;</a:t>
            </a:r>
          </a:p>
          <a:p>
            <a:r>
              <a:rPr lang="en-US" altLang="zh-CN" sz="2000" dirty="0"/>
              <a:t>&lt;/LinearLayout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140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ArrayAdapter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数</a:t>
            </a:r>
            <a:r>
              <a:rPr lang="zh-CN" altLang="en-US" sz="3200" dirty="0" smtClean="0">
                <a:solidFill>
                  <a:srgbClr val="00B0F0"/>
                </a:solidFill>
              </a:rPr>
              <a:t>组适配器）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方</a:t>
            </a:r>
            <a:r>
              <a:rPr lang="zh-CN" altLang="en-US" sz="2000" dirty="0" smtClean="0"/>
              <a:t>式二：</a:t>
            </a:r>
            <a:endParaRPr lang="en-US" altLang="zh-CN" sz="2000" dirty="0" smtClean="0"/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、准备数据</a:t>
            </a:r>
            <a:endParaRPr lang="en-US" altLang="zh-CN" sz="2000" dirty="0" smtClean="0"/>
          </a:p>
          <a:p>
            <a:r>
              <a:rPr lang="en-US" altLang="zh-CN" sz="2000" dirty="0"/>
              <a:t> ListView lv = (ListView)findViewById(R.id.lv);</a:t>
            </a:r>
          </a:p>
          <a:p>
            <a:r>
              <a:rPr lang="en-US" altLang="zh-CN" sz="2000" dirty="0"/>
              <a:t>        ArrayList&lt;String &gt; data = new ArrayList&lt;String&gt;();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北京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上海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广州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data.add("</a:t>
            </a:r>
            <a:r>
              <a:rPr lang="zh-CN" altLang="en-US" sz="2000" dirty="0"/>
              <a:t>深圳</a:t>
            </a:r>
            <a:r>
              <a:rPr lang="en-US" altLang="zh-CN" sz="20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0297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1265</TotalTime>
  <Words>2867</Words>
  <Application>Microsoft Office PowerPoint</Application>
  <PresentationFormat>宽屏</PresentationFormat>
  <Paragraphs>492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421</cp:revision>
  <dcterms:created xsi:type="dcterms:W3CDTF">2017-05-09T03:11:36Z</dcterms:created>
  <dcterms:modified xsi:type="dcterms:W3CDTF">2017-06-21T12:41:03Z</dcterms:modified>
</cp:coreProperties>
</file>