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3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4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6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2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2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9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8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1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11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40" y="3059723"/>
            <a:ext cx="4770252" cy="18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&lt;GridView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gv "</a:t>
            </a:r>
            <a:endParaRPr lang="en-US" altLang="zh-CN" sz="2000" dirty="0"/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android:layout_height="match_parent"</a:t>
            </a:r>
          </a:p>
          <a:p>
            <a:r>
              <a:rPr lang="en-US" altLang="zh-CN" sz="2000" dirty="0"/>
              <a:t>        android:numColumns="2"</a:t>
            </a:r>
          </a:p>
          <a:p>
            <a:r>
              <a:rPr lang="en-US" altLang="zh-CN" sz="2000" dirty="0"/>
              <a:t>        android:horizontalSpacing="2dp"</a:t>
            </a:r>
          </a:p>
          <a:p>
            <a:r>
              <a:rPr lang="en-US" altLang="zh-CN" sz="2000" dirty="0"/>
              <a:t>        android:verticalSpacing="2dp"</a:t>
            </a:r>
          </a:p>
          <a:p>
            <a:r>
              <a:rPr lang="en-US" altLang="zh-CN" sz="2000" dirty="0"/>
              <a:t>       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34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、准备图片数据资源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int[] pictures = {</a:t>
            </a:r>
          </a:p>
          <a:p>
            <a:r>
              <a:rPr lang="en-US" altLang="zh-CN" sz="2000" dirty="0"/>
              <a:t>            R.drawable.b,R.drawable.d,R.drawable.e,</a:t>
            </a:r>
          </a:p>
          <a:p>
            <a:r>
              <a:rPr lang="en-US" altLang="zh-CN" sz="2000" dirty="0"/>
              <a:t>            R.drawable.f,R.drawable.o,R.drawable.g};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705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、创建适配器类</a:t>
            </a:r>
            <a:endParaRPr lang="en-US" altLang="zh-CN" sz="2000" dirty="0"/>
          </a:p>
          <a:p>
            <a:r>
              <a:rPr lang="en-US" altLang="zh-CN" sz="2000" dirty="0"/>
              <a:t> class MyAdapter extends BaseAdapter{</a:t>
            </a:r>
          </a:p>
          <a:p>
            <a:r>
              <a:rPr lang="en-US" altLang="zh-CN" sz="2000" dirty="0"/>
              <a:t>        private  Context </a:t>
            </a:r>
            <a:r>
              <a:rPr lang="en-US" altLang="zh-CN" sz="2000" dirty="0"/>
              <a:t>context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public MyAdapter(Context context) {</a:t>
            </a:r>
          </a:p>
          <a:p>
            <a:r>
              <a:rPr lang="en-US" altLang="zh-CN" sz="2000" dirty="0"/>
              <a:t>          this.context = context;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int getCount() {</a:t>
            </a:r>
          </a:p>
          <a:p>
            <a:r>
              <a:rPr lang="en-US" altLang="zh-CN" sz="2000" dirty="0"/>
              <a:t>            return pictures.length;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Object getItem(int position) {</a:t>
            </a:r>
          </a:p>
          <a:p>
            <a:r>
              <a:rPr lang="en-US" altLang="zh-CN" sz="2000" dirty="0"/>
              <a:t>            return position;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213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、创建适配器类</a:t>
            </a:r>
            <a:endParaRPr lang="en-US" altLang="zh-CN" sz="2000" dirty="0"/>
          </a:p>
          <a:p>
            <a:r>
              <a:rPr lang="en-US" altLang="zh-CN" sz="2000" dirty="0"/>
              <a:t> @Override</a:t>
            </a:r>
          </a:p>
          <a:p>
            <a:r>
              <a:rPr lang="en-US" altLang="zh-CN" sz="2000" dirty="0"/>
              <a:t>        public long getItemId(int id) {</a:t>
            </a:r>
          </a:p>
          <a:p>
            <a:r>
              <a:rPr lang="en-US" altLang="zh-CN" sz="2000" dirty="0"/>
              <a:t>            return id;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View getView(int position, View convertView, ViewGroup viewGroup) {</a:t>
            </a:r>
          </a:p>
          <a:p>
            <a:r>
              <a:rPr lang="en-US" altLang="zh-CN" sz="2000" dirty="0"/>
              <a:t>            ImageView img = new ImageView(context);</a:t>
            </a:r>
          </a:p>
          <a:p>
            <a:r>
              <a:rPr lang="en-US" altLang="zh-CN" sz="2000" dirty="0"/>
              <a:t>            img.setImageResource(pictures[position]);</a:t>
            </a:r>
          </a:p>
          <a:p>
            <a:r>
              <a:rPr lang="en-US" altLang="zh-CN" sz="2000" dirty="0"/>
              <a:t>            img.setScaleType</a:t>
            </a:r>
            <a:r>
              <a:rPr lang="en-US" altLang="zh-CN" sz="2000" dirty="0" smtClean="0"/>
              <a:t>( ImageView.ScaleType.CENTER_CROP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    return  img;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516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GridView </a:t>
            </a:r>
            <a:r>
              <a:rPr lang="en-US" altLang="zh-CN" sz="2000" dirty="0"/>
              <a:t>gv = (GridView) findViewById</a:t>
            </a:r>
            <a:r>
              <a:rPr lang="en-US" altLang="zh-CN" sz="2000" dirty="0" smtClean="0"/>
              <a:t>( R.id.gv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MyAdapter adapter = new MyAdapter(this);</a:t>
            </a:r>
          </a:p>
          <a:p>
            <a:r>
              <a:rPr lang="en-US" altLang="zh-CN" sz="2000" dirty="0"/>
              <a:t>        gv.setAdapter(adapter);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239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en-US" sz="2000" dirty="0" smtClean="0"/>
              <a:t>、设置监听事件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gv.setOnItemClickListener (</a:t>
            </a:r>
            <a:r>
              <a:rPr lang="en-US" altLang="zh-CN" sz="2000" dirty="0"/>
              <a:t>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/>
              <a:t>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 Toast.makeText(MainActivity.this,"</a:t>
            </a:r>
            <a:r>
              <a:rPr lang="zh-CN" altLang="en-US" sz="2000" dirty="0"/>
              <a:t>第</a:t>
            </a:r>
            <a:r>
              <a:rPr lang="en-US" altLang="zh-CN" sz="2000" dirty="0"/>
              <a:t>"+i+"</a:t>
            </a:r>
            <a:r>
              <a:rPr lang="zh-CN" altLang="en-US" sz="2000" dirty="0"/>
              <a:t>张</a:t>
            </a:r>
            <a:r>
              <a:rPr lang="en-US" altLang="zh-CN" sz="2000" dirty="0"/>
              <a:t>",Toast.LENGTH_LONG).show();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84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&lt;Gallery</a:t>
            </a:r>
          </a:p>
          <a:p>
            <a:r>
              <a:rPr lang="en-US" altLang="zh-CN" sz="2000" dirty="0"/>
              <a:t>        android:id="@+id/gallery"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android:spacing="5dp"/&gt;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58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</a:t>
            </a:r>
            <a:r>
              <a:rPr lang="zh-CN" altLang="en-US" sz="2000" dirty="0" smtClean="0"/>
              <a:t>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、准备图片数据资源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int[] pictures = {</a:t>
            </a:r>
          </a:p>
          <a:p>
            <a:r>
              <a:rPr lang="en-US" altLang="zh-CN" sz="2000" dirty="0"/>
              <a:t>            R.drawable.b,R.drawable.d,R.drawable.e,</a:t>
            </a:r>
          </a:p>
          <a:p>
            <a:r>
              <a:rPr lang="en-US" altLang="zh-CN" sz="2000" dirty="0"/>
              <a:t>            R.drawable.f,R.drawable.o,R.drawable.g};</a:t>
            </a:r>
          </a:p>
        </p:txBody>
      </p:sp>
    </p:spTree>
    <p:extLst>
      <p:ext uri="{BB962C8B-B14F-4D97-AF65-F5344CB8AC3E}">
        <p14:creationId xmlns:p14="http://schemas.microsoft.com/office/powerpoint/2010/main" val="13701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、创建适配器类</a:t>
            </a:r>
            <a:endParaRPr lang="en-US" altLang="zh-CN" sz="2000" dirty="0" smtClean="0"/>
          </a:p>
          <a:p>
            <a:r>
              <a:rPr lang="en-US" altLang="zh-CN" sz="2000" dirty="0"/>
              <a:t> class MyAdapter extends BaseAdapter{</a:t>
            </a:r>
          </a:p>
          <a:p>
            <a:r>
              <a:rPr lang="en-US" altLang="zh-CN" sz="2000" dirty="0"/>
              <a:t>        private  Context </a:t>
            </a:r>
            <a:r>
              <a:rPr lang="en-US" altLang="zh-CN" sz="2000" dirty="0"/>
              <a:t>context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public MyAdapter(Context context) {</a:t>
            </a:r>
          </a:p>
          <a:p>
            <a:r>
              <a:rPr lang="en-US" altLang="zh-CN" sz="2000" dirty="0"/>
              <a:t>          this.context = context;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int getCount() {</a:t>
            </a:r>
          </a:p>
          <a:p>
            <a:r>
              <a:rPr lang="en-US" altLang="zh-CN" sz="2000" dirty="0"/>
              <a:t>            return pictures.length;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Object getItem(int position) {</a:t>
            </a:r>
          </a:p>
          <a:p>
            <a:r>
              <a:rPr lang="en-US" altLang="zh-CN" sz="2000" dirty="0"/>
              <a:t>            return position;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。。。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94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、创建适配器类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@</a:t>
            </a:r>
            <a:r>
              <a:rPr lang="en-US" altLang="zh-CN" sz="2000" dirty="0"/>
              <a:t>Override</a:t>
            </a:r>
          </a:p>
          <a:p>
            <a:r>
              <a:rPr lang="en-US" altLang="zh-CN" sz="2000" dirty="0"/>
              <a:t>        public long getItemId(int id) {</a:t>
            </a:r>
          </a:p>
          <a:p>
            <a:r>
              <a:rPr lang="en-US" altLang="zh-CN" sz="2000" dirty="0"/>
              <a:t>            return id;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@Override</a:t>
            </a:r>
          </a:p>
          <a:p>
            <a:r>
              <a:rPr lang="en-US" altLang="zh-CN" sz="2000" dirty="0"/>
              <a:t>        public View getView(int position, View convertView, ViewGroup viewGroup) {</a:t>
            </a:r>
          </a:p>
          <a:p>
            <a:r>
              <a:rPr lang="en-US" altLang="zh-CN" sz="2000" dirty="0"/>
              <a:t>            ImageView img = new ImageView(context);</a:t>
            </a:r>
          </a:p>
          <a:p>
            <a:r>
              <a:rPr lang="en-US" altLang="zh-CN" sz="2000" dirty="0"/>
              <a:t>            img.setAdjustViewBounds(true);</a:t>
            </a:r>
          </a:p>
          <a:p>
            <a:r>
              <a:rPr lang="en-US" altLang="zh-CN" sz="2000" dirty="0"/>
              <a:t>            img.setImageResource(pictures[position]);</a:t>
            </a:r>
          </a:p>
          <a:p>
            <a:r>
              <a:rPr lang="en-US" altLang="zh-CN" sz="2000" dirty="0"/>
              <a:t>            img.setScaleType</a:t>
            </a:r>
            <a:r>
              <a:rPr lang="en-US" altLang="zh-CN" sz="2000" dirty="0" smtClean="0"/>
              <a:t>( ImageView.ScaleType.FIT_XY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    img.setLayoutParams(new Gallery.LayoutParams(120,120));</a:t>
            </a:r>
          </a:p>
          <a:p>
            <a:r>
              <a:rPr lang="en-US" altLang="zh-CN" sz="2000" dirty="0"/>
              <a:t>            return  img;</a:t>
            </a:r>
          </a:p>
          <a:p>
            <a:r>
              <a:rPr lang="en-US" altLang="zh-CN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364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、设置适配器，绑定适配器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Gallery </a:t>
            </a:r>
            <a:r>
              <a:rPr lang="en-US" altLang="zh-CN" sz="2000" dirty="0"/>
              <a:t>gallery</a:t>
            </a:r>
            <a:r>
              <a:rPr lang="en-US" altLang="zh-CN" sz="2000" dirty="0"/>
              <a:t> = (Gallery) findViewById</a:t>
            </a:r>
            <a:r>
              <a:rPr lang="en-US" altLang="zh-CN" sz="2000" dirty="0" smtClean="0"/>
              <a:t>( R.id.gallery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MyAdapter adapter = new MyAdapter(this);</a:t>
            </a:r>
          </a:p>
          <a:p>
            <a:r>
              <a:rPr lang="en-US" altLang="zh-CN" sz="2000" dirty="0"/>
              <a:t>        gallery.setAdapter(adapter);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0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Gallery 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画廊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en-US" sz="2000" dirty="0" smtClean="0"/>
              <a:t>、设置监听事件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gallery.setOnItemClickListener(new AdapterView.OnItemClickListener()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onItemClick(AdapterView&lt;?&gt; adapterView, View </a:t>
            </a:r>
            <a:r>
              <a:rPr lang="en-US" altLang="zh-CN" sz="2000" dirty="0"/>
              <a:t>view</a:t>
            </a:r>
            <a:r>
              <a:rPr lang="en-US" altLang="zh-CN" sz="2000" dirty="0"/>
              <a:t>, int i, long l) {</a:t>
            </a:r>
          </a:p>
          <a:p>
            <a:r>
              <a:rPr lang="en-US" altLang="zh-CN" sz="2000" dirty="0"/>
              <a:t>                Toast.makeText</a:t>
            </a:r>
            <a:r>
              <a:rPr lang="en-US" altLang="zh-CN" sz="2000" dirty="0" smtClean="0"/>
              <a:t>( MainActivity.this,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"</a:t>
            </a:r>
            <a:r>
              <a:rPr lang="zh-CN" altLang="en-US" sz="2000" dirty="0" smtClean="0"/>
              <a:t>第</a:t>
            </a:r>
            <a:r>
              <a:rPr lang="en-US" altLang="zh-CN" sz="2000" dirty="0"/>
              <a:t>"+i</a:t>
            </a:r>
            <a:r>
              <a:rPr lang="en-US" altLang="zh-CN" sz="2000" dirty="0" smtClean="0"/>
              <a:t>+"",</a:t>
            </a:r>
            <a:r>
              <a:rPr lang="en-US" altLang="zh-CN" sz="2000" dirty="0"/>
              <a:t>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680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36" y="2397882"/>
            <a:ext cx="3059572" cy="38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8215" y="1316172"/>
            <a:ext cx="855784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GridView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网</a:t>
            </a:r>
            <a:r>
              <a:rPr lang="zh-CN" altLang="en-US" sz="3200" dirty="0" smtClean="0">
                <a:solidFill>
                  <a:srgbClr val="00B0F0"/>
                </a:solidFill>
              </a:rPr>
              <a:t>格视图）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GirdView</a:t>
            </a:r>
            <a:r>
              <a:rPr lang="zh-CN" altLang="en-US" sz="2000" dirty="0"/>
              <a:t>的一些属性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/>
              <a:t>android:numColumns="auto_fit" --------</a:t>
            </a:r>
            <a:r>
              <a:rPr lang="zh-CN" altLang="en-US" sz="2000" dirty="0"/>
              <a:t>列数设置为自</a:t>
            </a:r>
            <a:r>
              <a:rPr lang="zh-CN" altLang="en-US" sz="2000" dirty="0" smtClean="0"/>
              <a:t>动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android:columnWidth="90dp"</a:t>
            </a:r>
            <a:r>
              <a:rPr lang="zh-CN" altLang="en-US" sz="2000" dirty="0"/>
              <a:t>，</a:t>
            </a:r>
            <a:r>
              <a:rPr lang="en-US" altLang="zh-CN" sz="2000" dirty="0"/>
              <a:t>----------</a:t>
            </a:r>
            <a:r>
              <a:rPr lang="zh-CN" altLang="en-US" sz="2000" dirty="0"/>
              <a:t>每列的宽度，也就是</a:t>
            </a:r>
            <a:r>
              <a:rPr lang="en-US" altLang="zh-CN" sz="2000" dirty="0"/>
              <a:t>Item</a:t>
            </a:r>
            <a:r>
              <a:rPr lang="zh-CN" altLang="en-US" sz="2000" dirty="0"/>
              <a:t>的宽</a:t>
            </a:r>
            <a:r>
              <a:rPr lang="zh-CN" altLang="en-US" sz="2000" dirty="0" smtClean="0"/>
              <a:t>度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android:stretchMode="columnWidth"------</a:t>
            </a:r>
            <a:r>
              <a:rPr lang="zh-CN" altLang="en-US" sz="2000" dirty="0"/>
              <a:t>缩放与列宽大小同</a:t>
            </a:r>
            <a:r>
              <a:rPr lang="zh-CN" altLang="en-US" sz="2000" dirty="0" smtClean="0"/>
              <a:t>步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android:verticalSpacing="10dp"----------</a:t>
            </a:r>
            <a:r>
              <a:rPr lang="zh-CN" altLang="en-US" sz="2000" dirty="0"/>
              <a:t>垂直边</a:t>
            </a:r>
            <a:r>
              <a:rPr lang="zh-CN" altLang="en-US" sz="2000" dirty="0" smtClean="0"/>
              <a:t>距</a:t>
            </a:r>
            <a:endParaRPr lang="en-US" altLang="zh-CN" sz="2000" dirty="0" smtClean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android:horizontalSpacing="10dp"-------</a:t>
            </a:r>
            <a:r>
              <a:rPr lang="zh-CN" altLang="en-US" sz="2000" dirty="0"/>
              <a:t>水平边距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26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1339</TotalTime>
  <Words>856</Words>
  <Application>Microsoft Office PowerPoint</Application>
  <PresentationFormat>宽屏</PresentationFormat>
  <Paragraphs>186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479</cp:revision>
  <dcterms:created xsi:type="dcterms:W3CDTF">2017-05-09T03:11:36Z</dcterms:created>
  <dcterms:modified xsi:type="dcterms:W3CDTF">2017-06-21T14:01:23Z</dcterms:modified>
</cp:coreProperties>
</file>