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53376-3892-4501-86C1-36425130D04A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0DE18-83A5-4499-9CAE-9658714B8C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7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8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151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71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983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444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897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776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2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437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109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00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61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023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041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197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461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935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34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98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10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54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05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1079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50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46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5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5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1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34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6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83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27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62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5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92AF-1522-4AF0-A06B-1CEC5017BAF0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1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androi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Dialog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对话框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US" altLang="zh-CN" sz="2000" b="1" dirty="0">
                <a:hlinkClick r:id="rId3" tooltip="Android知识库"/>
              </a:rPr>
              <a:t>Android</a:t>
            </a:r>
            <a:r>
              <a:rPr lang="zh-CN" altLang="en-US" sz="2000" dirty="0"/>
              <a:t>中的对话框形式大致可分为五种：分别是一般对话框形式，列表对话框形式，单选按钮对话框，多选按钮对话框，自定义对话框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b="1" dirty="0"/>
              <a:t>一般对话框：</a:t>
            </a:r>
          </a:p>
          <a:p>
            <a:r>
              <a:rPr lang="zh-CN" altLang="en-US" sz="2000" dirty="0" smtClean="0"/>
              <a:t>效果：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661138"/>
            <a:ext cx="2526323" cy="372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2708" y="1304449"/>
            <a:ext cx="892231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Dialog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对话框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/>
              <a:t>程</a:t>
            </a:r>
            <a:r>
              <a:rPr lang="zh-CN" altLang="en-US" sz="2000" b="1" dirty="0" smtClean="0"/>
              <a:t>序代码：</a:t>
            </a:r>
            <a:endParaRPr lang="en-US" altLang="zh-CN" sz="2000" b="1" dirty="0" smtClean="0"/>
          </a:p>
          <a:p>
            <a:r>
              <a:rPr lang="en-US" altLang="zh-CN" sz="2000" b="1" dirty="0"/>
              <a:t> final String[] items ={"</a:t>
            </a:r>
            <a:r>
              <a:rPr lang="zh-CN" altLang="en-US" sz="2000" b="1" dirty="0"/>
              <a:t>男</a:t>
            </a:r>
            <a:r>
              <a:rPr lang="en-US" altLang="zh-CN" sz="2000" b="1" dirty="0"/>
              <a:t>","</a:t>
            </a:r>
            <a:r>
              <a:rPr lang="zh-CN" altLang="en-US" sz="2000" b="1" dirty="0"/>
              <a:t>女</a:t>
            </a:r>
            <a:r>
              <a:rPr lang="en-US" altLang="zh-CN" sz="2000" b="1" dirty="0"/>
              <a:t>"};</a:t>
            </a:r>
          </a:p>
          <a:p>
            <a:r>
              <a:rPr lang="en-US" altLang="zh-CN" sz="2000" b="1" dirty="0"/>
              <a:t>        AlertDialog.Builder builder = new AlertDialog.Builder(this);</a:t>
            </a:r>
          </a:p>
          <a:p>
            <a:r>
              <a:rPr lang="en-US" altLang="zh-CN" sz="2000" b="1" dirty="0"/>
              <a:t>        builder.setTitle("</a:t>
            </a:r>
            <a:r>
              <a:rPr lang="zh-CN" altLang="en-US" sz="2000" b="1" dirty="0"/>
              <a:t>提示</a:t>
            </a:r>
            <a:r>
              <a:rPr lang="en-US" altLang="zh-CN" sz="2000" b="1" dirty="0"/>
              <a:t>");</a:t>
            </a:r>
          </a:p>
          <a:p>
            <a:r>
              <a:rPr lang="en-US" altLang="zh-CN" sz="2000" b="1" dirty="0"/>
              <a:t>        builder.setIcon(R.drawable.ic_launcher);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builder.setSingleChoiceItems (</a:t>
            </a:r>
            <a:r>
              <a:rPr lang="en-US" altLang="zh-CN" sz="2000" b="1" dirty="0">
                <a:solidFill>
                  <a:srgbClr val="FF0000"/>
                </a:solidFill>
              </a:rPr>
              <a:t>items, 0, new DialogInterface.OnClickListener() {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        @Override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        public void onClick(DialogInterface dialogInterface, int which) {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            Toast.makeText(MainActivity.this, items[which], Toast.LENGTH_SHORT).show();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        }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});</a:t>
            </a:r>
          </a:p>
          <a:p>
            <a:r>
              <a:rPr lang="zh-CN" altLang="en-US" sz="2000" b="1" dirty="0" smtClean="0"/>
              <a:t>。。。</a:t>
            </a:r>
            <a:endParaRPr lang="en-US" altLang="zh-CN" sz="2000" b="1" dirty="0" smtClean="0"/>
          </a:p>
          <a:p>
            <a:r>
              <a:rPr lang="en-US" altLang="zh-CN" sz="2000" b="1" dirty="0"/>
              <a:t>builder.create().show();</a:t>
            </a:r>
            <a:endParaRPr lang="zh-CN" altLang="en-US" sz="2000" b="1" dirty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52259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2708" y="1304449"/>
            <a:ext cx="8922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Dialog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对话框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/>
              <a:t>多</a:t>
            </a:r>
            <a:r>
              <a:rPr lang="zh-CN" altLang="en-US" sz="2000" b="1" dirty="0" smtClean="0"/>
              <a:t>选列表对</a:t>
            </a:r>
            <a:r>
              <a:rPr lang="zh-CN" altLang="en-US" sz="2000" b="1" dirty="0"/>
              <a:t>话框：</a:t>
            </a:r>
          </a:p>
          <a:p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492" y="2397882"/>
            <a:ext cx="2479431" cy="391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2708" y="1304449"/>
            <a:ext cx="892231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Dialog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对话框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/>
              <a:t>程</a:t>
            </a:r>
            <a:r>
              <a:rPr lang="zh-CN" altLang="en-US" sz="2000" b="1" dirty="0" smtClean="0"/>
              <a:t>序代码：</a:t>
            </a:r>
            <a:endParaRPr lang="zh-CN" altLang="en-US" sz="2000" b="1" dirty="0"/>
          </a:p>
          <a:p>
            <a:r>
              <a:rPr lang="en-US" altLang="zh-CN" sz="2000" dirty="0"/>
              <a:t> final String[] items ={"</a:t>
            </a:r>
            <a:r>
              <a:rPr lang="zh-CN" altLang="en-US" sz="2000" dirty="0"/>
              <a:t>篮球</a:t>
            </a:r>
            <a:r>
              <a:rPr lang="en-US" altLang="zh-CN" sz="2000" dirty="0"/>
              <a:t>","</a:t>
            </a:r>
            <a:r>
              <a:rPr lang="zh-CN" altLang="en-US" sz="2000" dirty="0"/>
              <a:t>足球</a:t>
            </a:r>
            <a:r>
              <a:rPr lang="en-US" altLang="zh-CN" sz="2000" dirty="0"/>
              <a:t>","</a:t>
            </a:r>
            <a:r>
              <a:rPr lang="zh-CN" altLang="en-US" sz="2000" dirty="0"/>
              <a:t>排球</a:t>
            </a:r>
            <a:r>
              <a:rPr lang="en-US" altLang="zh-CN" sz="2000" dirty="0"/>
              <a:t>"};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final boolean selected[]={true,false,true};</a:t>
            </a:r>
          </a:p>
          <a:p>
            <a:r>
              <a:rPr lang="en-US" altLang="zh-CN" sz="2000" dirty="0"/>
              <a:t>        AlertDialog.Builder builder = new AlertDialog.Builder(this);</a:t>
            </a:r>
          </a:p>
          <a:p>
            <a:r>
              <a:rPr lang="en-US" altLang="zh-CN" sz="2000" dirty="0"/>
              <a:t>        builder.setTitle("</a:t>
            </a:r>
            <a:r>
              <a:rPr lang="zh-CN" altLang="en-US" sz="2000" dirty="0"/>
              <a:t>提示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        builder.setIcon(R.drawable.ic_launcher);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builder.setMultiChoiceItems(items, selected, new DialogInterface.OnMultiChoiceClickListener() {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@Override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public void onClick(DialogInterface dialogInterface, int which, boolean isChecked) {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    Toast.makeText(MainActivity.this, items[which]+isChecked, Toast.LENGTH_SHORT).show();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}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});</a:t>
            </a:r>
          </a:p>
          <a:p>
            <a:r>
              <a:rPr lang="en-US" altLang="zh-CN" sz="2000" dirty="0" smtClean="0"/>
              <a:t>builder.create</a:t>
            </a:r>
            <a:r>
              <a:rPr lang="en-US" altLang="zh-CN" sz="2000" dirty="0"/>
              <a:t>().show();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8689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2708" y="1304449"/>
            <a:ext cx="8922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Dialog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对话框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/>
              <a:t>自定义</a:t>
            </a:r>
            <a:r>
              <a:rPr lang="zh-CN" altLang="en-US" sz="2000" b="1" dirty="0" smtClean="0"/>
              <a:t>对</a:t>
            </a:r>
            <a:r>
              <a:rPr lang="zh-CN" altLang="en-US" sz="2000" b="1" dirty="0"/>
              <a:t>话框：</a:t>
            </a:r>
          </a:p>
          <a:p>
            <a:endParaRPr lang="en-US" altLang="zh-CN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15" y="2504778"/>
            <a:ext cx="2807677" cy="370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2708" y="1304449"/>
            <a:ext cx="892231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Dialog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对话框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/>
              <a:t>自定义</a:t>
            </a:r>
            <a:r>
              <a:rPr lang="zh-CN" altLang="en-US" sz="2000" b="1" dirty="0" smtClean="0"/>
              <a:t>对</a:t>
            </a:r>
            <a:r>
              <a:rPr lang="zh-CN" altLang="en-US" sz="2000" b="1" dirty="0"/>
              <a:t>话框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、编写自定义对话框的样式（</a:t>
            </a:r>
            <a:r>
              <a:rPr lang="en-US" altLang="zh-CN" sz="2000" b="1" dirty="0" smtClean="0"/>
              <a:t>values/styles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/>
              <a:t> &lt;style name="dialog" parent="@android:style</a:t>
            </a:r>
            <a:r>
              <a:rPr lang="en-US" altLang="zh-CN" sz="2000" b="1" dirty="0" smtClean="0"/>
              <a:t>/ Theme.Dialog</a:t>
            </a:r>
            <a:r>
              <a:rPr lang="en-US" altLang="zh-CN" sz="2000" b="1" dirty="0"/>
              <a:t>"&gt;</a:t>
            </a:r>
          </a:p>
          <a:p>
            <a:r>
              <a:rPr lang="en-US" altLang="zh-CN" sz="2000" b="1" dirty="0"/>
              <a:t>        &lt;item name="android:windowFrame"&gt;@null&lt;/item&gt;</a:t>
            </a:r>
          </a:p>
          <a:p>
            <a:r>
              <a:rPr lang="en-US" altLang="zh-CN" sz="2000" b="1" dirty="0"/>
              <a:t>        &lt;item name="android:windowIsFloating"&gt;true&lt;/item&gt;</a:t>
            </a:r>
          </a:p>
          <a:p>
            <a:r>
              <a:rPr lang="en-US" altLang="zh-CN" sz="2000" b="1" dirty="0"/>
              <a:t>        &lt;item name="android:backgroundDimEnabled"&gt;false&lt;/item&gt;</a:t>
            </a:r>
          </a:p>
          <a:p>
            <a:r>
              <a:rPr lang="en-US" altLang="zh-CN" sz="2000" b="1" dirty="0"/>
              <a:t>        &lt;item name="android:windowFullscreen"&gt;true&lt;/item&gt;</a:t>
            </a:r>
          </a:p>
          <a:p>
            <a:r>
              <a:rPr lang="en-US" altLang="zh-CN" sz="2000" b="1" dirty="0"/>
              <a:t>        &lt;item name="android:windowNoTitle"&gt;true&lt;/item&gt;</a:t>
            </a:r>
          </a:p>
          <a:p>
            <a:r>
              <a:rPr lang="en-US" altLang="zh-CN" sz="2000" b="1" dirty="0"/>
              <a:t>        &lt;item name="android:windowBackground"&gt;@android:color/transparent&lt;/item&gt;</a:t>
            </a:r>
          </a:p>
          <a:p>
            <a:r>
              <a:rPr lang="en-US" altLang="zh-CN" sz="2000" b="1" dirty="0"/>
              <a:t>    &lt;/style&gt;</a:t>
            </a:r>
            <a:endParaRPr lang="zh-CN" altLang="en-US" sz="2000" b="1" dirty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59479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2708" y="1304449"/>
            <a:ext cx="892231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Dialog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对话框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/>
              <a:t>自定义</a:t>
            </a:r>
            <a:r>
              <a:rPr lang="zh-CN" altLang="en-US" sz="2000" b="1" dirty="0" smtClean="0"/>
              <a:t>对</a:t>
            </a:r>
            <a:r>
              <a:rPr lang="zh-CN" altLang="en-US" sz="2000" b="1" dirty="0"/>
              <a:t>话框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r>
              <a:rPr lang="en-US" altLang="zh-CN" sz="2000" b="1" dirty="0"/>
              <a:t>2</a:t>
            </a:r>
            <a:r>
              <a:rPr lang="zh-CN" altLang="en-US" sz="2000" b="1" dirty="0" smtClean="0"/>
              <a:t>、编写按钮</a:t>
            </a:r>
            <a:r>
              <a:rPr lang="en-US" altLang="zh-CN" sz="2000" b="1" dirty="0" smtClean="0"/>
              <a:t>selector</a:t>
            </a:r>
            <a:r>
              <a:rPr lang="zh-CN" altLang="en-US" sz="2000" b="1" dirty="0" smtClean="0"/>
              <a:t>文件（</a:t>
            </a:r>
            <a:r>
              <a:rPr lang="en-US" altLang="zh-CN" sz="2000" b="1" dirty="0" smtClean="0"/>
              <a:t>drawable/dialog_button.xml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/>
              <a:t>&lt;selector xmlns:android="http://schemas.android.com/</a:t>
            </a:r>
            <a:r>
              <a:rPr lang="en-US" altLang="zh-CN" sz="2000" b="1" dirty="0" err="1"/>
              <a:t>apk</a:t>
            </a:r>
            <a:r>
              <a:rPr lang="en-US" altLang="zh-CN" sz="2000" b="1" dirty="0"/>
              <a:t>/res/android</a:t>
            </a:r>
            <a:r>
              <a:rPr lang="en-US" altLang="zh-CN" sz="2000" b="1" dirty="0" smtClean="0"/>
              <a:t>"&gt;</a:t>
            </a:r>
            <a:endParaRPr lang="en-US" altLang="zh-CN" sz="2000" b="1" dirty="0"/>
          </a:p>
          <a:p>
            <a:r>
              <a:rPr lang="en-US" altLang="zh-CN" sz="2000" b="1" dirty="0"/>
              <a:t>    &lt;item android:drawable="@</a:t>
            </a:r>
            <a:r>
              <a:rPr lang="en-US" altLang="zh-CN" sz="2000" b="1" dirty="0" smtClean="0"/>
              <a:t>drawable/</a:t>
            </a:r>
            <a:r>
              <a:rPr lang="en-US" altLang="zh-CN" sz="2000" b="1" dirty="0" err="1" smtClean="0"/>
              <a:t>order_dialogbox_button_selected</a:t>
            </a:r>
            <a:r>
              <a:rPr lang="en-US" altLang="zh-CN" sz="2000" b="1" dirty="0" smtClean="0"/>
              <a:t> "</a:t>
            </a:r>
            <a:endParaRPr lang="en-US" altLang="zh-CN" sz="2000" b="1" dirty="0"/>
          </a:p>
          <a:p>
            <a:r>
              <a:rPr lang="en-US" altLang="zh-CN" sz="2000" b="1" dirty="0"/>
              <a:t>        android:state_pressed="true"/&gt;</a:t>
            </a:r>
          </a:p>
          <a:p>
            <a:r>
              <a:rPr lang="en-US" altLang="zh-CN" sz="2000" b="1" dirty="0"/>
              <a:t>    &lt;item android:drawable="@</a:t>
            </a:r>
            <a:r>
              <a:rPr lang="en-US" altLang="zh-CN" sz="2000" b="1" dirty="0" smtClean="0"/>
              <a:t>drawable/</a:t>
            </a:r>
            <a:r>
              <a:rPr lang="en-US" altLang="zh-CN" sz="2000" b="1" dirty="0" err="1" smtClean="0"/>
              <a:t>order_dialogbox_button_normal</a:t>
            </a:r>
            <a:r>
              <a:rPr lang="en-US" altLang="zh-CN" sz="2000" b="1" dirty="0"/>
              <a:t>"/&gt;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&lt;/selector&gt;</a:t>
            </a:r>
            <a:endParaRPr lang="en-US" altLang="zh-CN" sz="2000" b="1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40202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2708" y="1304449"/>
            <a:ext cx="892231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Dialog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对话框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/>
              <a:t>自定义</a:t>
            </a:r>
            <a:r>
              <a:rPr lang="zh-CN" altLang="en-US" sz="2000" b="1" dirty="0" smtClean="0"/>
              <a:t>对</a:t>
            </a:r>
            <a:r>
              <a:rPr lang="zh-CN" altLang="en-US" sz="2000" b="1" dirty="0"/>
              <a:t>话框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、编写</a:t>
            </a:r>
            <a:r>
              <a:rPr lang="zh-CN" altLang="en-US" sz="2000" b="1" dirty="0"/>
              <a:t>自定</a:t>
            </a:r>
            <a:r>
              <a:rPr lang="zh-CN" altLang="en-US" sz="2000" b="1" dirty="0" smtClean="0"/>
              <a:t>义对话框的布局文件</a:t>
            </a:r>
            <a:endParaRPr lang="en-US" altLang="zh-CN" sz="2000" b="1" dirty="0" smtClean="0"/>
          </a:p>
          <a:p>
            <a:r>
              <a:rPr lang="en-US" altLang="zh-CN" sz="2000" b="1" dirty="0"/>
              <a:t> &lt;LinearLayout</a:t>
            </a:r>
          </a:p>
          <a:p>
            <a:r>
              <a:rPr lang="en-US" altLang="zh-CN" sz="2000" b="1" dirty="0"/>
              <a:t>            android:layout_width="300dp"</a:t>
            </a:r>
          </a:p>
          <a:p>
            <a:r>
              <a:rPr lang="en-US" altLang="zh-CN" sz="2000" b="1" dirty="0"/>
              <a:t>            android:layout_height="200dp"</a:t>
            </a:r>
          </a:p>
          <a:p>
            <a:r>
              <a:rPr lang="en-US" altLang="zh-CN" sz="2000" b="1" dirty="0"/>
              <a:t>            android:orientation="vertical"</a:t>
            </a:r>
          </a:p>
          <a:p>
            <a:r>
              <a:rPr lang="en-US" altLang="zh-CN" sz="2000" b="1" dirty="0"/>
              <a:t>            android:background="@drawable</a:t>
            </a:r>
            <a:r>
              <a:rPr lang="en-US" altLang="zh-CN" sz="2000" b="1" dirty="0" smtClean="0"/>
              <a:t>/ order_dialogbox_bg</a:t>
            </a:r>
            <a:r>
              <a:rPr lang="en-US" altLang="zh-CN" sz="2000" b="1" dirty="0"/>
              <a:t>"&gt;</a:t>
            </a:r>
          </a:p>
          <a:p>
            <a:r>
              <a:rPr lang="en-US" altLang="zh-CN" sz="2000" b="1" dirty="0"/>
              <a:t>            &lt;TextView</a:t>
            </a:r>
          </a:p>
          <a:p>
            <a:r>
              <a:rPr lang="en-US" altLang="zh-CN" sz="2000" b="1" dirty="0"/>
              <a:t>                android:layout_width="wrap_content"</a:t>
            </a:r>
          </a:p>
          <a:p>
            <a:r>
              <a:rPr lang="en-US" altLang="zh-CN" sz="2000" b="1" dirty="0"/>
              <a:t>                android:layout_height="wrap_content"</a:t>
            </a:r>
          </a:p>
          <a:p>
            <a:r>
              <a:rPr lang="en-US" altLang="zh-CN" sz="2000" b="1" dirty="0"/>
              <a:t>                android:layout_gravity="center_horizontal"</a:t>
            </a:r>
          </a:p>
          <a:p>
            <a:r>
              <a:rPr lang="en-US" altLang="zh-CN" sz="2000" b="1" dirty="0"/>
              <a:t>                android:layout_marginTop="10dp"</a:t>
            </a:r>
          </a:p>
          <a:p>
            <a:r>
              <a:rPr lang="en-US" altLang="zh-CN" sz="2000" b="1" dirty="0"/>
              <a:t>                android:text="</a:t>
            </a:r>
            <a:r>
              <a:rPr lang="zh-CN" altLang="en-US" sz="2000" b="1" dirty="0"/>
              <a:t>游戏说明</a:t>
            </a:r>
            <a:r>
              <a:rPr lang="en-US" altLang="zh-CN" sz="2000" b="1" dirty="0"/>
              <a:t>"</a:t>
            </a:r>
          </a:p>
          <a:p>
            <a:r>
              <a:rPr lang="en-US" altLang="zh-CN" sz="2000" b="1" dirty="0"/>
              <a:t>                android:textColor="#ffffffff"</a:t>
            </a:r>
          </a:p>
          <a:p>
            <a:r>
              <a:rPr lang="en-US" altLang="zh-CN" sz="2000" b="1" dirty="0"/>
              <a:t>                android:textSize="20sp</a:t>
            </a:r>
            <a:r>
              <a:rPr lang="en-US" altLang="zh-CN" sz="2000" b="1" dirty="0" smtClean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362627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6492" y="970853"/>
            <a:ext cx="892231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、编写</a:t>
            </a:r>
            <a:r>
              <a:rPr lang="zh-CN" altLang="en-US" sz="2000" b="1" dirty="0"/>
              <a:t>自定</a:t>
            </a:r>
            <a:r>
              <a:rPr lang="zh-CN" altLang="en-US" sz="2000" b="1" dirty="0" smtClean="0"/>
              <a:t>义对话框的布局文件</a:t>
            </a:r>
            <a:endParaRPr lang="en-US" altLang="zh-CN" sz="2000" b="1" dirty="0" smtClean="0"/>
          </a:p>
          <a:p>
            <a:r>
              <a:rPr lang="en-US" altLang="zh-CN" sz="2000" b="1" dirty="0"/>
              <a:t>  &lt;TextView</a:t>
            </a:r>
          </a:p>
          <a:p>
            <a:r>
              <a:rPr lang="en-US" altLang="zh-CN" sz="2000" b="1" dirty="0"/>
              <a:t>            android:layout_width="wrap_content"</a:t>
            </a:r>
          </a:p>
          <a:p>
            <a:r>
              <a:rPr lang="en-US" altLang="zh-CN" sz="2000" b="1" dirty="0"/>
              <a:t>            android:layout_height="wrap_content"</a:t>
            </a:r>
          </a:p>
          <a:p>
            <a:r>
              <a:rPr lang="en-US" altLang="zh-CN" sz="2000" b="1" dirty="0"/>
              <a:t>            android:layout_margin="10dp"</a:t>
            </a:r>
          </a:p>
          <a:p>
            <a:r>
              <a:rPr lang="en-US" altLang="zh-CN" sz="2000" b="1" dirty="0"/>
              <a:t>            android:layout_gravity="center"</a:t>
            </a:r>
          </a:p>
          <a:p>
            <a:r>
              <a:rPr lang="en-US" altLang="zh-CN" sz="2000" b="1" dirty="0"/>
              <a:t>            android:text="@string</a:t>
            </a:r>
            <a:r>
              <a:rPr lang="en-US" altLang="zh-CN" sz="2000" b="1" dirty="0" smtClean="0"/>
              <a:t>/ gameinfo</a:t>
            </a:r>
            <a:r>
              <a:rPr lang="en-US" altLang="zh-CN" sz="2000" b="1" dirty="0"/>
              <a:t>"</a:t>
            </a:r>
          </a:p>
          <a:p>
            <a:r>
              <a:rPr lang="en-US" altLang="zh-CN" sz="2000" b="1" dirty="0"/>
              <a:t>            android:textSize="15sp"</a:t>
            </a:r>
          </a:p>
          <a:p>
            <a:r>
              <a:rPr lang="en-US" altLang="zh-CN" sz="2000" b="1" dirty="0"/>
              <a:t>            android:textColor="@android:color/white"/&gt;</a:t>
            </a:r>
          </a:p>
          <a:p>
            <a:r>
              <a:rPr lang="en-US" altLang="zh-CN" sz="2000" b="1" dirty="0"/>
              <a:t>        &lt;Button</a:t>
            </a:r>
          </a:p>
          <a:p>
            <a:r>
              <a:rPr lang="en-US" altLang="zh-CN" sz="2000" b="1" dirty="0"/>
              <a:t>            android:id="@+id</a:t>
            </a:r>
            <a:r>
              <a:rPr lang="en-US" altLang="zh-CN" sz="2000" b="1" dirty="0" smtClean="0"/>
              <a:t>/ btSure</a:t>
            </a:r>
            <a:r>
              <a:rPr lang="en-US" altLang="zh-CN" sz="2000" b="1" dirty="0"/>
              <a:t>"</a:t>
            </a:r>
          </a:p>
          <a:p>
            <a:r>
              <a:rPr lang="en-US" altLang="zh-CN" sz="2000" b="1" dirty="0"/>
              <a:t>            android:layout_width="100dp"</a:t>
            </a:r>
          </a:p>
          <a:p>
            <a:r>
              <a:rPr lang="en-US" altLang="zh-CN" sz="2000" b="1" dirty="0"/>
              <a:t>            android:layout_height="wrap_content"</a:t>
            </a:r>
          </a:p>
          <a:p>
            <a:r>
              <a:rPr lang="en-US" altLang="zh-CN" sz="2000" b="1" dirty="0"/>
              <a:t>            android:layout_gravity="center_horizontal"</a:t>
            </a:r>
          </a:p>
          <a:p>
            <a:r>
              <a:rPr lang="en-US" altLang="zh-CN" sz="2000" b="1" dirty="0"/>
              <a:t>            android:background="@drawable</a:t>
            </a:r>
            <a:r>
              <a:rPr lang="en-US" altLang="zh-CN" sz="2000" b="1" dirty="0" smtClean="0"/>
              <a:t>/ dialog_button</a:t>
            </a:r>
            <a:r>
              <a:rPr lang="en-US" altLang="zh-CN" sz="2000" b="1" dirty="0"/>
              <a:t>"</a:t>
            </a:r>
          </a:p>
          <a:p>
            <a:r>
              <a:rPr lang="en-US" altLang="zh-CN" sz="2000" b="1" dirty="0"/>
              <a:t>            android:layout_marginBottom="10dp"</a:t>
            </a:r>
          </a:p>
          <a:p>
            <a:r>
              <a:rPr lang="en-US" altLang="zh-CN" sz="2000" b="1" dirty="0"/>
              <a:t>            android:text="</a:t>
            </a:r>
            <a:r>
              <a:rPr lang="zh-CN" altLang="en-US" sz="2000" b="1" dirty="0"/>
              <a:t>确定</a:t>
            </a:r>
            <a:r>
              <a:rPr lang="en-US" altLang="zh-CN" sz="2000" b="1" dirty="0"/>
              <a:t>"</a:t>
            </a:r>
          </a:p>
          <a:p>
            <a:r>
              <a:rPr lang="en-US" altLang="zh-CN" sz="2000" b="1" dirty="0"/>
              <a:t>            android:textColor="@android:color/white"/&gt;</a:t>
            </a:r>
          </a:p>
          <a:p>
            <a:r>
              <a:rPr lang="en-US" altLang="zh-CN" sz="2000" b="1" dirty="0"/>
              <a:t>    &lt;/LinearLayout&gt;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12663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2708" y="1304449"/>
            <a:ext cx="89223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Dialog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对话框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/>
              <a:t>自定义</a:t>
            </a:r>
            <a:r>
              <a:rPr lang="zh-CN" altLang="en-US" sz="2000" b="1" dirty="0" smtClean="0"/>
              <a:t>对</a:t>
            </a:r>
            <a:r>
              <a:rPr lang="zh-CN" altLang="en-US" sz="2000" b="1" dirty="0"/>
              <a:t>话框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r>
              <a:rPr lang="en-US" altLang="zh-CN" sz="2000" b="1" dirty="0"/>
              <a:t>4</a:t>
            </a:r>
            <a:r>
              <a:rPr lang="zh-CN" altLang="en-US" sz="2000" b="1" dirty="0" smtClean="0"/>
              <a:t>、通过布局扩展器，加载布局，完成自定义</a:t>
            </a:r>
            <a:endParaRPr lang="en-US" altLang="zh-CN" sz="2000" b="1" dirty="0" smtClean="0"/>
          </a:p>
          <a:p>
            <a:r>
              <a:rPr lang="en-US" altLang="zh-CN" sz="2000" b="1" dirty="0"/>
              <a:t> final Dialog dialog = new Dialog</a:t>
            </a:r>
            <a:r>
              <a:rPr lang="en-US" altLang="zh-CN" sz="2000" b="1" dirty="0" smtClean="0"/>
              <a:t>( this,R.style.dialog</a:t>
            </a:r>
            <a:r>
              <a:rPr lang="en-US" altLang="zh-CN" sz="2000" b="1" dirty="0"/>
              <a:t>);</a:t>
            </a:r>
          </a:p>
          <a:p>
            <a:r>
              <a:rPr lang="en-US" altLang="zh-CN" sz="2000" b="1" dirty="0"/>
              <a:t>        View dialogView = LayoutInflater.from(this)</a:t>
            </a:r>
          </a:p>
          <a:p>
            <a:r>
              <a:rPr lang="en-US" altLang="zh-CN" sz="2000" b="1" dirty="0"/>
              <a:t>                .inflate</a:t>
            </a:r>
            <a:r>
              <a:rPr lang="en-US" altLang="zh-CN" sz="2000" b="1" dirty="0" smtClean="0"/>
              <a:t>( R.layout.dialog_info,null</a:t>
            </a:r>
            <a:r>
              <a:rPr lang="en-US" altLang="zh-CN" sz="2000" b="1" dirty="0"/>
              <a:t>);</a:t>
            </a:r>
          </a:p>
          <a:p>
            <a:r>
              <a:rPr lang="en-US" altLang="zh-CN" sz="2000" b="1" dirty="0"/>
              <a:t>        dialog.setContentView(dialogView);</a:t>
            </a:r>
          </a:p>
          <a:p>
            <a:r>
              <a:rPr lang="en-US" altLang="zh-CN" sz="2000" b="1" dirty="0"/>
              <a:t>        dialog.show();</a:t>
            </a:r>
          </a:p>
          <a:p>
            <a:r>
              <a:rPr lang="en-US" altLang="zh-CN" sz="2000" b="1" dirty="0"/>
              <a:t>        Button buttonSure = (Button) dialogView.findViewById</a:t>
            </a:r>
            <a:r>
              <a:rPr lang="en-US" altLang="zh-CN" sz="2000" b="1" dirty="0" smtClean="0"/>
              <a:t>( R.id.btSure</a:t>
            </a:r>
            <a:r>
              <a:rPr lang="en-US" altLang="zh-CN" sz="2000" b="1" dirty="0"/>
              <a:t>);</a:t>
            </a:r>
          </a:p>
          <a:p>
            <a:r>
              <a:rPr lang="en-US" altLang="zh-CN" sz="2000" b="1" dirty="0"/>
              <a:t>        buttonSure.setOnClickListener(new View.OnClickListener() {</a:t>
            </a:r>
          </a:p>
          <a:p>
            <a:r>
              <a:rPr lang="en-US" altLang="zh-CN" sz="2000" b="1" dirty="0"/>
              <a:t>            @Override</a:t>
            </a:r>
          </a:p>
          <a:p>
            <a:r>
              <a:rPr lang="en-US" altLang="zh-CN" sz="2000" b="1" dirty="0"/>
              <a:t>            public void onClick(View view) {</a:t>
            </a:r>
          </a:p>
          <a:p>
            <a:r>
              <a:rPr lang="en-US" altLang="zh-CN" sz="2000" b="1" dirty="0"/>
              <a:t>                dialog.dismiss();</a:t>
            </a:r>
          </a:p>
          <a:p>
            <a:r>
              <a:rPr lang="en-US" altLang="zh-CN" sz="2000" b="1" dirty="0"/>
              <a:t>            }</a:t>
            </a:r>
          </a:p>
          <a:p>
            <a:r>
              <a:rPr lang="en-US" altLang="zh-CN" sz="2000" b="1" dirty="0"/>
              <a:t>        });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67087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Dialog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对话框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 smtClean="0"/>
              <a:t>一</a:t>
            </a:r>
            <a:r>
              <a:rPr lang="zh-CN" altLang="en-US" sz="2000" b="1" dirty="0"/>
              <a:t>般对话框：</a:t>
            </a:r>
          </a:p>
          <a:p>
            <a:r>
              <a:rPr lang="zh-CN" altLang="en-US" sz="2000" dirty="0" smtClean="0"/>
              <a:t>布局代码：</a:t>
            </a:r>
            <a:endParaRPr lang="en-US" altLang="zh-CN" sz="2000" dirty="0" smtClean="0"/>
          </a:p>
          <a:p>
            <a:r>
              <a:rPr lang="en-US" altLang="zh-CN" sz="2000" dirty="0"/>
              <a:t> &lt;Button</a:t>
            </a:r>
          </a:p>
          <a:p>
            <a:r>
              <a:rPr lang="en-US" altLang="zh-CN" sz="2000" dirty="0"/>
              <a:t>        android:id="@+id</a:t>
            </a:r>
            <a:r>
              <a:rPr lang="en-US" altLang="zh-CN" sz="2000" dirty="0" smtClean="0"/>
              <a:t>/ </a:t>
            </a:r>
            <a:r>
              <a:rPr lang="en-US" altLang="zh-CN" sz="2000" dirty="0" err="1" smtClean="0"/>
              <a:t>bt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        android:layout_width="wrap_content"</a:t>
            </a:r>
          </a:p>
          <a:p>
            <a:r>
              <a:rPr lang="en-US" altLang="zh-CN" sz="2000" dirty="0"/>
              <a:t>        android:layout_height="wrap_content"</a:t>
            </a:r>
          </a:p>
          <a:p>
            <a:r>
              <a:rPr lang="en-US" altLang="zh-CN" sz="2000" dirty="0"/>
              <a:t>        android:text="</a:t>
            </a:r>
            <a:r>
              <a:rPr lang="zh-CN" altLang="en-US" sz="2000" dirty="0"/>
              <a:t>点击弹出对话框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        android:onClick="onClick"</a:t>
            </a:r>
          </a:p>
          <a:p>
            <a:r>
              <a:rPr lang="en-US" altLang="zh-CN" sz="2000" dirty="0"/>
              <a:t>        /&gt;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0784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2708" y="1304449"/>
            <a:ext cx="892231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Dialog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对话框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 smtClean="0"/>
              <a:t>一</a:t>
            </a:r>
            <a:r>
              <a:rPr lang="zh-CN" altLang="en-US" sz="2000" b="1" dirty="0"/>
              <a:t>般对话框：</a:t>
            </a:r>
          </a:p>
          <a:p>
            <a:r>
              <a:rPr lang="zh-CN" altLang="en-US" sz="2000" dirty="0"/>
              <a:t>程序</a:t>
            </a:r>
            <a:r>
              <a:rPr lang="zh-CN" altLang="en-US" sz="2000" dirty="0" smtClean="0"/>
              <a:t>代码：</a:t>
            </a:r>
            <a:endParaRPr lang="en-US" altLang="zh-CN" sz="2000" dirty="0" smtClean="0"/>
          </a:p>
          <a:p>
            <a:r>
              <a:rPr lang="en-US" altLang="zh-CN" sz="2000" dirty="0"/>
              <a:t> public void onClick(View view){</a:t>
            </a:r>
          </a:p>
          <a:p>
            <a:r>
              <a:rPr lang="en-US" altLang="zh-CN" sz="2000" dirty="0"/>
              <a:t>        AlertDialog.Builder builder = new AlertDialog.Builder(this);</a:t>
            </a:r>
          </a:p>
          <a:p>
            <a:r>
              <a:rPr lang="en-US" altLang="zh-CN" sz="2000" dirty="0"/>
              <a:t>        builder.setTitle("</a:t>
            </a:r>
            <a:r>
              <a:rPr lang="zh-CN" altLang="en-US" sz="2000" dirty="0"/>
              <a:t>提示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        builder.setMessage("</a:t>
            </a:r>
            <a:r>
              <a:rPr lang="zh-CN" altLang="en-US" sz="2000" dirty="0"/>
              <a:t>是否确认退出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smtClean="0"/>
              <a:t>builder.setIcon (</a:t>
            </a:r>
            <a:r>
              <a:rPr lang="en-US" altLang="zh-CN" sz="2000" dirty="0"/>
              <a:t>R.drawable.ic_launcher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/>
              <a:t> builder.setPositiveButton("</a:t>
            </a:r>
            <a:r>
              <a:rPr lang="zh-CN" altLang="en-US" sz="2000" dirty="0"/>
              <a:t>确定</a:t>
            </a:r>
            <a:r>
              <a:rPr lang="en-US" altLang="zh-CN" sz="2000" dirty="0"/>
              <a:t>", new DialogInterface.OnClickListener() {</a:t>
            </a:r>
          </a:p>
          <a:p>
            <a:r>
              <a:rPr lang="en-US" altLang="zh-CN" sz="2000" dirty="0"/>
              <a:t>            @Override</a:t>
            </a:r>
          </a:p>
          <a:p>
            <a:r>
              <a:rPr lang="en-US" altLang="zh-CN" sz="2000" dirty="0"/>
              <a:t>            public void onClick(DialogInterface dialogInterface, int which) {</a:t>
            </a:r>
          </a:p>
          <a:p>
            <a:r>
              <a:rPr lang="en-US" altLang="zh-CN" sz="2000" dirty="0"/>
              <a:t>                Toast.makeText(MainActivity.this,"</a:t>
            </a:r>
            <a:r>
              <a:rPr lang="zh-CN" altLang="en-US" sz="2000" dirty="0"/>
              <a:t>确认</a:t>
            </a:r>
            <a:r>
              <a:rPr lang="en-US" altLang="zh-CN" sz="2000" dirty="0"/>
              <a:t>"+which,Toast.LENGTH_LONG).show();</a:t>
            </a:r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smtClean="0"/>
              <a:t>});</a:t>
            </a:r>
          </a:p>
          <a:p>
            <a:r>
              <a:rPr lang="en-US" altLang="zh-CN" sz="20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2914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2708" y="1304449"/>
            <a:ext cx="892231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Dialog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对话框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 smtClean="0"/>
              <a:t>一</a:t>
            </a:r>
            <a:r>
              <a:rPr lang="zh-CN" altLang="en-US" sz="2000" b="1" dirty="0"/>
              <a:t>般对话框：</a:t>
            </a:r>
          </a:p>
          <a:p>
            <a:r>
              <a:rPr lang="zh-CN" altLang="en-US" sz="2000" dirty="0"/>
              <a:t>程序</a:t>
            </a:r>
            <a:r>
              <a:rPr lang="zh-CN" altLang="en-US" sz="2000" dirty="0" smtClean="0"/>
              <a:t>代码：</a:t>
            </a:r>
            <a:endParaRPr lang="en-US" altLang="zh-CN" sz="2000" dirty="0" smtClean="0"/>
          </a:p>
          <a:p>
            <a:r>
              <a:rPr lang="en-US" altLang="zh-CN" sz="2000" dirty="0" smtClean="0"/>
              <a:t>…</a:t>
            </a:r>
          </a:p>
          <a:p>
            <a:r>
              <a:rPr lang="en-US" altLang="zh-CN" sz="2000" dirty="0"/>
              <a:t> builder.setNegativeButton("</a:t>
            </a:r>
            <a:r>
              <a:rPr lang="zh-CN" altLang="en-US" sz="2000" dirty="0"/>
              <a:t>取消</a:t>
            </a:r>
            <a:r>
              <a:rPr lang="en-US" altLang="zh-CN" sz="2000" dirty="0"/>
              <a:t>", new DialogInterface.OnClickListener() {</a:t>
            </a:r>
          </a:p>
          <a:p>
            <a:r>
              <a:rPr lang="en-US" altLang="zh-CN" sz="2000" dirty="0"/>
              <a:t>            @Override</a:t>
            </a:r>
          </a:p>
          <a:p>
            <a:r>
              <a:rPr lang="en-US" altLang="zh-CN" sz="2000" dirty="0"/>
              <a:t>            public void onClick(DialogInterface dialogInterface, int which) {</a:t>
            </a:r>
          </a:p>
          <a:p>
            <a:r>
              <a:rPr lang="en-US" altLang="zh-CN" sz="2000" dirty="0"/>
              <a:t>                Toast.makeText(MainActivity.this,"</a:t>
            </a:r>
            <a:r>
              <a:rPr lang="zh-CN" altLang="en-US" sz="2000" dirty="0"/>
              <a:t>取消</a:t>
            </a:r>
            <a:r>
              <a:rPr lang="en-US" altLang="zh-CN" sz="2000" dirty="0"/>
              <a:t>"+which,Toast.LENGTH_LONG).show();</a:t>
            </a:r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});</a:t>
            </a:r>
          </a:p>
          <a:p>
            <a:r>
              <a:rPr lang="en-US" altLang="zh-CN" sz="2000" dirty="0"/>
              <a:t>        builder.create().show</a:t>
            </a:r>
            <a:r>
              <a:rPr lang="en-US" altLang="zh-CN" sz="2000" dirty="0" smtClean="0"/>
              <a:t>();</a:t>
            </a:r>
          </a:p>
          <a:p>
            <a:r>
              <a:rPr lang="en-US" altLang="zh-CN" sz="2000" dirty="0"/>
              <a:t>}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04378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2708" y="1304449"/>
            <a:ext cx="8922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Dialog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对话框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/>
              <a:t>列表</a:t>
            </a:r>
            <a:r>
              <a:rPr lang="zh-CN" altLang="en-US" sz="2000" b="1" dirty="0" smtClean="0"/>
              <a:t>对</a:t>
            </a:r>
            <a:r>
              <a:rPr lang="zh-CN" altLang="en-US" sz="2000" b="1" dirty="0"/>
              <a:t>话框：</a:t>
            </a:r>
          </a:p>
          <a:p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354" y="2504778"/>
            <a:ext cx="2737338" cy="402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2708" y="1304449"/>
            <a:ext cx="892231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Dialog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对话框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/>
              <a:t>列表</a:t>
            </a:r>
            <a:r>
              <a:rPr lang="zh-CN" altLang="en-US" sz="2000" b="1" dirty="0" smtClean="0"/>
              <a:t>对</a:t>
            </a:r>
            <a:r>
              <a:rPr lang="zh-CN" altLang="en-US" sz="2000" b="1" dirty="0"/>
              <a:t>话框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en-US" sz="2000" dirty="0" smtClean="0"/>
              <a:t>说</a:t>
            </a:r>
            <a:r>
              <a:rPr lang="zh-CN" altLang="en-US" sz="2000" dirty="0"/>
              <a:t>明：列表对话框只需设置</a:t>
            </a:r>
            <a:r>
              <a:rPr lang="en-US" altLang="zh-CN" sz="2000" dirty="0"/>
              <a:t>Items</a:t>
            </a:r>
            <a:r>
              <a:rPr lang="zh-CN" altLang="en-US" sz="2000" dirty="0"/>
              <a:t>属性即可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注</a:t>
            </a:r>
            <a:r>
              <a:rPr lang="zh-CN" altLang="en-US" sz="2000" dirty="0"/>
              <a:t>意不能在设置</a:t>
            </a:r>
            <a:r>
              <a:rPr lang="en-US" altLang="zh-CN" sz="2000" dirty="0"/>
              <a:t>Message</a:t>
            </a:r>
            <a:r>
              <a:rPr lang="zh-CN" altLang="en-US" sz="2000" dirty="0"/>
              <a:t>属性，否则只会显示</a:t>
            </a:r>
            <a:r>
              <a:rPr lang="en-US" altLang="zh-CN" sz="2000" dirty="0"/>
              <a:t>Message</a:t>
            </a:r>
            <a:r>
              <a:rPr lang="zh-CN" altLang="en-US" sz="2000" dirty="0"/>
              <a:t>，不会显示列表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这</a:t>
            </a:r>
            <a:r>
              <a:rPr lang="zh-CN" altLang="en-US" sz="2000" dirty="0"/>
              <a:t>里的</a:t>
            </a:r>
            <a:r>
              <a:rPr lang="en-US" altLang="zh-CN" sz="2000" dirty="0"/>
              <a:t>setItems</a:t>
            </a:r>
            <a:r>
              <a:rPr lang="zh-CN" altLang="en-US" sz="2000" dirty="0"/>
              <a:t>中的</a:t>
            </a:r>
            <a:r>
              <a:rPr lang="en-US" altLang="zh-CN" sz="2000" dirty="0"/>
              <a:t>Onclick</a:t>
            </a:r>
            <a:r>
              <a:rPr lang="zh-CN" altLang="en-US" sz="2000" dirty="0"/>
              <a:t>中的</a:t>
            </a:r>
            <a:r>
              <a:rPr lang="en-US" altLang="zh-CN" sz="2000" dirty="0"/>
              <a:t>which</a:t>
            </a:r>
            <a:r>
              <a:rPr lang="zh-CN" altLang="en-US" sz="2000" dirty="0"/>
              <a:t>属性是</a:t>
            </a:r>
            <a:r>
              <a:rPr lang="en-US" altLang="zh-CN" sz="2000" dirty="0"/>
              <a:t>items</a:t>
            </a:r>
            <a:r>
              <a:rPr lang="zh-CN" altLang="en-US" sz="2000" dirty="0"/>
              <a:t>数组的下标！</a:t>
            </a:r>
            <a:endParaRPr lang="zh-CN" altLang="en-US" sz="2000" b="1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81479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2708" y="1304449"/>
            <a:ext cx="89223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Dialog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对话框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 smtClean="0"/>
              <a:t>程序代码：</a:t>
            </a:r>
            <a:endParaRPr lang="en-US" altLang="zh-CN" sz="2000" dirty="0" smtClean="0"/>
          </a:p>
          <a:p>
            <a:r>
              <a:rPr lang="en-US" altLang="zh-CN" sz="2000" dirty="0"/>
              <a:t> public void onClick(View view){</a:t>
            </a:r>
          </a:p>
          <a:p>
            <a:r>
              <a:rPr lang="en-US" altLang="zh-CN" sz="2000" dirty="0"/>
              <a:t>        final String[] items ={"</a:t>
            </a:r>
            <a:r>
              <a:rPr lang="zh-CN" altLang="en-US" sz="2000" dirty="0"/>
              <a:t>北京</a:t>
            </a:r>
            <a:r>
              <a:rPr lang="en-US" altLang="zh-CN" sz="2000" dirty="0"/>
              <a:t>","</a:t>
            </a:r>
            <a:r>
              <a:rPr lang="zh-CN" altLang="en-US" sz="2000" dirty="0"/>
              <a:t>上海</a:t>
            </a:r>
            <a:r>
              <a:rPr lang="en-US" altLang="zh-CN" sz="2000" dirty="0"/>
              <a:t>","</a:t>
            </a:r>
            <a:r>
              <a:rPr lang="zh-CN" altLang="en-US" sz="2000" dirty="0"/>
              <a:t>广州</a:t>
            </a:r>
            <a:r>
              <a:rPr lang="en-US" altLang="zh-CN" sz="2000" dirty="0"/>
              <a:t>"};</a:t>
            </a:r>
          </a:p>
          <a:p>
            <a:r>
              <a:rPr lang="en-US" altLang="zh-CN" sz="2000" dirty="0"/>
              <a:t>        AlertDialog.Builder builder = new AlertDialog.Builder(this);</a:t>
            </a:r>
          </a:p>
          <a:p>
            <a:r>
              <a:rPr lang="en-US" altLang="zh-CN" sz="2000" dirty="0"/>
              <a:t>        builder.setTitle("</a:t>
            </a:r>
            <a:r>
              <a:rPr lang="zh-CN" altLang="en-US" sz="2000" dirty="0"/>
              <a:t>提示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        builder.setIcon(R.drawable.ic_launcher);</a:t>
            </a:r>
          </a:p>
          <a:p>
            <a:r>
              <a:rPr lang="en-US" altLang="zh-CN" sz="2000" dirty="0"/>
              <a:t>        builder.setItems(items, new DialogInterface.OnClickListener() {</a:t>
            </a:r>
          </a:p>
          <a:p>
            <a:r>
              <a:rPr lang="en-US" altLang="zh-CN" sz="2000" dirty="0"/>
              <a:t>            @Override</a:t>
            </a:r>
          </a:p>
          <a:p>
            <a:r>
              <a:rPr lang="en-US" altLang="zh-CN" sz="2000" dirty="0"/>
              <a:t>            public void onClick(DialogInterface dialogInterface, int which) {</a:t>
            </a:r>
          </a:p>
          <a:p>
            <a:r>
              <a:rPr lang="en-US" altLang="zh-CN" sz="2000" dirty="0"/>
              <a:t>                </a:t>
            </a:r>
            <a:r>
              <a:rPr lang="en-US" altLang="zh-CN" sz="2000" dirty="0" smtClean="0"/>
              <a:t>Toast.makeText(</a:t>
            </a:r>
            <a:r>
              <a:rPr lang="en-US" altLang="zh-CN" sz="2000" dirty="0" err="1" smtClean="0"/>
              <a:t>MainActivity.this,items</a:t>
            </a:r>
            <a:r>
              <a:rPr lang="en-US" altLang="zh-CN" sz="2000" dirty="0" smtClean="0"/>
              <a:t>[which</a:t>
            </a:r>
            <a:r>
              <a:rPr lang="en-US" altLang="zh-CN" sz="2000" dirty="0"/>
              <a:t>],Toast.LENGTH_LONG).show();</a:t>
            </a:r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smtClean="0"/>
              <a:t>});</a:t>
            </a:r>
          </a:p>
          <a:p>
            <a:r>
              <a:rPr lang="en-US" altLang="zh-CN" sz="20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11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2708" y="1304449"/>
            <a:ext cx="89223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Dialog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对话框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 smtClean="0"/>
              <a:t>程序代码：</a:t>
            </a:r>
            <a:endParaRPr lang="en-US" altLang="zh-CN" sz="2000" dirty="0" smtClean="0"/>
          </a:p>
          <a:p>
            <a:r>
              <a:rPr lang="en-US" altLang="zh-CN" sz="2000" dirty="0" smtClean="0"/>
              <a:t>…</a:t>
            </a:r>
          </a:p>
          <a:p>
            <a:r>
              <a:rPr lang="en-US" altLang="zh-CN" sz="2000" dirty="0"/>
              <a:t> builder.setPositiveButton("</a:t>
            </a:r>
            <a:r>
              <a:rPr lang="zh-CN" altLang="en-US" sz="2000" dirty="0"/>
              <a:t>确定</a:t>
            </a:r>
            <a:r>
              <a:rPr lang="en-US" altLang="zh-CN" sz="2000" dirty="0"/>
              <a:t>", new DialogInterface.OnClickListener() {</a:t>
            </a:r>
          </a:p>
          <a:p>
            <a:r>
              <a:rPr lang="en-US" altLang="zh-CN" sz="2000" dirty="0"/>
              <a:t>            @Override</a:t>
            </a:r>
          </a:p>
          <a:p>
            <a:r>
              <a:rPr lang="en-US" altLang="zh-CN" sz="2000" dirty="0"/>
              <a:t>            public void onClick(DialogInterface </a:t>
            </a:r>
            <a:r>
              <a:rPr lang="en-US" altLang="zh-CN" sz="2000" dirty="0" err="1"/>
              <a:t>dialogInterface</a:t>
            </a:r>
            <a:r>
              <a:rPr lang="en-US" altLang="zh-CN" sz="2000" dirty="0"/>
              <a:t>, int i) {</a:t>
            </a:r>
          </a:p>
          <a:p>
            <a:r>
              <a:rPr lang="en-US" altLang="zh-CN" sz="2000" dirty="0"/>
              <a:t>                Toast.makeText(MainActivity.this,"</a:t>
            </a:r>
            <a:r>
              <a:rPr lang="zh-CN" altLang="en-US" sz="2000" dirty="0"/>
              <a:t>确定</a:t>
            </a:r>
            <a:r>
              <a:rPr lang="en-US" altLang="zh-CN" sz="2000" dirty="0"/>
              <a:t>",Toast.LENGTH_LONG).show();</a:t>
            </a:r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});</a:t>
            </a:r>
          </a:p>
          <a:p>
            <a:r>
              <a:rPr lang="en-US" altLang="zh-CN" sz="2000" dirty="0"/>
              <a:t>        builder.create().show();</a:t>
            </a:r>
          </a:p>
          <a:p>
            <a:r>
              <a:rPr lang="en-US" altLang="zh-CN" sz="2000" dirty="0"/>
              <a:t>    }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06150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2708" y="1304449"/>
            <a:ext cx="89223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Dialog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对话框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b="1" dirty="0"/>
              <a:t>单选钮</a:t>
            </a:r>
            <a:r>
              <a:rPr lang="zh-CN" altLang="en-US" sz="2000" b="1" dirty="0" smtClean="0"/>
              <a:t>对</a:t>
            </a:r>
            <a:r>
              <a:rPr lang="zh-CN" altLang="en-US" sz="2000" b="1" dirty="0"/>
              <a:t>话框</a:t>
            </a:r>
            <a:r>
              <a:rPr lang="zh-CN" altLang="en-US" sz="2000" b="1" dirty="0" smtClean="0"/>
              <a:t>：</a:t>
            </a:r>
            <a:r>
              <a:rPr lang="zh-CN" altLang="en-US" sz="2000" dirty="0"/>
              <a:t>和上面的差不多，只是设置单选用</a:t>
            </a:r>
            <a:r>
              <a:rPr lang="en-US" altLang="zh-CN" sz="2000" dirty="0"/>
              <a:t>setSingleChoiceItems</a:t>
            </a:r>
            <a:r>
              <a:rPr lang="zh-CN" altLang="en-US" sz="2000" dirty="0"/>
              <a:t>，注意这里的参数：</a:t>
            </a:r>
            <a:r>
              <a:rPr lang="en-US" altLang="zh-CN" sz="2000" dirty="0"/>
              <a:t>items</a:t>
            </a:r>
            <a:r>
              <a:rPr lang="zh-CN" altLang="en-US" sz="2000" dirty="0"/>
              <a:t>是显示的文本，</a:t>
            </a:r>
            <a:r>
              <a:rPr lang="en-US" altLang="zh-CN" sz="2000" dirty="0"/>
              <a:t>0</a:t>
            </a:r>
            <a:r>
              <a:rPr lang="zh-CN" altLang="en-US" sz="2000" dirty="0"/>
              <a:t>表示默认选中是第一个，如图所示是默认选中“男”。</a:t>
            </a:r>
            <a:endParaRPr lang="zh-CN" altLang="en-US" sz="2000" b="1" dirty="0"/>
          </a:p>
          <a:p>
            <a:endParaRPr lang="en-US" altLang="zh-CN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108" y="2661138"/>
            <a:ext cx="2795954" cy="402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2111</TotalTime>
  <Words>1448</Words>
  <Application>Microsoft Office PowerPoint</Application>
  <PresentationFormat>宽屏</PresentationFormat>
  <Paragraphs>236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Android课堂</dc:title>
  <dc:creator>jiang</dc:creator>
  <cp:lastModifiedBy>jiang</cp:lastModifiedBy>
  <cp:revision>717</cp:revision>
  <dcterms:created xsi:type="dcterms:W3CDTF">2017-05-09T03:11:36Z</dcterms:created>
  <dcterms:modified xsi:type="dcterms:W3CDTF">2017-07-03T06:19:04Z</dcterms:modified>
</cp:coreProperties>
</file>