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53376-3892-4501-86C1-36425130D04A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0DE18-83A5-4499-9CAE-9658714B8C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7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8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73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031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206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812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271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250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618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76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92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661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07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050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975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186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51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468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87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0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54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0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07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5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46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5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5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34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6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3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7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2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92AF-1522-4AF0-A06B-1CEC5017BAF0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Bitmap</a:t>
            </a:r>
            <a:r>
              <a:rPr lang="zh-CN" altLang="en-US" sz="3200" dirty="0" smtClean="0">
                <a:solidFill>
                  <a:srgbClr val="00B0F0"/>
                </a:solidFill>
              </a:rPr>
              <a:t>（</a:t>
            </a:r>
            <a:r>
              <a:rPr lang="zh-CN" altLang="en-US" sz="3200" dirty="0">
                <a:solidFill>
                  <a:srgbClr val="00B0F0"/>
                </a:solidFill>
              </a:rPr>
              <a:t>位图</a:t>
            </a:r>
            <a:r>
              <a:rPr lang="en-US" altLang="zh-CN" sz="3200" dirty="0">
                <a:solidFill>
                  <a:srgbClr val="00B0F0"/>
                </a:solidFill>
              </a:rPr>
              <a:t> 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r>
              <a:rPr lang="zh-CN" altLang="en-US" sz="2000" dirty="0"/>
              <a:t>效果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985" y="2208724"/>
            <a:ext cx="2854569" cy="41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Matrix</a:t>
            </a:r>
            <a:r>
              <a:rPr lang="zh-CN" altLang="en-US" sz="3200" dirty="0" smtClean="0">
                <a:solidFill>
                  <a:srgbClr val="00B0F0"/>
                </a:solidFill>
              </a:rPr>
              <a:t>（矩阵） 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Android</a:t>
            </a:r>
            <a:r>
              <a:rPr lang="zh-CN" altLang="en-US" sz="2000" dirty="0"/>
              <a:t>中，对图片的处理需要使用到</a:t>
            </a:r>
            <a:r>
              <a:rPr lang="en-US" altLang="zh-CN" sz="2000" dirty="0"/>
              <a:t>Matrix</a:t>
            </a:r>
            <a:r>
              <a:rPr lang="zh-CN" altLang="en-US" sz="2000" dirty="0"/>
              <a:t>类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r>
              <a:rPr lang="en-US" altLang="zh-CN" sz="2000" dirty="0" smtClean="0"/>
              <a:t>Matrix</a:t>
            </a:r>
            <a:r>
              <a:rPr lang="zh-CN" altLang="en-US" sz="2000" dirty="0"/>
              <a:t>是一个</a:t>
            </a:r>
            <a:r>
              <a:rPr lang="en-US" altLang="zh-CN" sz="2000" dirty="0"/>
              <a:t>3 x 3</a:t>
            </a:r>
            <a:r>
              <a:rPr lang="zh-CN" altLang="en-US" sz="2000" dirty="0"/>
              <a:t>的矩阵，他对图片的处理分为四个基本类型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Translate————</a:t>
            </a:r>
            <a:r>
              <a:rPr lang="zh-CN" altLang="en-US" sz="2000" dirty="0"/>
              <a:t>平移变换</a:t>
            </a: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Scale————</a:t>
            </a:r>
            <a:r>
              <a:rPr lang="zh-CN" altLang="en-US" sz="2000" dirty="0"/>
              <a:t>缩放变换</a:t>
            </a:r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Rotate————</a:t>
            </a:r>
            <a:r>
              <a:rPr lang="zh-CN" altLang="en-US" sz="2000" dirty="0"/>
              <a:t>旋转变换</a:t>
            </a:r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Skew————</a:t>
            </a:r>
            <a:r>
              <a:rPr lang="zh-CN" altLang="en-US" sz="2000" dirty="0"/>
              <a:t>错切变换</a:t>
            </a:r>
          </a:p>
          <a:p>
            <a:endParaRPr lang="en-US" altLang="zh-CN" sz="2000" dirty="0" smtClean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Android</a:t>
            </a:r>
            <a:r>
              <a:rPr lang="zh-CN" altLang="en-US" sz="2000" dirty="0"/>
              <a:t>的</a:t>
            </a:r>
            <a:r>
              <a:rPr lang="en-US" altLang="zh-CN" sz="2000" dirty="0"/>
              <a:t>API</a:t>
            </a:r>
            <a:r>
              <a:rPr lang="zh-CN" altLang="en-US" sz="2000" dirty="0"/>
              <a:t>里对于每一种变换都提供了三种操作方式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 smtClean="0"/>
              <a:t>set</a:t>
            </a:r>
            <a:r>
              <a:rPr lang="zh-CN" altLang="en-US" sz="2000" dirty="0"/>
              <a:t>（用于设置</a:t>
            </a:r>
            <a:r>
              <a:rPr lang="en-US" altLang="zh-CN" sz="2000" dirty="0"/>
              <a:t>Matrix</a:t>
            </a:r>
            <a:r>
              <a:rPr lang="zh-CN" altLang="en-US" sz="2000" dirty="0"/>
              <a:t>中的值</a:t>
            </a:r>
            <a:r>
              <a:rPr lang="zh-CN" altLang="en-US" sz="2000" dirty="0" smtClean="0"/>
              <a:t>）、</a:t>
            </a:r>
            <a:endParaRPr lang="en-US" altLang="zh-CN" sz="2000" dirty="0" smtClean="0"/>
          </a:p>
          <a:p>
            <a:r>
              <a:rPr lang="en-US" altLang="zh-CN" sz="2000" dirty="0" smtClean="0"/>
              <a:t>post</a:t>
            </a:r>
            <a:r>
              <a:rPr lang="zh-CN" altLang="en-US" sz="2000" dirty="0"/>
              <a:t>（后乘，根据矩阵的原理，相当于左乘</a:t>
            </a:r>
            <a:r>
              <a:rPr lang="zh-CN" altLang="en-US" sz="2000" dirty="0" smtClean="0"/>
              <a:t>）、</a:t>
            </a:r>
            <a:endParaRPr lang="en-US" altLang="zh-CN" sz="2000" dirty="0" smtClean="0"/>
          </a:p>
          <a:p>
            <a:r>
              <a:rPr lang="en-US" altLang="zh-CN" sz="2000" dirty="0" smtClean="0"/>
              <a:t>pre</a:t>
            </a:r>
            <a:r>
              <a:rPr lang="zh-CN" altLang="en-US" sz="2000" dirty="0"/>
              <a:t>（先乘，相当于矩阵中的右乘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r>
              <a:rPr lang="zh-CN" altLang="en-US" sz="2000" dirty="0" smtClean="0"/>
              <a:t>默</a:t>
            </a:r>
            <a:r>
              <a:rPr lang="zh-CN" altLang="en-US" sz="2000" dirty="0"/>
              <a:t>认时，这四种变换都是围绕（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0</a:t>
            </a:r>
            <a:r>
              <a:rPr lang="zh-CN" altLang="en-US" sz="2000" dirty="0"/>
              <a:t>）点变换的，当然可以自定义围绕的中心点，通常围绕中心点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具</a:t>
            </a:r>
            <a:r>
              <a:rPr lang="zh-CN" altLang="en-US" sz="2000" dirty="0" smtClean="0"/>
              <a:t>体效果结合之前位图的例子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8127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硬编码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中一般控件的使用与声明，都在布局文件中，这种方式也属于</a:t>
            </a:r>
            <a:r>
              <a:rPr lang="en-US" altLang="zh-CN" sz="2000" dirty="0" smtClean="0"/>
              <a:t>MVC</a:t>
            </a:r>
            <a:r>
              <a:rPr lang="zh-CN" altLang="en-US" sz="2000" dirty="0" smtClean="0"/>
              <a:t>设计模式，但是有些情况，我们需要在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代码中声明控件或者添加控件，达到灵活布局的方式。</a:t>
            </a: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824277"/>
            <a:ext cx="3182815" cy="37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198941"/>
            <a:ext cx="842889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硬编码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布</a:t>
            </a:r>
            <a:r>
              <a:rPr lang="zh-CN" altLang="en-US" sz="2000" dirty="0" smtClean="0"/>
              <a:t>局代码：</a:t>
            </a:r>
            <a:endParaRPr lang="en-US" altLang="zh-CN" sz="2000" dirty="0" smtClean="0"/>
          </a:p>
          <a:p>
            <a:r>
              <a:rPr lang="en-US" altLang="zh-CN" sz="2000" dirty="0"/>
              <a:t> &lt;ImageView</a:t>
            </a:r>
          </a:p>
          <a:p>
            <a:r>
              <a:rPr lang="en-US" altLang="zh-CN" sz="2000" dirty="0"/>
              <a:t>        android:id="@+id/imv"</a:t>
            </a:r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android:layout_height="0dp"</a:t>
            </a:r>
          </a:p>
          <a:p>
            <a:r>
              <a:rPr lang="en-US" altLang="zh-CN" sz="2000" dirty="0"/>
              <a:t>        android:layout_weight="1"</a:t>
            </a:r>
          </a:p>
          <a:p>
            <a:r>
              <a:rPr lang="en-US" altLang="zh-CN" sz="2000" dirty="0"/>
              <a:t>        /&gt;</a:t>
            </a:r>
          </a:p>
          <a:p>
            <a:r>
              <a:rPr lang="en-US" altLang="zh-CN" sz="2000" dirty="0"/>
              <a:t>    &lt;TableLayout</a:t>
            </a:r>
          </a:p>
          <a:p>
            <a:r>
              <a:rPr lang="en-US" altLang="zh-CN" sz="2000" dirty="0"/>
              <a:t>        android:id="@+id</a:t>
            </a:r>
            <a:r>
              <a:rPr lang="en-US" altLang="zh-CN" sz="2000" dirty="0" smtClean="0"/>
              <a:t>/ tableLayout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    android:layout_width="match_parent"</a:t>
            </a:r>
          </a:p>
          <a:p>
            <a:r>
              <a:rPr lang="en-US" altLang="zh-CN" sz="2000" dirty="0"/>
              <a:t>        android:layout_height="0dp"</a:t>
            </a:r>
          </a:p>
          <a:p>
            <a:r>
              <a:rPr lang="en-US" altLang="zh-CN" sz="2000" dirty="0"/>
              <a:t>        android:layout_weight="3"/&gt;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078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198941"/>
            <a:ext cx="84288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硬编码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程序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、声明变量</a:t>
            </a:r>
            <a:endParaRPr lang="en-US" altLang="zh-CN" sz="2000" dirty="0" smtClean="0"/>
          </a:p>
          <a:p>
            <a:r>
              <a:rPr lang="en-US" altLang="zh-CN" sz="2000" dirty="0"/>
              <a:t> public class MainActivity extends Activity {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TableLayout </a:t>
            </a:r>
            <a:r>
              <a:rPr lang="en-US" altLang="zh-CN" sz="2000" dirty="0">
                <a:solidFill>
                  <a:srgbClr val="FF0000"/>
                </a:solidFill>
              </a:rPr>
              <a:t>tableLayout</a:t>
            </a:r>
            <a:r>
              <a:rPr lang="en-US" altLang="zh-CN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Bitmap </a:t>
            </a:r>
            <a:r>
              <a:rPr lang="en-US" altLang="zh-CN" sz="2000" dirty="0">
                <a:solidFill>
                  <a:srgbClr val="FF0000"/>
                </a:solidFill>
              </a:rPr>
              <a:t>bitmap</a:t>
            </a:r>
            <a:r>
              <a:rPr lang="en-US" altLang="zh-CN" sz="20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zh-CN" altLang="en-US" sz="2000" dirty="0" smtClean="0"/>
              <a:t>。。。</a:t>
            </a:r>
            <a:endParaRPr lang="en-US" altLang="zh-CN" sz="2000" dirty="0" smtClean="0"/>
          </a:p>
          <a:p>
            <a:r>
              <a:rPr lang="en-US" altLang="zh-CN" sz="2000" dirty="0"/>
              <a:t>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24621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198941"/>
            <a:ext cx="84288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硬编码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程序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r>
              <a:rPr lang="en-US" altLang="zh-CN" sz="2000" dirty="0"/>
              <a:t> 2</a:t>
            </a:r>
            <a:r>
              <a:rPr lang="zh-CN" altLang="en-US" sz="2000" dirty="0" smtClean="0"/>
              <a:t>、设置全屏，以及获取屏幕宽高</a:t>
            </a:r>
            <a:endParaRPr lang="en-US" altLang="zh-CN" sz="2000" dirty="0" smtClean="0"/>
          </a:p>
          <a:p>
            <a:r>
              <a:rPr lang="en-US" altLang="zh-CN" sz="2000" dirty="0"/>
              <a:t> protected void onCreate(Bundle savedInstanceState) {</a:t>
            </a:r>
          </a:p>
          <a:p>
            <a:r>
              <a:rPr lang="en-US" altLang="zh-CN" sz="2000" dirty="0"/>
              <a:t>        super.onCreate(savedInstanceState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//</a:t>
            </a:r>
            <a:r>
              <a:rPr lang="zh-CN" altLang="en-US" sz="2000" dirty="0" smtClean="0"/>
              <a:t>设置全屏（加载布局代码之前）</a:t>
            </a:r>
            <a:endParaRPr lang="en-US" altLang="zh-CN" sz="2000" dirty="0"/>
          </a:p>
          <a:p>
            <a:r>
              <a:rPr lang="en-US" altLang="zh-CN" sz="2000" dirty="0"/>
              <a:t>        requestWindowFeature</a:t>
            </a:r>
            <a:r>
              <a:rPr lang="en-US" altLang="zh-CN" sz="2000" dirty="0" smtClean="0"/>
              <a:t>( Window.FEATURE_NO_TITLE);      </a:t>
            </a:r>
            <a:r>
              <a:rPr lang="en-US" altLang="zh-CN" sz="2000" dirty="0"/>
              <a:t>getWindow().</a:t>
            </a:r>
            <a:r>
              <a:rPr lang="en-US" altLang="zh-CN" sz="2000" dirty="0" smtClean="0"/>
              <a:t>setFlags(WindowManager.LayoutParams.FLAG_FULLSCREEN</a:t>
            </a:r>
            <a:r>
              <a:rPr lang="en-US" altLang="zh-CN" sz="2000" dirty="0"/>
              <a:t>,</a:t>
            </a:r>
          </a:p>
          <a:p>
            <a:r>
              <a:rPr lang="en-US" altLang="zh-CN" sz="2000" dirty="0"/>
              <a:t>                WindowManager.LayoutParams.FLAG_FULLSCREEN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//</a:t>
            </a:r>
            <a:r>
              <a:rPr lang="zh-CN" altLang="en-US" sz="2000" dirty="0" smtClean="0"/>
              <a:t>获取屏幕宽高</a:t>
            </a:r>
            <a:r>
              <a:rPr lang="zh-CN" altLang="en-US" sz="2000" dirty="0"/>
              <a:t>（加载布局代码之前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r>
              <a:rPr lang="en-US" altLang="zh-CN" sz="2000" dirty="0"/>
              <a:t>        WindowManager wm = this.getWindowManager();</a:t>
            </a:r>
          </a:p>
          <a:p>
            <a:r>
              <a:rPr lang="en-US" altLang="zh-CN" sz="2000" dirty="0"/>
              <a:t>        int  width = wm.getDefaultDisplay().getWidth();</a:t>
            </a:r>
          </a:p>
          <a:p>
            <a:r>
              <a:rPr lang="en-US" altLang="zh-CN" sz="2000" dirty="0"/>
              <a:t>        int height = wm.getDefaultDisplay().getHeight</a:t>
            </a:r>
            <a:r>
              <a:rPr lang="en-US" altLang="zh-CN" sz="2000" dirty="0" smtClean="0"/>
              <a:t>();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    setContentView(R.layout.activity_main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…</a:t>
            </a:r>
          </a:p>
          <a:p>
            <a:r>
              <a:rPr lang="en-US" altLang="zh-CN" sz="2000" dirty="0"/>
              <a:t>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3671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198941"/>
            <a:ext cx="842889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硬编码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程序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、增加位图缩放方法：</a:t>
            </a:r>
            <a:endParaRPr lang="en-US" altLang="zh-CN" sz="2000" dirty="0" smtClean="0"/>
          </a:p>
          <a:p>
            <a:r>
              <a:rPr lang="en-US" altLang="zh-CN" sz="2000" dirty="0"/>
              <a:t> private Bitmap zoomBitmap(Bitmap </a:t>
            </a:r>
            <a:r>
              <a:rPr lang="en-US" altLang="zh-CN" sz="2000" dirty="0"/>
              <a:t>bitmap</a:t>
            </a:r>
            <a:r>
              <a:rPr lang="en-US" altLang="zh-CN" sz="2000" dirty="0"/>
              <a:t>, int w, int h) {</a:t>
            </a:r>
          </a:p>
          <a:p>
            <a:r>
              <a:rPr lang="en-US" altLang="zh-CN" sz="2000" dirty="0"/>
              <a:t>        int width = bitmap.getWidth();</a:t>
            </a:r>
          </a:p>
          <a:p>
            <a:r>
              <a:rPr lang="en-US" altLang="zh-CN" sz="2000" dirty="0"/>
              <a:t>        int height = bitmap.getHeight();</a:t>
            </a:r>
          </a:p>
          <a:p>
            <a:r>
              <a:rPr lang="en-US" altLang="zh-CN" sz="2000" dirty="0"/>
              <a:t>        Matrix </a:t>
            </a:r>
            <a:r>
              <a:rPr lang="en-US" altLang="zh-CN" sz="2000" dirty="0"/>
              <a:t>matrix</a:t>
            </a:r>
            <a:r>
              <a:rPr lang="en-US" altLang="zh-CN" sz="2000" dirty="0"/>
              <a:t> = new Matrix();</a:t>
            </a:r>
          </a:p>
          <a:p>
            <a:r>
              <a:rPr lang="en-US" altLang="zh-CN" sz="2000" dirty="0"/>
              <a:t>        float scaleWidht = ((float) w / width);</a:t>
            </a:r>
          </a:p>
          <a:p>
            <a:r>
              <a:rPr lang="en-US" altLang="zh-CN" sz="2000" dirty="0"/>
              <a:t>        float scaleHeight = ((float) h / height);</a:t>
            </a:r>
          </a:p>
          <a:p>
            <a:r>
              <a:rPr lang="en-US" altLang="zh-CN" sz="2000" dirty="0"/>
              <a:t>        matrix.postScale(scaleWidht, scaleHeight);</a:t>
            </a:r>
          </a:p>
          <a:p>
            <a:r>
              <a:rPr lang="en-US" altLang="zh-CN" sz="2000" dirty="0"/>
              <a:t>        Bitmap newbmp = Bitmap.createBitmap(bitmap, 0, 0, width, </a:t>
            </a:r>
            <a:r>
              <a:rPr lang="en-US" altLang="zh-CN" sz="2000" dirty="0" smtClean="0"/>
              <a:t>height,matrix</a:t>
            </a:r>
            <a:r>
              <a:rPr lang="en-US" altLang="zh-CN" sz="2000" dirty="0"/>
              <a:t>, true);</a:t>
            </a:r>
          </a:p>
          <a:p>
            <a:r>
              <a:rPr lang="en-US" altLang="zh-CN" sz="2000" dirty="0"/>
              <a:t>        return newbmp;</a:t>
            </a:r>
          </a:p>
          <a:p>
            <a:r>
              <a:rPr lang="en-US" altLang="zh-CN" sz="2000" dirty="0"/>
              <a:t>    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01140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198941"/>
            <a:ext cx="84288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硬编码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程序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r>
              <a:rPr lang="en-US" altLang="zh-CN" sz="2000" dirty="0"/>
              <a:t> 4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imageview</a:t>
            </a:r>
            <a:r>
              <a:rPr lang="zh-CN" altLang="en-US" sz="2000" dirty="0" smtClean="0"/>
              <a:t>设置图片资源，添加监听，并得到缩放位图：</a:t>
            </a:r>
            <a:endParaRPr lang="en-US" altLang="zh-CN" sz="2000" dirty="0" smtClean="0"/>
          </a:p>
          <a:p>
            <a:r>
              <a:rPr lang="en-US" altLang="zh-CN" sz="2000" dirty="0"/>
              <a:t>setContentView(R.layout.activity_main);</a:t>
            </a:r>
            <a:endParaRPr lang="en-US" altLang="zh-CN" sz="2000" dirty="0" smtClean="0"/>
          </a:p>
          <a:p>
            <a:r>
              <a:rPr lang="en-US" altLang="zh-CN" sz="2000" dirty="0">
                <a:solidFill>
                  <a:srgbClr val="FF0000"/>
                </a:solidFill>
              </a:rPr>
              <a:t> bitmap = BitmapFactory.decodeResource(getResources(),R.drawable.ic_launcher);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ImageView imv = (ImageView)findViewById(R.id.imv);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imv.setImageBitmap(bitmap);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tableLayout = (TableLayout)findViewById</a:t>
            </a:r>
            <a:r>
              <a:rPr lang="en-US" altLang="zh-CN" sz="2000" dirty="0" smtClean="0">
                <a:solidFill>
                  <a:srgbClr val="FF0000"/>
                </a:solidFill>
              </a:rPr>
              <a:t>( R.id.tableLayout</a:t>
            </a:r>
            <a:r>
              <a:rPr lang="en-US" altLang="zh-CN" sz="20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bitmap = zoomBitmap</a:t>
            </a:r>
            <a:r>
              <a:rPr lang="en-US" altLang="zh-CN" sz="2000" dirty="0" smtClean="0">
                <a:solidFill>
                  <a:srgbClr val="FF0000"/>
                </a:solidFill>
              </a:rPr>
              <a:t>( bitmap,width,width);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imv.setOnClickListener(new View.OnClickListener() {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@Override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public void onClick(View view) {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          //</a:t>
            </a:r>
            <a:r>
              <a:rPr lang="zh-CN" altLang="en-US" sz="2000" dirty="0" smtClean="0">
                <a:solidFill>
                  <a:srgbClr val="FF0000"/>
                </a:solidFill>
              </a:rPr>
              <a:t>待实现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          }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9178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198941"/>
            <a:ext cx="84288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硬编码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程序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r>
              <a:rPr lang="en-US" altLang="zh-CN" sz="2000" dirty="0"/>
              <a:t> 5</a:t>
            </a:r>
            <a:r>
              <a:rPr lang="zh-CN" altLang="en-US" sz="2000" dirty="0" smtClean="0"/>
              <a:t>、硬编码，实现</a:t>
            </a:r>
            <a:r>
              <a:rPr lang="en-US" altLang="zh-CN" sz="2000" dirty="0" smtClean="0"/>
              <a:t>tableLayout</a:t>
            </a:r>
            <a:r>
              <a:rPr lang="zh-CN" altLang="en-US" sz="2000" dirty="0" smtClean="0"/>
              <a:t>，添加子控件：</a:t>
            </a:r>
            <a:endParaRPr lang="en-US" altLang="zh-CN" sz="2000" dirty="0" smtClean="0"/>
          </a:p>
          <a:p>
            <a:r>
              <a:rPr lang="en-US" altLang="zh-CN" sz="2000" dirty="0"/>
              <a:t> private void chooseLevel(int rows,int cols){</a:t>
            </a:r>
          </a:p>
          <a:p>
            <a:r>
              <a:rPr lang="en-US" altLang="zh-CN" sz="2000" dirty="0"/>
              <a:t>        tableLayout.removeAllViewsInLayout();</a:t>
            </a:r>
          </a:p>
          <a:p>
            <a:r>
              <a:rPr lang="en-US" altLang="zh-CN" sz="2000" dirty="0"/>
              <a:t>        TableRow.LayoutParams lpBlock = new TableRow.LayoutParams(</a:t>
            </a:r>
          </a:p>
          <a:p>
            <a:r>
              <a:rPr lang="en-US" altLang="zh-CN" sz="2000" dirty="0"/>
              <a:t>                TableRow.LayoutParams.WRAP_CONTENT,</a:t>
            </a:r>
          </a:p>
          <a:p>
            <a:r>
              <a:rPr lang="en-US" altLang="zh-CN" sz="2000" dirty="0"/>
              <a:t>                TableRow.LayoutParams.WRAP_CONTENT);</a:t>
            </a:r>
          </a:p>
          <a:p>
            <a:r>
              <a:rPr lang="en-US" altLang="zh-CN" sz="2000" dirty="0"/>
              <a:t>        lpBlock.setMargins(1, 1, 0, 0);</a:t>
            </a:r>
          </a:p>
          <a:p>
            <a:r>
              <a:rPr lang="en-US" altLang="zh-CN" sz="2000" dirty="0"/>
              <a:t>        int blockWidth = bitmap.getWidth()/cols;</a:t>
            </a:r>
          </a:p>
          <a:p>
            <a:r>
              <a:rPr lang="en-US" altLang="zh-CN" sz="2000" dirty="0"/>
              <a:t>        int blockHeight = bitmap.getHeight()/rows;</a:t>
            </a:r>
          </a:p>
          <a:p>
            <a:r>
              <a:rPr lang="en-US" altLang="zh-CN" sz="2000" dirty="0"/>
              <a:t>        for (int i = 0; i &lt; rows; i++) {</a:t>
            </a:r>
          </a:p>
          <a:p>
            <a:r>
              <a:rPr lang="en-US" altLang="zh-CN" sz="2000" dirty="0"/>
              <a:t>            TableRow curRow = new TableRow(this);</a:t>
            </a:r>
          </a:p>
          <a:p>
            <a:r>
              <a:rPr lang="en-US" altLang="zh-CN" sz="2000" dirty="0"/>
              <a:t>            curRow.setLayoutParams(new ViewGroup.LayoutParams(</a:t>
            </a:r>
          </a:p>
          <a:p>
            <a:r>
              <a:rPr lang="en-US" altLang="zh-CN" sz="2000" dirty="0"/>
              <a:t>                    ViewGroup.LayoutParams.FILL_PARENT,</a:t>
            </a:r>
          </a:p>
          <a:p>
            <a:r>
              <a:rPr lang="en-US" altLang="zh-CN" sz="2000" dirty="0"/>
              <a:t>                    ViewGroup.LayoutParams.FILL_PARENT</a:t>
            </a:r>
            <a:r>
              <a:rPr lang="en-US" altLang="zh-CN" sz="2000" dirty="0" smtClean="0"/>
              <a:t>));</a:t>
            </a:r>
          </a:p>
          <a:p>
            <a:r>
              <a:rPr lang="zh-CN" altLang="en-US" sz="2000" dirty="0" smtClean="0"/>
              <a:t>。。。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95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198941"/>
            <a:ext cx="84288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硬编码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程序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r>
              <a:rPr lang="en-US" altLang="zh-CN" sz="2000" dirty="0"/>
              <a:t> 5</a:t>
            </a:r>
            <a:r>
              <a:rPr lang="zh-CN" altLang="en-US" sz="2000" dirty="0" smtClean="0"/>
              <a:t>、硬编码，实现</a:t>
            </a:r>
            <a:r>
              <a:rPr lang="en-US" altLang="zh-CN" sz="2000" dirty="0" smtClean="0"/>
              <a:t>tableLayout</a:t>
            </a:r>
            <a:r>
              <a:rPr lang="zh-CN" altLang="en-US" sz="2000" dirty="0" smtClean="0"/>
              <a:t>，添加子控件：</a:t>
            </a:r>
            <a:endParaRPr lang="en-US" altLang="zh-CN" sz="2000" dirty="0" smtClean="0"/>
          </a:p>
          <a:p>
            <a:r>
              <a:rPr lang="zh-CN" altLang="en-US" sz="2000" dirty="0" smtClean="0"/>
              <a:t>。。。</a:t>
            </a:r>
            <a:endParaRPr lang="en-US" altLang="zh-CN" sz="2000" dirty="0" smtClean="0"/>
          </a:p>
          <a:p>
            <a:r>
              <a:rPr lang="en-US" altLang="zh-CN" sz="2000" dirty="0"/>
              <a:t>  for (int j = 0; j &lt; cols; j++) {</a:t>
            </a:r>
          </a:p>
          <a:p>
            <a:r>
              <a:rPr lang="en-US" altLang="zh-CN" sz="2000" dirty="0"/>
              <a:t>                ImageView curView = new ImageView(this);</a:t>
            </a:r>
          </a:p>
          <a:p>
            <a:r>
              <a:rPr lang="en-US" altLang="zh-CN" sz="2000" dirty="0"/>
              <a:t>                curView.setScaleType(ImageView.ScaleType.FIT_XY);</a:t>
            </a:r>
          </a:p>
          <a:p>
            <a:r>
              <a:rPr lang="en-US" altLang="zh-CN" sz="2000" dirty="0"/>
              <a:t>                curView.setLayoutParams(lpBlock);</a:t>
            </a:r>
          </a:p>
          <a:p>
            <a:r>
              <a:rPr lang="en-US" altLang="zh-CN" sz="2000" dirty="0"/>
              <a:t>                curView.setImageBitmap(Bitmap.createBitmap(bitmap,</a:t>
            </a:r>
          </a:p>
          <a:p>
            <a:r>
              <a:rPr lang="en-US" altLang="zh-CN" sz="2000" dirty="0"/>
              <a:t>                        j* blockWidth, i * blockHeight, blockWidth,</a:t>
            </a:r>
          </a:p>
          <a:p>
            <a:r>
              <a:rPr lang="en-US" altLang="zh-CN" sz="2000" dirty="0"/>
              <a:t>                        blockHeight));</a:t>
            </a:r>
          </a:p>
          <a:p>
            <a:r>
              <a:rPr lang="en-US" altLang="zh-CN" sz="2000" dirty="0"/>
              <a:t>                curRow.addView(curView);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    tableLayout.addView(curRow);</a:t>
            </a:r>
          </a:p>
          <a:p>
            <a:r>
              <a:rPr lang="en-US" altLang="zh-CN" sz="2000" dirty="0"/>
              <a:t>        }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9901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198941"/>
            <a:ext cx="842889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硬编码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程序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、调用</a:t>
            </a:r>
            <a:r>
              <a:rPr lang="en-US" altLang="zh-CN" sz="2000" dirty="0" smtClean="0"/>
              <a:t>chooseLevel</a:t>
            </a:r>
            <a:r>
              <a:rPr lang="zh-CN" altLang="en-US" sz="2000" dirty="0" smtClean="0"/>
              <a:t>（）方法：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imv.setOnClickListener(new View.OnClickListener() {</a:t>
            </a:r>
          </a:p>
          <a:p>
            <a:r>
              <a:rPr lang="en-US" altLang="zh-CN" sz="2000" dirty="0"/>
              <a:t>            @Override</a:t>
            </a:r>
          </a:p>
          <a:p>
            <a:r>
              <a:rPr lang="en-US" altLang="zh-CN" sz="2000" dirty="0"/>
              <a:t>            public void onClick(View view) {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chooseLevel(3,3);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})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0537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Bitmap</a:t>
            </a:r>
            <a:r>
              <a:rPr lang="zh-CN" altLang="en-US" sz="3200" dirty="0">
                <a:solidFill>
                  <a:srgbClr val="00B0F0"/>
                </a:solidFill>
              </a:rPr>
              <a:t>（位图</a:t>
            </a:r>
            <a:r>
              <a:rPr lang="en-US" altLang="zh-CN" sz="3200" dirty="0">
                <a:solidFill>
                  <a:srgbClr val="00B0F0"/>
                </a:solidFill>
              </a:rPr>
              <a:t> </a:t>
            </a:r>
            <a:r>
              <a:rPr lang="zh-CN" altLang="en-US" sz="3200" dirty="0">
                <a:solidFill>
                  <a:srgbClr val="00B0F0"/>
                </a:solidFill>
              </a:rPr>
              <a:t>） 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android</a:t>
            </a:r>
            <a:r>
              <a:rPr lang="zh-CN" altLang="en-US" sz="2000" dirty="0"/>
              <a:t>系统当中，</a:t>
            </a:r>
            <a:r>
              <a:rPr lang="en-US" altLang="zh-CN" sz="2000" dirty="0"/>
              <a:t>bitmap</a:t>
            </a:r>
            <a:r>
              <a:rPr lang="zh-CN" altLang="en-US" sz="2000" dirty="0"/>
              <a:t>是图像处理最重要的类之一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用</a:t>
            </a:r>
            <a:r>
              <a:rPr lang="zh-CN" altLang="en-US" sz="2000" dirty="0"/>
              <a:t>它可以获取图像文件信息，进行图像剪切、旋转、缩放等操</a:t>
            </a:r>
            <a:r>
              <a:rPr lang="zh-CN" altLang="en-US" sz="2000" dirty="0" smtClean="0"/>
              <a:t>作。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b="1" dirty="0"/>
              <a:t>下面主要介绍</a:t>
            </a:r>
            <a:r>
              <a:rPr lang="en-US" altLang="zh-CN" sz="2000" b="1" dirty="0"/>
              <a:t>BitMap</a:t>
            </a:r>
            <a:r>
              <a:rPr lang="zh-CN" altLang="en-US" sz="2000" b="1" dirty="0"/>
              <a:t>的用法</a:t>
            </a:r>
            <a:r>
              <a:rPr lang="en-US" altLang="zh-CN" sz="2000" b="1" dirty="0" smtClean="0"/>
              <a:t>:</a:t>
            </a:r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从资源文件中获</a:t>
            </a:r>
            <a:r>
              <a:rPr lang="zh-CN" altLang="en-US" sz="2000" dirty="0" smtClean="0"/>
              <a:t>取</a:t>
            </a:r>
            <a:endParaRPr lang="en-US" altLang="zh-CN" sz="2000" dirty="0" smtClean="0"/>
          </a:p>
          <a:p>
            <a:r>
              <a:rPr lang="en-US" altLang="zh-CN" sz="2000" dirty="0">
                <a:solidFill>
                  <a:srgbClr val="FF0000"/>
                </a:solidFill>
              </a:rPr>
              <a:t>  Bitmap </a:t>
            </a:r>
            <a:r>
              <a:rPr lang="en-US" altLang="zh-CN" sz="2000" dirty="0">
                <a:solidFill>
                  <a:srgbClr val="FF0000"/>
                </a:solidFill>
              </a:rPr>
              <a:t>bitmap</a:t>
            </a:r>
            <a:r>
              <a:rPr lang="en-US" altLang="zh-CN" sz="2000" dirty="0">
                <a:solidFill>
                  <a:srgbClr val="FF0000"/>
                </a:solidFill>
              </a:rPr>
              <a:t> = BitmapFactory.decodeResource(getResources(),R.drawable.ic_launcher</a:t>
            </a:r>
            <a:r>
              <a:rPr lang="en-US" altLang="zh-CN" sz="2000" dirty="0" smtClean="0">
                <a:solidFill>
                  <a:srgbClr val="FF0000"/>
                </a:solidFill>
              </a:rPr>
              <a:t>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    ImageView imv = (ImageView)findViewById</a:t>
            </a:r>
            <a:r>
              <a:rPr lang="en-US" altLang="zh-CN" sz="2000" dirty="0" smtClean="0"/>
              <a:t>( R.id.imv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imv.setImageBitmap(bitmap</a:t>
            </a:r>
            <a:r>
              <a:rPr lang="en-US" altLang="zh-CN" sz="2000" dirty="0" smtClean="0"/>
              <a:t>);</a:t>
            </a:r>
          </a:p>
          <a:p>
            <a:r>
              <a:rPr lang="zh-CN" altLang="en-US" sz="2000" dirty="0"/>
              <a:t>另</a:t>
            </a:r>
            <a:r>
              <a:rPr lang="zh-CN" altLang="en-US" sz="2000" dirty="0" smtClean="0"/>
              <a:t>外一种获取</a:t>
            </a:r>
            <a:r>
              <a:rPr lang="en-US" altLang="zh-CN" sz="2000" dirty="0" smtClean="0"/>
              <a:t>bitmap</a:t>
            </a:r>
            <a:r>
              <a:rPr lang="zh-CN" altLang="en-US" sz="2000" dirty="0" smtClean="0"/>
              <a:t>的方式：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BitmapDrawable drawable = 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>
                <a:solidFill>
                  <a:srgbClr val="FF0000"/>
                </a:solidFill>
              </a:rPr>
              <a:t>BitmapDrawable)getResources().getDrawable(R.drawable.ic_launcher</a:t>
            </a:r>
            <a:r>
              <a:rPr lang="en-US" altLang="zh-CN" sz="2000" dirty="0" smtClean="0">
                <a:solidFill>
                  <a:srgbClr val="FF0000"/>
                </a:solidFill>
              </a:rPr>
              <a:t>);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Bitmap </a:t>
            </a:r>
            <a:r>
              <a:rPr lang="en-US" altLang="zh-CN" sz="2000" dirty="0">
                <a:solidFill>
                  <a:srgbClr val="FF0000"/>
                </a:solidFill>
              </a:rPr>
              <a:t>bitmap</a:t>
            </a:r>
            <a:r>
              <a:rPr lang="en-US" altLang="zh-CN" sz="2000" dirty="0">
                <a:solidFill>
                  <a:srgbClr val="FF0000"/>
                </a:solidFill>
              </a:rPr>
              <a:t> = drawable.getBitmap</a:t>
            </a:r>
            <a:r>
              <a:rPr lang="en-US" altLang="zh-CN" sz="2000" dirty="0" smtClean="0">
                <a:solidFill>
                  <a:srgbClr val="FF0000"/>
                </a:solidFill>
              </a:rPr>
              <a:t>();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imv.setImageBitmap(bitmap</a:t>
            </a:r>
            <a:r>
              <a:rPr lang="en-US" altLang="zh-CN" sz="2000" dirty="0" smtClean="0"/>
              <a:t>);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1708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Bitmap</a:t>
            </a:r>
            <a:r>
              <a:rPr lang="zh-CN" altLang="en-US" sz="3200" dirty="0">
                <a:solidFill>
                  <a:srgbClr val="00B0F0"/>
                </a:solidFill>
              </a:rPr>
              <a:t>（位图</a:t>
            </a:r>
            <a:r>
              <a:rPr lang="en-US" altLang="zh-CN" sz="3200" dirty="0">
                <a:solidFill>
                  <a:srgbClr val="00B0F0"/>
                </a:solidFill>
              </a:rPr>
              <a:t> </a:t>
            </a:r>
            <a:r>
              <a:rPr lang="zh-CN" altLang="en-US" sz="3200" dirty="0">
                <a:solidFill>
                  <a:srgbClr val="00B0F0"/>
                </a:solidFill>
              </a:rPr>
              <a:t>） 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从</a:t>
            </a:r>
            <a:r>
              <a:rPr lang="en-US" altLang="zh-CN" sz="2000" dirty="0"/>
              <a:t>SD</a:t>
            </a:r>
            <a:r>
              <a:rPr lang="zh-CN" altLang="en-US" sz="2000" dirty="0"/>
              <a:t>卡中得到图</a:t>
            </a:r>
            <a:r>
              <a:rPr lang="zh-CN" altLang="en-US" sz="2000" dirty="0" smtClean="0"/>
              <a:t>片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(</a:t>
            </a:r>
            <a:r>
              <a:rPr lang="zh-CN" altLang="en-US" sz="2000" dirty="0"/>
              <a:t>方法</a:t>
            </a:r>
            <a:r>
              <a:rPr lang="en-US" altLang="zh-CN" sz="2000" dirty="0"/>
              <a:t>1) </a:t>
            </a:r>
          </a:p>
          <a:p>
            <a:r>
              <a:rPr lang="en-US" altLang="zh-CN" sz="2000" dirty="0" smtClean="0"/>
              <a:t>String  SDCarePath =</a:t>
            </a:r>
          </a:p>
          <a:p>
            <a:r>
              <a:rPr lang="en-US" altLang="zh-CN" sz="2000" dirty="0" smtClean="0"/>
              <a:t>		Environment.getExternalStorageDirectory</a:t>
            </a:r>
            <a:r>
              <a:rPr lang="en-US" altLang="zh-CN" sz="2000" dirty="0"/>
              <a:t>().toString(); 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/>
              <a:t>String filePath=SDCarePath+"/"+"haha.jpg";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 </a:t>
            </a:r>
            <a:r>
              <a:rPr lang="en-US" altLang="zh-CN" sz="2000" dirty="0"/>
              <a:t>Bitmap rawBitmap1 = BitmapFactory.decodeFile(filePath, null);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 </a:t>
            </a:r>
            <a:r>
              <a:rPr lang="en-US" altLang="zh-CN" sz="2000" dirty="0"/>
              <a:t>(</a:t>
            </a:r>
            <a:r>
              <a:rPr lang="zh-CN" altLang="en-US" sz="2000" dirty="0"/>
              <a:t>方法</a:t>
            </a:r>
            <a:r>
              <a:rPr lang="en-US" altLang="zh-CN" sz="2000" dirty="0"/>
              <a:t>2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r>
              <a:rPr lang="en-US" altLang="zh-CN" sz="2000" dirty="0" smtClean="0"/>
              <a:t> InputStream </a:t>
            </a:r>
            <a:r>
              <a:rPr lang="en-US" altLang="zh-CN" sz="2000" dirty="0" smtClean="0"/>
              <a:t>inputStream</a:t>
            </a:r>
            <a:r>
              <a:rPr lang="en-US" altLang="zh-CN" sz="2000" dirty="0" smtClean="0"/>
              <a:t> =</a:t>
            </a:r>
          </a:p>
          <a:p>
            <a:r>
              <a:rPr lang="en-US" altLang="zh-CN" sz="2000" dirty="0" smtClean="0"/>
              <a:t>		getBitmapInputStreamFromSDCard</a:t>
            </a:r>
            <a:r>
              <a:rPr lang="en-US" altLang="zh-CN" sz="2000" dirty="0"/>
              <a:t>("haha.jpg");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 </a:t>
            </a:r>
            <a:r>
              <a:rPr lang="en-US" altLang="zh-CN" sz="2000" dirty="0"/>
              <a:t>Bitmap rawBitmap2 = BitmapFactory.decodeStream(inputStream);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4421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Bitmap</a:t>
            </a:r>
            <a:r>
              <a:rPr lang="zh-CN" altLang="en-US" sz="3200" dirty="0">
                <a:solidFill>
                  <a:srgbClr val="00B0F0"/>
                </a:solidFill>
              </a:rPr>
              <a:t>（位图</a:t>
            </a:r>
            <a:r>
              <a:rPr lang="en-US" altLang="zh-CN" sz="3200" dirty="0">
                <a:solidFill>
                  <a:srgbClr val="00B0F0"/>
                </a:solidFill>
              </a:rPr>
              <a:t> </a:t>
            </a:r>
            <a:r>
              <a:rPr lang="zh-CN" altLang="en-US" sz="3200" dirty="0">
                <a:solidFill>
                  <a:srgbClr val="00B0F0"/>
                </a:solidFill>
              </a:rPr>
              <a:t>） 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r>
              <a:rPr lang="zh-CN" altLang="en-US" sz="2000" dirty="0" smtClean="0"/>
              <a:t>将</a:t>
            </a:r>
            <a:r>
              <a:rPr lang="en-US" altLang="zh-CN" sz="2000" dirty="0" smtClean="0"/>
              <a:t>Bitmap</a:t>
            </a:r>
            <a:r>
              <a:rPr lang="zh-CN" altLang="en-US" sz="2000" dirty="0"/>
              <a:t>进</a:t>
            </a:r>
            <a:r>
              <a:rPr lang="zh-CN" altLang="en-US" sz="2000" dirty="0" smtClean="0"/>
              <a:t>行缩放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794" y="2397882"/>
            <a:ext cx="2898206" cy="409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Bitmap</a:t>
            </a:r>
            <a:r>
              <a:rPr lang="zh-CN" altLang="en-US" sz="3200" dirty="0">
                <a:solidFill>
                  <a:srgbClr val="00B0F0"/>
                </a:solidFill>
              </a:rPr>
              <a:t>（位图</a:t>
            </a:r>
            <a:r>
              <a:rPr lang="en-US" altLang="zh-CN" sz="3200" dirty="0">
                <a:solidFill>
                  <a:srgbClr val="00B0F0"/>
                </a:solidFill>
              </a:rPr>
              <a:t> </a:t>
            </a:r>
            <a:r>
              <a:rPr lang="zh-CN" altLang="en-US" sz="3200" dirty="0">
                <a:solidFill>
                  <a:srgbClr val="00B0F0"/>
                </a:solidFill>
              </a:rPr>
              <a:t>） 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r>
              <a:rPr lang="zh-CN" altLang="en-US" sz="2000" dirty="0" smtClean="0"/>
              <a:t>缩放代码：</a:t>
            </a:r>
            <a:endParaRPr lang="en-US" altLang="zh-CN" sz="2000" dirty="0" smtClean="0"/>
          </a:p>
          <a:p>
            <a:r>
              <a:rPr lang="en-US" altLang="zh-CN" sz="2000" dirty="0"/>
              <a:t> private Bitmap </a:t>
            </a:r>
            <a:r>
              <a:rPr lang="en-US" altLang="zh-CN" sz="2000" dirty="0" smtClean="0"/>
              <a:t>zoomBitmap ( Bitmap </a:t>
            </a:r>
            <a:r>
              <a:rPr lang="en-US" altLang="zh-CN" sz="2000" dirty="0"/>
              <a:t>bitmap</a:t>
            </a:r>
            <a:r>
              <a:rPr lang="en-US" altLang="zh-CN" sz="2000" dirty="0"/>
              <a:t>, int w, int h) </a:t>
            </a:r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	//</a:t>
            </a:r>
            <a:r>
              <a:rPr lang="zh-CN" altLang="en-US" sz="2000" dirty="0"/>
              <a:t>得到图片原始的高</a:t>
            </a:r>
            <a:r>
              <a:rPr lang="zh-CN" altLang="en-US" sz="2000" dirty="0" smtClean="0"/>
              <a:t>宽，</a:t>
            </a:r>
            <a:r>
              <a:rPr lang="en-US" altLang="zh-CN" sz="2000" dirty="0" smtClean="0"/>
              <a:t>w,h</a:t>
            </a:r>
            <a:r>
              <a:rPr lang="en-US" altLang="zh-CN" sz="2000" dirty="0"/>
              <a:t> </a:t>
            </a:r>
            <a:r>
              <a:rPr lang="zh-CN" altLang="en-US" sz="2000" dirty="0"/>
              <a:t>为</a:t>
            </a:r>
            <a:r>
              <a:rPr lang="zh-CN" altLang="en-US" sz="2000" dirty="0" smtClean="0"/>
              <a:t>设</a:t>
            </a:r>
            <a:r>
              <a:rPr lang="zh-CN" altLang="en-US" sz="2000" dirty="0"/>
              <a:t>定图片新的高宽</a:t>
            </a:r>
            <a:endParaRPr lang="en-US" altLang="zh-CN" sz="2000" dirty="0"/>
          </a:p>
          <a:p>
            <a:r>
              <a:rPr lang="en-US" altLang="zh-CN" sz="2000" dirty="0"/>
              <a:t>        int width = bitmap.getWidth();</a:t>
            </a:r>
          </a:p>
          <a:p>
            <a:r>
              <a:rPr lang="en-US" altLang="zh-CN" sz="2000" dirty="0"/>
              <a:t>        int height = bitmap.getHeight();</a:t>
            </a:r>
          </a:p>
          <a:p>
            <a:r>
              <a:rPr lang="en-US" altLang="zh-CN" sz="2000" dirty="0" smtClean="0"/>
              <a:t>	// </a:t>
            </a:r>
            <a:r>
              <a:rPr lang="zh-CN" altLang="en-US" sz="2000" dirty="0"/>
              <a:t>计算缩放因子</a:t>
            </a:r>
            <a:endParaRPr lang="en-US" altLang="zh-CN" sz="2000" dirty="0"/>
          </a:p>
          <a:p>
            <a:r>
              <a:rPr lang="en-US" altLang="zh-CN" sz="2000" dirty="0"/>
              <a:t>        float scaleWidht = ((float) w / width);</a:t>
            </a:r>
          </a:p>
          <a:p>
            <a:r>
              <a:rPr lang="en-US" altLang="zh-CN" sz="2000" dirty="0"/>
              <a:t>        float scaleHeight = ((float) h / height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	// </a:t>
            </a:r>
            <a:r>
              <a:rPr lang="zh-CN" altLang="en-US" sz="2000" dirty="0"/>
              <a:t>新建立矩</a:t>
            </a:r>
            <a:r>
              <a:rPr lang="zh-CN" altLang="en-US" sz="2000" dirty="0" smtClean="0"/>
              <a:t>阵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Matrix </a:t>
            </a:r>
            <a:r>
              <a:rPr lang="en-US" altLang="zh-CN" sz="2000" dirty="0"/>
              <a:t>matrix</a:t>
            </a:r>
            <a:r>
              <a:rPr lang="en-US" altLang="zh-CN" sz="2000" dirty="0"/>
              <a:t> = new Matrix</a:t>
            </a:r>
            <a:r>
              <a:rPr lang="en-US" altLang="zh-CN" sz="2000" dirty="0" smtClean="0"/>
              <a:t>();</a:t>
            </a:r>
            <a:endParaRPr lang="en-US" altLang="zh-CN" sz="2000" dirty="0"/>
          </a:p>
          <a:p>
            <a:r>
              <a:rPr lang="en-US" altLang="zh-CN" sz="2000" dirty="0"/>
              <a:t>        matrix.postScale(scaleWidht, scaleHeight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	// </a:t>
            </a:r>
            <a:r>
              <a:rPr lang="zh-CN" altLang="en-US" sz="2000" dirty="0"/>
              <a:t>压缩后图片的宽和高以及</a:t>
            </a:r>
            <a:r>
              <a:rPr lang="en-US" altLang="zh-CN" sz="2000" dirty="0"/>
              <a:t>kB</a:t>
            </a:r>
            <a:r>
              <a:rPr lang="zh-CN" altLang="en-US" sz="2000" dirty="0"/>
              <a:t>大小均会变化</a:t>
            </a:r>
            <a:endParaRPr lang="en-US" altLang="zh-CN" sz="2000" dirty="0"/>
          </a:p>
          <a:p>
            <a:r>
              <a:rPr lang="en-US" altLang="zh-CN" sz="2000" dirty="0"/>
              <a:t>        Bitmap newbmp = Bitmap.createBitmap(bitmap, 0, 0, width, </a:t>
            </a:r>
            <a:r>
              <a:rPr lang="en-US" altLang="zh-CN" sz="2000" dirty="0" smtClean="0"/>
              <a:t>							height,matrix</a:t>
            </a:r>
            <a:r>
              <a:rPr lang="en-US" altLang="zh-CN" sz="2000" dirty="0"/>
              <a:t>, true);</a:t>
            </a:r>
          </a:p>
          <a:p>
            <a:r>
              <a:rPr lang="en-US" altLang="zh-CN" sz="2000" dirty="0"/>
              <a:t>        return newbmp;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46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Bitmap</a:t>
            </a:r>
            <a:r>
              <a:rPr lang="zh-CN" altLang="en-US" sz="3200" dirty="0">
                <a:solidFill>
                  <a:srgbClr val="00B0F0"/>
                </a:solidFill>
              </a:rPr>
              <a:t>（位图</a:t>
            </a:r>
            <a:r>
              <a:rPr lang="en-US" altLang="zh-CN" sz="3200" dirty="0">
                <a:solidFill>
                  <a:srgbClr val="00B0F0"/>
                </a:solidFill>
              </a:rPr>
              <a:t> </a:t>
            </a:r>
            <a:r>
              <a:rPr lang="zh-CN" altLang="en-US" sz="3200" dirty="0">
                <a:solidFill>
                  <a:srgbClr val="00B0F0"/>
                </a:solidFill>
              </a:rPr>
              <a:t>） 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2000" dirty="0" smtClean="0"/>
          </a:p>
          <a:p>
            <a:r>
              <a:rPr lang="zh-CN" altLang="en-US" sz="2000" dirty="0" smtClean="0"/>
              <a:t>调用该缩放方法，将获取的</a:t>
            </a:r>
            <a:r>
              <a:rPr lang="en-US" altLang="zh-CN" sz="2000" dirty="0" smtClean="0"/>
              <a:t>bitmap</a:t>
            </a:r>
            <a:r>
              <a:rPr lang="zh-CN" altLang="en-US" sz="2000" dirty="0" smtClean="0"/>
              <a:t>位图，缩放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Bitmap </a:t>
            </a:r>
            <a:r>
              <a:rPr lang="en-US" altLang="zh-CN" sz="2000" dirty="0"/>
              <a:t>bitmap</a:t>
            </a:r>
            <a:r>
              <a:rPr lang="en-US" altLang="zh-CN" sz="2000" dirty="0"/>
              <a:t> = BitmapFactory.decodeResource(getResources(),R.drawable.ic_launcher);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bitmap = zoomBitmap(bitmap,400,500);</a:t>
            </a:r>
          </a:p>
          <a:p>
            <a:r>
              <a:rPr lang="en-US" altLang="zh-CN" sz="2000" dirty="0"/>
              <a:t>        ImageView imv = (ImageView)findViewById(R.id.imv);</a:t>
            </a:r>
          </a:p>
          <a:p>
            <a:r>
              <a:rPr lang="en-US" altLang="zh-CN" sz="2000" dirty="0"/>
              <a:t>        imv.setImageBitmap(bitmap);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554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Bitmap</a:t>
            </a:r>
            <a:r>
              <a:rPr lang="zh-CN" altLang="en-US" sz="3200" dirty="0">
                <a:solidFill>
                  <a:srgbClr val="00B0F0"/>
                </a:solidFill>
              </a:rPr>
              <a:t>（位图</a:t>
            </a:r>
            <a:r>
              <a:rPr lang="en-US" altLang="zh-CN" sz="3200" dirty="0">
                <a:solidFill>
                  <a:srgbClr val="00B0F0"/>
                </a:solidFill>
              </a:rPr>
              <a:t> </a:t>
            </a:r>
            <a:r>
              <a:rPr lang="zh-CN" altLang="en-US" sz="3200" dirty="0">
                <a:solidFill>
                  <a:srgbClr val="00B0F0"/>
                </a:solidFill>
              </a:rPr>
              <a:t>） 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2000" dirty="0" smtClean="0"/>
          </a:p>
          <a:p>
            <a:r>
              <a:rPr lang="zh-CN" altLang="en-US" sz="2000" dirty="0" smtClean="0"/>
              <a:t>位图截取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92" y="2397882"/>
            <a:ext cx="3030416" cy="387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Bitmap</a:t>
            </a:r>
            <a:r>
              <a:rPr lang="zh-CN" altLang="en-US" sz="3200" dirty="0">
                <a:solidFill>
                  <a:srgbClr val="00B0F0"/>
                </a:solidFill>
              </a:rPr>
              <a:t>（位图</a:t>
            </a:r>
            <a:r>
              <a:rPr lang="en-US" altLang="zh-CN" sz="3200" dirty="0">
                <a:solidFill>
                  <a:srgbClr val="00B0F0"/>
                </a:solidFill>
              </a:rPr>
              <a:t> </a:t>
            </a:r>
            <a:r>
              <a:rPr lang="zh-CN" altLang="en-US" sz="3200" dirty="0">
                <a:solidFill>
                  <a:srgbClr val="00B0F0"/>
                </a:solidFill>
              </a:rPr>
              <a:t>） 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2000" dirty="0" smtClean="0"/>
          </a:p>
          <a:p>
            <a:r>
              <a:rPr lang="zh-CN" altLang="en-US" sz="2000" dirty="0" smtClean="0"/>
              <a:t>位图截取方法代码：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private Bitmap </a:t>
            </a:r>
            <a:r>
              <a:rPr lang="en-US" altLang="zh-CN" sz="2000" dirty="0" smtClean="0"/>
              <a:t>cutBitmap (</a:t>
            </a:r>
            <a:r>
              <a:rPr lang="en-US" altLang="zh-CN" sz="2000" dirty="0"/>
              <a:t>Bitmap source, int x, int y, int width, int height){</a:t>
            </a:r>
          </a:p>
          <a:p>
            <a:r>
              <a:rPr lang="en-US" altLang="zh-CN" sz="2000" dirty="0"/>
              <a:t>      Bitmap </a:t>
            </a:r>
            <a:r>
              <a:rPr lang="en-US" altLang="zh-CN" sz="2000" dirty="0"/>
              <a:t>bitmap</a:t>
            </a:r>
            <a:r>
              <a:rPr lang="en-US" altLang="zh-CN" sz="2000" dirty="0"/>
              <a:t> = Bitmap.createBitmap</a:t>
            </a:r>
            <a:r>
              <a:rPr lang="en-US" altLang="zh-CN" sz="2000" dirty="0" smtClean="0"/>
              <a:t>( source,x,y,width,height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return  bitmap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r>
              <a:rPr lang="en-US" altLang="zh-CN" sz="2000" dirty="0"/>
              <a:t>    }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383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Bitmap</a:t>
            </a:r>
            <a:r>
              <a:rPr lang="zh-CN" altLang="en-US" sz="3200" dirty="0">
                <a:solidFill>
                  <a:srgbClr val="00B0F0"/>
                </a:solidFill>
              </a:rPr>
              <a:t>（位图</a:t>
            </a:r>
            <a:r>
              <a:rPr lang="en-US" altLang="zh-CN" sz="3200" dirty="0">
                <a:solidFill>
                  <a:srgbClr val="00B0F0"/>
                </a:solidFill>
              </a:rPr>
              <a:t> </a:t>
            </a:r>
            <a:r>
              <a:rPr lang="zh-CN" altLang="en-US" sz="3200" dirty="0">
                <a:solidFill>
                  <a:srgbClr val="00B0F0"/>
                </a:solidFill>
              </a:rPr>
              <a:t>） 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  <a:endParaRPr lang="en-US" altLang="zh-CN" sz="2000" dirty="0" smtClean="0"/>
          </a:p>
          <a:p>
            <a:r>
              <a:rPr lang="zh-CN" altLang="en-US" sz="2000" dirty="0"/>
              <a:t>调用</a:t>
            </a:r>
            <a:r>
              <a:rPr lang="zh-CN" altLang="en-US" sz="2000" dirty="0" smtClean="0"/>
              <a:t>截取方法代码：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  Bitmap </a:t>
            </a:r>
            <a:r>
              <a:rPr lang="en-US" altLang="zh-CN" sz="2000" dirty="0"/>
              <a:t>bitmap</a:t>
            </a:r>
            <a:r>
              <a:rPr lang="en-US" altLang="zh-CN" sz="2000" dirty="0"/>
              <a:t> = BitmapFactory.decodeResource(getResources(),R.drawable.ic_launcher);</a:t>
            </a:r>
          </a:p>
          <a:p>
            <a:r>
              <a:rPr lang="en-US" altLang="zh-CN" sz="2000" dirty="0"/>
              <a:t>        bitmap = zoomBitmap(bitmap,400,500);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bitmap = cutBitmap(bitmap,0,0,bitmap.getWidth()/2,bitmap.getHeight()/2</a:t>
            </a:r>
            <a:r>
              <a:rPr lang="en-US" altLang="zh-CN" sz="2000" dirty="0" smtClean="0">
                <a:solidFill>
                  <a:srgbClr val="FF0000"/>
                </a:solidFill>
              </a:rPr>
              <a:t>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    ImageView imv = (ImageView)findViewById(R.id.imv);</a:t>
            </a:r>
          </a:p>
          <a:p>
            <a:r>
              <a:rPr lang="en-US" altLang="zh-CN" sz="2000" dirty="0"/>
              <a:t>        imv.setImageBitmap(bitmap);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8195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1882</TotalTime>
  <Words>1468</Words>
  <Application>Microsoft Office PowerPoint</Application>
  <PresentationFormat>宽屏</PresentationFormat>
  <Paragraphs>261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Android课堂</dc:title>
  <dc:creator>jiang</dc:creator>
  <cp:lastModifiedBy>jiang</cp:lastModifiedBy>
  <cp:revision>648</cp:revision>
  <dcterms:created xsi:type="dcterms:W3CDTF">2017-05-09T03:11:36Z</dcterms:created>
  <dcterms:modified xsi:type="dcterms:W3CDTF">2017-06-25T11:04:26Z</dcterms:modified>
</cp:coreProperties>
</file>