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53376-3892-4501-86C1-36425130D04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0DE18-83A5-4499-9CAE-9658714B8C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7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8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797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11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7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87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51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56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76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11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24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11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82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67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006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791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27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7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46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95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14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76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0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0DE18-83A5-4499-9CAE-9658714B8C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7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0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54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0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0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5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4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5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6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2AF-1522-4AF0-A06B-1CEC5017BAF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2AF-1522-4AF0-A06B-1CEC5017BAF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264FFD-51A8-4DD3-BF6F-B06BE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endParaRPr lang="en-US" altLang="zh-CN" sz="3200" dirty="0" smtClean="0">
              <a:solidFill>
                <a:srgbClr val="00B0F0"/>
              </a:solidFill>
            </a:endParaRPr>
          </a:p>
          <a:p>
            <a:r>
              <a:rPr lang="en-US" altLang="zh-CN" sz="2000" dirty="0" smtClean="0"/>
              <a:t>Animations</a:t>
            </a:r>
            <a:r>
              <a:rPr lang="zh-CN" altLang="en-US" sz="2000" dirty="0" smtClean="0"/>
              <a:t>是一个实现</a:t>
            </a:r>
            <a:r>
              <a:rPr lang="en-US" altLang="zh-CN" sz="2000" dirty="0" smtClean="0"/>
              <a:t>Android UI</a:t>
            </a:r>
            <a:r>
              <a:rPr lang="zh-CN" altLang="en-US" sz="2000" dirty="0" smtClean="0"/>
              <a:t>界面动画效果的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Animations</a:t>
            </a:r>
            <a:r>
              <a:rPr lang="zh-CN" altLang="en-US" sz="2000" dirty="0" smtClean="0"/>
              <a:t>提供了一系列的动画效果，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可以进行，旋转，缩放，淡入淡出等，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这些效果可以应用在绝大多数控件中。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058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9938" y="1316172"/>
            <a:ext cx="854612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具体实现：</a:t>
            </a:r>
            <a:endParaRPr lang="en-US" altLang="zh-CN" sz="2000" dirty="0" smtClean="0"/>
          </a:p>
          <a:p>
            <a:r>
              <a:rPr lang="en-US" altLang="zh-CN" sz="2000" dirty="0" smtClean="0"/>
              <a:t>2.4</a:t>
            </a:r>
            <a:r>
              <a:rPr lang="zh-CN" altLang="en-US" sz="2000" dirty="0" smtClean="0"/>
              <a:t>、程序代码（</a:t>
            </a:r>
            <a:r>
              <a:rPr lang="en-US" altLang="zh-CN" sz="2000" dirty="0"/>
              <a:t> TranslateAnimation 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public void onClick(View view) {</a:t>
            </a:r>
          </a:p>
          <a:p>
            <a:r>
              <a:rPr lang="en-US" altLang="zh-CN" sz="2000" dirty="0"/>
              <a:t>        //true,</a:t>
            </a:r>
            <a:r>
              <a:rPr lang="zh-CN" altLang="en-US" sz="2000" dirty="0"/>
              <a:t>表示使用</a:t>
            </a:r>
            <a:r>
              <a:rPr lang="en-US" altLang="zh-CN" sz="2000" dirty="0"/>
              <a:t>Animation</a:t>
            </a:r>
            <a:r>
              <a:rPr lang="zh-CN" altLang="en-US" sz="2000" dirty="0"/>
              <a:t>的</a:t>
            </a:r>
            <a:r>
              <a:rPr lang="en-US" altLang="zh-CN" sz="2000" dirty="0"/>
              <a:t>interpolator,false</a:t>
            </a:r>
            <a:r>
              <a:rPr lang="zh-CN" altLang="en-US" sz="2000" dirty="0"/>
              <a:t>表示使用自己的。</a:t>
            </a:r>
          </a:p>
          <a:p>
            <a:r>
              <a:rPr lang="zh-CN" altLang="en-US" sz="2000" dirty="0"/>
              <a:t>        </a:t>
            </a:r>
            <a:r>
              <a:rPr lang="en-US" altLang="zh-CN" sz="2000" dirty="0"/>
              <a:t>AnimationSet </a:t>
            </a:r>
            <a:r>
              <a:rPr lang="en-US" altLang="zh-CN" sz="2000" dirty="0" err="1"/>
              <a:t>animationSet</a:t>
            </a:r>
            <a:r>
              <a:rPr lang="en-US" altLang="zh-CN" sz="2000" dirty="0"/>
              <a:t> = new AnimationSet(true);</a:t>
            </a:r>
          </a:p>
          <a:p>
            <a:r>
              <a:rPr lang="en-US" altLang="zh-CN" sz="2000" dirty="0"/>
              <a:t>        TranslateAnimation translateAnimation = new TranslateAnimation(</a:t>
            </a:r>
          </a:p>
          <a:p>
            <a:r>
              <a:rPr lang="en-US" altLang="zh-CN" sz="2000" dirty="0"/>
              <a:t>                Animation.RELATIVE_TO_SELF,0f,</a:t>
            </a:r>
          </a:p>
          <a:p>
            <a:r>
              <a:rPr lang="en-US" altLang="zh-CN" sz="2000" dirty="0"/>
              <a:t>                Animation.RELATIVE_TO_SELF,0.5f,</a:t>
            </a:r>
          </a:p>
          <a:p>
            <a:r>
              <a:rPr lang="en-US" altLang="zh-CN" sz="2000" dirty="0"/>
              <a:t>                Animation.RELATIVE_TO_SELF,0f,</a:t>
            </a:r>
          </a:p>
          <a:p>
            <a:r>
              <a:rPr lang="en-US" altLang="zh-CN" sz="2000" dirty="0"/>
              <a:t>                Animation.RELATIVE_TO_SELF,0.5f);</a:t>
            </a:r>
          </a:p>
          <a:p>
            <a:r>
              <a:rPr lang="en-US" altLang="zh-CN" sz="2000" dirty="0"/>
              <a:t>        translateAnimation.setDuration(1000);</a:t>
            </a:r>
          </a:p>
          <a:p>
            <a:r>
              <a:rPr lang="en-US" altLang="zh-CN" sz="2000" dirty="0"/>
              <a:t>        animationSet.addAnimation(translateAnimation);</a:t>
            </a:r>
          </a:p>
          <a:p>
            <a:r>
              <a:rPr lang="en-US" altLang="zh-CN" sz="2000" dirty="0"/>
              <a:t>        imageView.startAnimation(animationSet);</a:t>
            </a:r>
          </a:p>
          <a:p>
            <a:r>
              <a:rPr lang="en-US" altLang="zh-CN" sz="2000" dirty="0"/>
              <a:t>    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593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9938" y="1316172"/>
            <a:ext cx="854612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 smtClean="0"/>
              <a:t>2.5</a:t>
            </a:r>
            <a:r>
              <a:rPr lang="zh-CN" altLang="en-US" sz="2000" dirty="0" smtClean="0"/>
              <a:t>、程序代码（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效果叠加）</a:t>
            </a:r>
            <a:endParaRPr lang="en-US" altLang="zh-CN" sz="2000" dirty="0" smtClean="0"/>
          </a:p>
          <a:p>
            <a:r>
              <a:rPr lang="en-US" altLang="zh-CN" sz="2000" dirty="0"/>
              <a:t> public void onClick(View view) {</a:t>
            </a:r>
          </a:p>
          <a:p>
            <a:r>
              <a:rPr lang="en-US" altLang="zh-CN" sz="2000" dirty="0"/>
              <a:t>        AnimationSet animationSet = new AnimationSet(true);</a:t>
            </a:r>
          </a:p>
          <a:p>
            <a:r>
              <a:rPr lang="en-US" altLang="zh-CN" sz="2000" dirty="0"/>
              <a:t>        RotateAnimation rotateAnimation = new RotateAnimation(0,360,</a:t>
            </a:r>
          </a:p>
          <a:p>
            <a:r>
              <a:rPr lang="en-US" altLang="zh-CN" sz="2000" dirty="0"/>
              <a:t>                Animation.RELATIVE_TO_SELF,0.5f,</a:t>
            </a:r>
          </a:p>
          <a:p>
            <a:r>
              <a:rPr lang="en-US" altLang="zh-CN" sz="2000" dirty="0"/>
              <a:t>                Animation.RELATIVE_TO_SELF,0.5f);</a:t>
            </a:r>
          </a:p>
          <a:p>
            <a:r>
              <a:rPr lang="en-US" altLang="zh-CN" sz="2000" dirty="0"/>
              <a:t>        rotateAnimation.setDuration(1000);</a:t>
            </a:r>
          </a:p>
          <a:p>
            <a:r>
              <a:rPr lang="en-US" altLang="zh-CN" sz="2000" dirty="0"/>
              <a:t>        animationSet.addAnimation(rotateAnimation);</a:t>
            </a:r>
          </a:p>
          <a:p>
            <a:r>
              <a:rPr lang="en-US" altLang="zh-CN" sz="2000" dirty="0"/>
              <a:t>        ScaleAnimation scaleAnimation = new ScaleAnimation(1.0f,0.0f,1.0f,0.0f</a:t>
            </a:r>
            <a:r>
              <a:rPr lang="en-US" altLang="zh-CN" sz="2000" dirty="0" smtClean="0"/>
              <a:t>,             </a:t>
            </a:r>
            <a:r>
              <a:rPr lang="en-US" altLang="zh-CN" sz="2000" dirty="0"/>
              <a:t>Animation.RELATIVE_TO_SELF,0.5f,Animation.RELATIVE_TO_SELF,0.5f);</a:t>
            </a:r>
          </a:p>
          <a:p>
            <a:r>
              <a:rPr lang="en-US" altLang="zh-CN" sz="2000" dirty="0"/>
              <a:t>        scaleAnimation.setDuration(1000);</a:t>
            </a:r>
          </a:p>
          <a:p>
            <a:r>
              <a:rPr lang="en-US" altLang="zh-CN" sz="2000" dirty="0"/>
              <a:t>        animationSet.addAnimation(scaleAnimation);</a:t>
            </a:r>
          </a:p>
          <a:p>
            <a:r>
              <a:rPr lang="en-US" altLang="zh-CN" sz="2000" dirty="0"/>
              <a:t>        imageView.startAnimation(animationSet);</a:t>
            </a:r>
          </a:p>
          <a:p>
            <a:r>
              <a:rPr lang="en-US" altLang="zh-CN" sz="2000" dirty="0"/>
              <a:t>    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891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9938" y="1316172"/>
            <a:ext cx="854612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 smtClean="0"/>
              <a:t>Tween Animations </a:t>
            </a:r>
            <a:r>
              <a:rPr lang="zh-CN" altLang="en-US" sz="2000" dirty="0" smtClean="0"/>
              <a:t>的通用方法：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setDuration(long durationMillis</a:t>
            </a:r>
            <a:r>
              <a:rPr lang="en-US" altLang="zh-CN" sz="2000" dirty="0" smtClean="0"/>
              <a:t>)//</a:t>
            </a:r>
            <a:r>
              <a:rPr lang="zh-CN" altLang="en-US" sz="2000" dirty="0" smtClean="0"/>
              <a:t>设置动画持续时间，单位毫秒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setFillAfter(boolean fillAfter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如果</a:t>
            </a:r>
            <a:r>
              <a:rPr lang="en-US" altLang="zh-CN" sz="2000" dirty="0" smtClean="0"/>
              <a:t>fillAfter</a:t>
            </a:r>
            <a:r>
              <a:rPr lang="zh-CN" altLang="en-US" sz="2000" dirty="0" smtClean="0"/>
              <a:t>的值为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，则动画执行后，控件将停留在动画结束的状态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setFillBefore(boolean fillBefore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  如果</a:t>
            </a:r>
            <a:r>
              <a:rPr lang="en-US" altLang="zh-CN" sz="2000" dirty="0" smtClean="0"/>
              <a:t>fillBefore</a:t>
            </a:r>
            <a:r>
              <a:rPr lang="zh-CN" altLang="en-US" sz="2000" dirty="0" smtClean="0"/>
              <a:t>值为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，则动画执行后，控件将回到动画执行之前的状态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setStartOffset(long startOffset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设置动画执行之前的等待时间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5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setRepeatCount(int repeatCount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设置动画重复执行的次数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9799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9938" y="1316172"/>
            <a:ext cx="85461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endParaRPr lang="en-US" altLang="zh-CN" sz="3200" dirty="0" smtClean="0">
              <a:solidFill>
                <a:srgbClr val="00B0F0"/>
              </a:solidFill>
            </a:endParaRPr>
          </a:p>
          <a:p>
            <a:r>
              <a:rPr lang="zh-CN" altLang="en-US" sz="2000" dirty="0" smtClean="0"/>
              <a:t>在代码使用</a:t>
            </a:r>
            <a:r>
              <a:rPr lang="en-US" altLang="zh-CN" sz="2000" dirty="0" smtClean="0"/>
              <a:t>Animations</a:t>
            </a:r>
            <a:r>
              <a:rPr lang="zh-CN" altLang="en-US" sz="2000" dirty="0" smtClean="0"/>
              <a:t>可以很方便的调试，运行。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但是代码的课重用性差，重复代码多，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同样可以在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文件中配置</a:t>
            </a:r>
            <a:r>
              <a:rPr lang="en-US" altLang="zh-CN" sz="2000" dirty="0" smtClean="0"/>
              <a:t>Animations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这样做可维护性变高了，只不过，不容易代码调试。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634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9938" y="1316172"/>
            <a:ext cx="89095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中使用</a:t>
            </a:r>
            <a:r>
              <a:rPr lang="en-US" altLang="zh-CN" sz="2000" dirty="0" smtClean="0"/>
              <a:t>Animations</a:t>
            </a:r>
            <a:r>
              <a:rPr lang="zh-CN" altLang="en-US" sz="2000" dirty="0" smtClean="0"/>
              <a:t>的步骤：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、在</a:t>
            </a:r>
            <a:r>
              <a:rPr lang="en-US" altLang="zh-CN" sz="2000" dirty="0" smtClean="0"/>
              <a:t>res</a:t>
            </a:r>
            <a:r>
              <a:rPr lang="zh-CN" altLang="en-US" sz="2000" dirty="0" smtClean="0"/>
              <a:t>文件夹下，创建一个</a:t>
            </a:r>
            <a:r>
              <a:rPr lang="en-US" altLang="zh-CN" sz="2000" dirty="0" smtClean="0"/>
              <a:t>anim</a:t>
            </a:r>
            <a:r>
              <a:rPr lang="zh-CN" altLang="en-US" sz="2000" dirty="0" smtClean="0"/>
              <a:t>文件夹；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、创建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文件（</a:t>
            </a:r>
            <a:r>
              <a:rPr lang="en-US" altLang="zh-CN" sz="2000" dirty="0" smtClean="0"/>
              <a:t>alpha.xml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/>
              <a:t>代</a:t>
            </a:r>
            <a:r>
              <a:rPr lang="zh-CN" altLang="en-US" sz="2000" dirty="0" smtClean="0"/>
              <a:t>码展示：</a:t>
            </a:r>
            <a:endParaRPr lang="en-US" altLang="zh-CN" sz="2000" dirty="0" smtClean="0"/>
          </a:p>
          <a:p>
            <a:r>
              <a:rPr lang="en-US" altLang="zh-CN" sz="2000" dirty="0"/>
              <a:t>&lt;set xmlns:android="http://schemas.android.com/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/res/android</a:t>
            </a:r>
            <a:r>
              <a:rPr lang="en-US" altLang="zh-CN" sz="2000" dirty="0" smtClean="0"/>
              <a:t>"  </a:t>
            </a:r>
            <a:r>
              <a:rPr lang="en-US" altLang="zh-CN" sz="2000" dirty="0"/>
              <a:t>android:interpolator="@android:anim/</a:t>
            </a:r>
            <a:r>
              <a:rPr lang="en-US" altLang="zh-CN" sz="2000" dirty="0" err="1"/>
              <a:t>accelerate_decelerate_interpolator</a:t>
            </a:r>
            <a:r>
              <a:rPr lang="en-US" altLang="zh-CN" sz="2000" dirty="0"/>
              <a:t>"&gt;</a:t>
            </a:r>
          </a:p>
          <a:p>
            <a:r>
              <a:rPr lang="en-US" altLang="zh-CN" sz="2000" dirty="0"/>
              <a:t>    &lt;alpha</a:t>
            </a:r>
          </a:p>
          <a:p>
            <a:r>
              <a:rPr lang="en-US" altLang="zh-CN" sz="2000" dirty="0"/>
              <a:t>        android:fromAlpha="1.0"</a:t>
            </a:r>
          </a:p>
          <a:p>
            <a:r>
              <a:rPr lang="en-US" altLang="zh-CN" sz="2000" dirty="0"/>
              <a:t>        android:toAlpha="0.0"</a:t>
            </a:r>
          </a:p>
          <a:p>
            <a:r>
              <a:rPr lang="en-US" altLang="zh-CN" sz="2000" dirty="0"/>
              <a:t>        android:startOffset="500"</a:t>
            </a:r>
          </a:p>
          <a:p>
            <a:r>
              <a:rPr lang="en-US" altLang="zh-CN" sz="2000" dirty="0"/>
              <a:t>        android:duration="1000"/&gt;</a:t>
            </a:r>
          </a:p>
          <a:p>
            <a:r>
              <a:rPr lang="en-US" altLang="zh-CN" sz="2000" dirty="0"/>
              <a:t>&lt;/set&gt;</a:t>
            </a:r>
          </a:p>
        </p:txBody>
      </p:sp>
    </p:spTree>
    <p:extLst>
      <p:ext uri="{BB962C8B-B14F-4D97-AF65-F5344CB8AC3E}">
        <p14:creationId xmlns:p14="http://schemas.microsoft.com/office/powerpoint/2010/main" val="85664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9938" y="1316172"/>
            <a:ext cx="8909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、代码中加载动画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r>
              <a:rPr lang="zh-CN" altLang="en-US" sz="2000" dirty="0"/>
              <a:t>代</a:t>
            </a:r>
            <a:r>
              <a:rPr lang="zh-CN" altLang="en-US" sz="2000" dirty="0" smtClean="0"/>
              <a:t>码：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public void onClick(View view) {</a:t>
            </a:r>
          </a:p>
          <a:p>
            <a:r>
              <a:rPr lang="en-US" altLang="zh-CN" sz="2000" dirty="0"/>
              <a:t>    Animation animation = </a:t>
            </a:r>
            <a:r>
              <a:rPr lang="en-US" altLang="zh-CN" sz="2000" dirty="0" smtClean="0"/>
              <a:t>		AnimationUtils.loadAnimation( MainActivity.this,R.anim.alpha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imageView.startAnimation(animation);</a:t>
            </a:r>
          </a:p>
          <a:p>
            <a:r>
              <a:rPr lang="en-US" altLang="zh-CN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722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9938" y="1316172"/>
            <a:ext cx="89095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（</a:t>
            </a:r>
            <a:r>
              <a:rPr lang="en-US" altLang="zh-CN" sz="2000" dirty="0"/>
              <a:t>rotate</a:t>
            </a:r>
            <a:r>
              <a:rPr lang="en-US" altLang="zh-CN" sz="2000" dirty="0" smtClean="0"/>
              <a:t>.xml</a:t>
            </a:r>
            <a:r>
              <a:rPr lang="zh-CN" altLang="en-US" sz="2000" dirty="0" smtClean="0"/>
              <a:t>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&lt;set xmlns:android="http://schemas.android.com/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/res/android"</a:t>
            </a:r>
          </a:p>
          <a:p>
            <a:r>
              <a:rPr lang="en-US" altLang="zh-CN" sz="2000" dirty="0" smtClean="0"/>
              <a:t>android:interpolator</a:t>
            </a:r>
            <a:r>
              <a:rPr lang="en-US" altLang="zh-CN" sz="2000" dirty="0"/>
              <a:t>="@</a:t>
            </a:r>
            <a:r>
              <a:rPr lang="en-US" altLang="zh-CN" sz="2000" dirty="0" smtClean="0"/>
              <a:t>android:anim/</a:t>
            </a:r>
            <a:r>
              <a:rPr lang="en-US" altLang="zh-CN" sz="2000" dirty="0" err="1" smtClean="0"/>
              <a:t>accelerate_decelerate_interpolator</a:t>
            </a:r>
            <a:r>
              <a:rPr lang="en-US" altLang="zh-CN" sz="2000" dirty="0"/>
              <a:t>"&gt;</a:t>
            </a:r>
          </a:p>
          <a:p>
            <a:r>
              <a:rPr lang="en-US" altLang="zh-CN" sz="2000" dirty="0"/>
              <a:t>    &lt;rotate </a:t>
            </a:r>
          </a:p>
          <a:p>
            <a:r>
              <a:rPr lang="en-US" altLang="zh-CN" sz="2000" dirty="0"/>
              <a:t>        android:fromDegrees="0"</a:t>
            </a:r>
          </a:p>
          <a:p>
            <a:r>
              <a:rPr lang="en-US" altLang="zh-CN" sz="2000" dirty="0"/>
              <a:t>        android:toDegrees="360"</a:t>
            </a:r>
          </a:p>
          <a:p>
            <a:r>
              <a:rPr lang="en-US" altLang="zh-CN" sz="2000" dirty="0"/>
              <a:t>        android:pivotX="50%"</a:t>
            </a:r>
          </a:p>
          <a:p>
            <a:r>
              <a:rPr lang="en-US" altLang="zh-CN" sz="2000" dirty="0"/>
              <a:t>        android:pivotY="50%"</a:t>
            </a:r>
          </a:p>
          <a:p>
            <a:r>
              <a:rPr lang="en-US" altLang="zh-CN" sz="2000" dirty="0"/>
              <a:t>        android:duration="5000"/&gt;</a:t>
            </a:r>
          </a:p>
          <a:p>
            <a:r>
              <a:rPr lang="en-US" altLang="zh-CN" sz="2000" dirty="0"/>
              <a:t>&lt;/set</a:t>
            </a:r>
            <a:r>
              <a:rPr lang="en-US" altLang="zh-CN" sz="2000" dirty="0" smtClean="0"/>
              <a:t>&gt;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加载动画程序代码与之前类似，不在列出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902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9938" y="1316172"/>
            <a:ext cx="890953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（</a:t>
            </a:r>
            <a:r>
              <a:rPr lang="en-US" altLang="zh-CN" sz="2000" dirty="0"/>
              <a:t>scale</a:t>
            </a:r>
            <a:r>
              <a:rPr lang="en-US" altLang="zh-CN" sz="2000" dirty="0" smtClean="0"/>
              <a:t>.xml</a:t>
            </a:r>
            <a:r>
              <a:rPr lang="zh-CN" altLang="en-US" sz="2000" dirty="0" smtClean="0"/>
              <a:t>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&lt;set xmlns:android="http://schemas.android.com/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/res/android</a:t>
            </a:r>
            <a:r>
              <a:rPr lang="en-US" altLang="zh-CN" sz="2000" dirty="0" smtClean="0"/>
              <a:t>" </a:t>
            </a:r>
            <a:r>
              <a:rPr lang="en-US" altLang="zh-CN" sz="2000" dirty="0"/>
              <a:t>android:interpolator="@android:anim/</a:t>
            </a:r>
            <a:r>
              <a:rPr lang="en-US" altLang="zh-CN" sz="2000" dirty="0" err="1"/>
              <a:t>accelerate_decelerate_interpolator</a:t>
            </a:r>
            <a:r>
              <a:rPr lang="en-US" altLang="zh-CN" sz="2000" dirty="0"/>
              <a:t>"&gt;</a:t>
            </a:r>
          </a:p>
          <a:p>
            <a:r>
              <a:rPr lang="en-US" altLang="zh-CN" sz="2000" dirty="0"/>
              <a:t>    &lt;scale</a:t>
            </a:r>
          </a:p>
          <a:p>
            <a:r>
              <a:rPr lang="en-US" altLang="zh-CN" sz="2000" dirty="0"/>
              <a:t>        android:fromXScale="1.0"</a:t>
            </a:r>
          </a:p>
          <a:p>
            <a:r>
              <a:rPr lang="en-US" altLang="zh-CN" sz="2000" dirty="0"/>
              <a:t>        android:toXScale="0.0"</a:t>
            </a:r>
          </a:p>
          <a:p>
            <a:r>
              <a:rPr lang="en-US" altLang="zh-CN" sz="2000" dirty="0"/>
              <a:t>        android:fromYScale="1.0"</a:t>
            </a:r>
          </a:p>
          <a:p>
            <a:r>
              <a:rPr lang="en-US" altLang="zh-CN" sz="2000" dirty="0"/>
              <a:t>        android:toYScale="0.0"</a:t>
            </a:r>
          </a:p>
          <a:p>
            <a:r>
              <a:rPr lang="en-US" altLang="zh-CN" sz="2000" dirty="0"/>
              <a:t>        android:pivotX="50%"</a:t>
            </a:r>
          </a:p>
          <a:p>
            <a:r>
              <a:rPr lang="en-US" altLang="zh-CN" sz="2000" dirty="0"/>
              <a:t>        android:pivotY="50%"</a:t>
            </a:r>
          </a:p>
          <a:p>
            <a:r>
              <a:rPr lang="en-US" altLang="zh-CN" sz="2000" dirty="0"/>
              <a:t>        android:duration="2000"/&gt;</a:t>
            </a:r>
          </a:p>
          <a:p>
            <a:r>
              <a:rPr lang="en-US" altLang="zh-CN" sz="2000" dirty="0"/>
              <a:t>&lt;/set</a:t>
            </a:r>
            <a:r>
              <a:rPr lang="en-US" altLang="zh-CN" sz="2000" dirty="0" smtClean="0"/>
              <a:t>&gt;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加载动画程序代码与之前类似，不在列出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55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9938" y="1316172"/>
            <a:ext cx="890953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（</a:t>
            </a:r>
            <a:r>
              <a:rPr lang="en-US" altLang="zh-CN" sz="2000" dirty="0"/>
              <a:t>translate</a:t>
            </a:r>
            <a:r>
              <a:rPr lang="en-US" altLang="zh-CN" sz="2000" dirty="0" smtClean="0"/>
              <a:t>.xml</a:t>
            </a:r>
            <a:r>
              <a:rPr lang="zh-CN" altLang="en-US" sz="2000" dirty="0" smtClean="0"/>
              <a:t>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&lt;set xmlns:android="http://schemas.android.com/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/res/android</a:t>
            </a:r>
            <a:r>
              <a:rPr lang="en-US" altLang="zh-CN" sz="2000" dirty="0" smtClean="0"/>
              <a:t>"  </a:t>
            </a:r>
            <a:r>
              <a:rPr lang="en-US" altLang="zh-CN" sz="2000" dirty="0"/>
              <a:t>android:interpolator="@android:anim/</a:t>
            </a:r>
            <a:r>
              <a:rPr lang="en-US" altLang="zh-CN" sz="2000" dirty="0" err="1"/>
              <a:t>accelerate_decelerate_interpolator</a:t>
            </a:r>
            <a:r>
              <a:rPr lang="en-US" altLang="zh-CN" sz="2000" dirty="0"/>
              <a:t>"&gt;</a:t>
            </a:r>
          </a:p>
          <a:p>
            <a:r>
              <a:rPr lang="en-US" altLang="zh-CN" sz="2000" dirty="0"/>
              <a:t>    &lt;translate</a:t>
            </a:r>
          </a:p>
          <a:p>
            <a:r>
              <a:rPr lang="en-US" altLang="zh-CN" sz="2000" dirty="0"/>
              <a:t>        android:fromXDelta="0%"</a:t>
            </a:r>
          </a:p>
          <a:p>
            <a:r>
              <a:rPr lang="en-US" altLang="zh-CN" sz="2000" dirty="0"/>
              <a:t>        android:toXDelta="100%"</a:t>
            </a:r>
          </a:p>
          <a:p>
            <a:r>
              <a:rPr lang="en-US" altLang="zh-CN" sz="2000" dirty="0"/>
              <a:t>        android:fromYDelta="0%"</a:t>
            </a:r>
          </a:p>
          <a:p>
            <a:r>
              <a:rPr lang="en-US" altLang="zh-CN" sz="2000" dirty="0"/>
              <a:t>        android:toYDelta="100%"</a:t>
            </a:r>
          </a:p>
          <a:p>
            <a:r>
              <a:rPr lang="en-US" altLang="zh-CN" sz="2000" dirty="0"/>
              <a:t>        android:duration="2000"/&gt;</a:t>
            </a:r>
          </a:p>
          <a:p>
            <a:r>
              <a:rPr lang="en-US" altLang="zh-CN" sz="2000" dirty="0"/>
              <a:t>&lt;/set</a:t>
            </a:r>
            <a:r>
              <a:rPr lang="en-US" altLang="zh-CN" sz="2000" dirty="0" smtClean="0"/>
              <a:t>&gt;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加载动画程序代码与之前类似，不在列出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015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9938" y="1316172"/>
            <a:ext cx="890953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复合效果（</a:t>
            </a:r>
            <a:r>
              <a:rPr lang="en-US" altLang="zh-CN" sz="2000" dirty="0"/>
              <a:t>anim_double.xml</a:t>
            </a:r>
            <a:r>
              <a:rPr lang="zh-CN" altLang="en-US" sz="2000" dirty="0" smtClean="0"/>
              <a:t>）：</a:t>
            </a:r>
            <a:endParaRPr lang="en-US" altLang="zh-CN" sz="2000" dirty="0" smtClean="0"/>
          </a:p>
          <a:p>
            <a:r>
              <a:rPr lang="en-US" altLang="zh-CN" sz="2000" dirty="0"/>
              <a:t> &lt;rotate</a:t>
            </a:r>
          </a:p>
          <a:p>
            <a:r>
              <a:rPr lang="en-US" altLang="zh-CN" sz="2000" dirty="0"/>
              <a:t>        android:fromDegrees="0"</a:t>
            </a:r>
          </a:p>
          <a:p>
            <a:r>
              <a:rPr lang="en-US" altLang="zh-CN" sz="2000" dirty="0"/>
              <a:t>        android:toDegrees="360"</a:t>
            </a:r>
          </a:p>
          <a:p>
            <a:r>
              <a:rPr lang="en-US" altLang="zh-CN" sz="2000" dirty="0"/>
              <a:t>        android:pivotX="50%"</a:t>
            </a:r>
          </a:p>
          <a:p>
            <a:r>
              <a:rPr lang="en-US" altLang="zh-CN" sz="2000" dirty="0"/>
              <a:t>        android:pivotY="50%"</a:t>
            </a:r>
          </a:p>
          <a:p>
            <a:r>
              <a:rPr lang="en-US" altLang="zh-CN" sz="2000" dirty="0"/>
              <a:t>        android:duration="5000"/&gt;</a:t>
            </a:r>
          </a:p>
          <a:p>
            <a:r>
              <a:rPr lang="en-US" altLang="zh-CN" sz="2000" dirty="0"/>
              <a:t>    &lt;scale</a:t>
            </a:r>
          </a:p>
          <a:p>
            <a:r>
              <a:rPr lang="en-US" altLang="zh-CN" sz="2000" dirty="0"/>
              <a:t>        android:fromXScale="1.0"</a:t>
            </a:r>
          </a:p>
          <a:p>
            <a:r>
              <a:rPr lang="en-US" altLang="zh-CN" sz="2000" dirty="0"/>
              <a:t>        android:toXScale="0.0"</a:t>
            </a:r>
          </a:p>
          <a:p>
            <a:r>
              <a:rPr lang="en-US" altLang="zh-CN" sz="2000" dirty="0"/>
              <a:t>        android:fromYScale="1.0"</a:t>
            </a:r>
          </a:p>
          <a:p>
            <a:r>
              <a:rPr lang="en-US" altLang="zh-CN" sz="2000" dirty="0"/>
              <a:t>        android:toYScale="0.0"</a:t>
            </a:r>
          </a:p>
          <a:p>
            <a:r>
              <a:rPr lang="en-US" altLang="zh-CN" sz="2000" dirty="0"/>
              <a:t>        android:pivotX="50%"</a:t>
            </a:r>
          </a:p>
          <a:p>
            <a:r>
              <a:rPr lang="en-US" altLang="zh-CN" sz="2000" dirty="0"/>
              <a:t>        android:pivotY="50%"</a:t>
            </a:r>
          </a:p>
          <a:p>
            <a:r>
              <a:rPr lang="en-US" altLang="zh-CN" sz="2000" dirty="0"/>
              <a:t>        android:duration="5000"/&gt;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endParaRPr lang="en-US" altLang="zh-CN" sz="3200" dirty="0" smtClean="0">
              <a:solidFill>
                <a:srgbClr val="00B0F0"/>
              </a:solidFill>
            </a:endParaRPr>
          </a:p>
          <a:p>
            <a:r>
              <a:rPr lang="en-US" altLang="zh-CN" sz="2000" dirty="0" smtClean="0"/>
              <a:t>Animations</a:t>
            </a:r>
            <a:r>
              <a:rPr lang="zh-CN" altLang="en-US" sz="2000" dirty="0" smtClean="0"/>
              <a:t>总体上可以分为两大类：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T</a:t>
            </a:r>
            <a:r>
              <a:rPr lang="en-US" altLang="zh-CN" sz="2000" dirty="0" smtClean="0"/>
              <a:t>weened Animations(</a:t>
            </a:r>
            <a:r>
              <a:rPr lang="zh-CN" altLang="en-US" sz="2000" dirty="0" smtClean="0"/>
              <a:t>补间动画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endParaRPr lang="en-US" altLang="zh-CN" sz="2000" dirty="0"/>
          </a:p>
          <a:p>
            <a:r>
              <a:rPr lang="en-US" altLang="zh-CN" sz="2000" dirty="0" smtClean="0"/>
              <a:t>   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该类</a:t>
            </a:r>
            <a:r>
              <a:rPr lang="en-US" altLang="zh-CN" sz="2000" dirty="0" smtClean="0"/>
              <a:t>Animations</a:t>
            </a:r>
            <a:r>
              <a:rPr lang="zh-CN" altLang="en-US" sz="2000" dirty="0" smtClean="0"/>
              <a:t>提供了旋转、移动、伸展、淡出等效果。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     Alpha</a:t>
            </a:r>
            <a:r>
              <a:rPr lang="zh-CN" altLang="en-US" sz="2000" dirty="0" smtClean="0"/>
              <a:t>（淡入淡出）、</a:t>
            </a:r>
            <a:r>
              <a:rPr lang="en-US" altLang="zh-CN" sz="2000" dirty="0" smtClean="0"/>
              <a:t>Scale</a:t>
            </a:r>
            <a:r>
              <a:rPr lang="zh-CN" altLang="en-US" sz="2000" dirty="0" smtClean="0"/>
              <a:t>（缩放效果）、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Rotate</a:t>
            </a:r>
            <a:r>
              <a:rPr lang="zh-CN" altLang="en-US" sz="2000" dirty="0" smtClean="0"/>
              <a:t>（旋转效果）、</a:t>
            </a:r>
            <a:r>
              <a:rPr lang="en-US" altLang="zh-CN" sz="2000" dirty="0" smtClean="0"/>
              <a:t>Translate</a:t>
            </a:r>
            <a:r>
              <a:rPr lang="zh-CN" altLang="en-US" sz="2000" dirty="0" smtClean="0"/>
              <a:t>（移动效果）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989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9938" y="1316172"/>
            <a:ext cx="890953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帧</a:t>
            </a:r>
            <a:r>
              <a:rPr lang="zh-CN" altLang="en-US" sz="2000" dirty="0"/>
              <a:t>动画：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Frame-by-frame  </a:t>
            </a:r>
            <a:r>
              <a:rPr lang="en-US" altLang="zh-CN" sz="2000" dirty="0"/>
              <a:t>Animations(</a:t>
            </a:r>
            <a:r>
              <a:rPr lang="zh-CN" altLang="en-US" sz="2000" dirty="0"/>
              <a:t>帧动画</a:t>
            </a:r>
            <a:r>
              <a:rPr lang="en-US" altLang="zh-CN" sz="2000" dirty="0"/>
              <a:t>) </a:t>
            </a:r>
            <a:r>
              <a:rPr lang="zh-CN" altLang="en-US" sz="2000" dirty="0" smtClean="0"/>
              <a:t>，是一帧一帧的格式显示动画效果，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类似于电影胶片的拍摄手法。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首先，在</a:t>
            </a:r>
            <a:r>
              <a:rPr lang="en-US" altLang="zh-CN" sz="2000" dirty="0" smtClean="0"/>
              <a:t>res/drawable </a:t>
            </a:r>
            <a:r>
              <a:rPr lang="zh-CN" altLang="en-US" sz="2000" dirty="0" smtClean="0"/>
              <a:t>文件夹下，创建帧动画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文件（</a:t>
            </a:r>
            <a:r>
              <a:rPr lang="en-US" altLang="zh-CN" sz="2000" dirty="0" smtClean="0"/>
              <a:t>frame.xml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2734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9938" y="1316172"/>
            <a:ext cx="890953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/>
              <a:t>frame.xml 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r>
              <a:rPr lang="en-US" altLang="zh-CN" sz="2000" dirty="0"/>
              <a:t>&lt;animation-list xmlns:android="http://schemas.android.com/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/res/android"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android:oneshot</a:t>
            </a:r>
            <a:r>
              <a:rPr lang="en-US" altLang="zh-CN" sz="2000" dirty="0"/>
              <a:t>="false"&gt;</a:t>
            </a:r>
          </a:p>
          <a:p>
            <a:r>
              <a:rPr lang="en-US" altLang="zh-CN" sz="2000" dirty="0"/>
              <a:t>    &lt;item android:drawable="@drawable/girl_1" android:duration="300"/&gt;</a:t>
            </a:r>
          </a:p>
          <a:p>
            <a:r>
              <a:rPr lang="en-US" altLang="zh-CN" sz="2000" dirty="0"/>
              <a:t>    &lt;item android:drawable="@drawable/girl_2" android:duration="300"/&gt;</a:t>
            </a:r>
          </a:p>
          <a:p>
            <a:r>
              <a:rPr lang="en-US" altLang="zh-CN" sz="2000" dirty="0"/>
              <a:t>    &lt;item android:drawable="@drawable/girl_3" android:duration="300"/&gt;</a:t>
            </a:r>
          </a:p>
          <a:p>
            <a:r>
              <a:rPr lang="en-US" altLang="zh-CN" sz="2000" dirty="0"/>
              <a:t>    &lt;item android:drawable="@drawable/girl_4" android:duration="300"/&gt;</a:t>
            </a:r>
          </a:p>
          <a:p>
            <a:r>
              <a:rPr lang="en-US" altLang="zh-CN" sz="2000" dirty="0"/>
              <a:t>    &lt;item android:drawable="@drawable/girl_5" android:duration="300"/&gt;</a:t>
            </a:r>
          </a:p>
          <a:p>
            <a:r>
              <a:rPr lang="en-US" altLang="zh-CN" sz="2000" dirty="0"/>
              <a:t>    &lt;item android:drawable="@drawable/girl_6" android:duration="300"/&gt;</a:t>
            </a:r>
          </a:p>
          <a:p>
            <a:r>
              <a:rPr lang="en-US" altLang="zh-CN" sz="2000" dirty="0"/>
              <a:t>    &lt;item android:drawable="@drawable/girl_7" android:duration="300"/&gt;</a:t>
            </a:r>
          </a:p>
          <a:p>
            <a:r>
              <a:rPr lang="en-US" altLang="zh-CN" sz="2000" dirty="0"/>
              <a:t>    &lt;item android:drawable="@drawable/girl_8" android:duration="300"/&gt;</a:t>
            </a:r>
          </a:p>
          <a:p>
            <a:r>
              <a:rPr lang="en-US" altLang="zh-CN" sz="2000" dirty="0"/>
              <a:t>    &lt;item android:drawable="@drawable/girl_9" android:duration="300"/&gt;</a:t>
            </a:r>
          </a:p>
          <a:p>
            <a:r>
              <a:rPr lang="en-US" altLang="zh-CN" sz="2000" dirty="0"/>
              <a:t>&lt;/animation-list&gt;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2919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9938" y="1316172"/>
            <a:ext cx="8909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/>
              <a:t>程序</a:t>
            </a:r>
            <a:r>
              <a:rPr lang="zh-CN" altLang="en-US" sz="2000" dirty="0" smtClean="0"/>
              <a:t>代码：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 public void onClick(View view) {</a:t>
            </a:r>
          </a:p>
          <a:p>
            <a:r>
              <a:rPr lang="en-US" altLang="zh-CN" sz="2000" dirty="0"/>
              <a:t>        imageView.setBackgroundResource</a:t>
            </a:r>
            <a:r>
              <a:rPr lang="en-US" altLang="zh-CN" sz="2000" dirty="0" smtClean="0"/>
              <a:t>( R.drawable.frame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smtClean="0"/>
              <a:t>          		AnimationDrawable </a:t>
            </a:r>
            <a:r>
              <a:rPr lang="en-US" altLang="zh-CN" sz="2000" dirty="0"/>
              <a:t>anim = (AnimationDrawable)  </a:t>
            </a:r>
            <a:r>
              <a:rPr lang="en-US" altLang="zh-CN" sz="2000" dirty="0" smtClean="0"/>
              <a:t>               	imageView.getBackground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        anim.start();</a:t>
            </a:r>
          </a:p>
          <a:p>
            <a:r>
              <a:rPr lang="en-US" altLang="zh-CN" sz="2000" dirty="0"/>
              <a:t>    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104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9938" y="1316172"/>
            <a:ext cx="890953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 smtClean="0"/>
              <a:t>AnimationListener(</a:t>
            </a:r>
            <a:r>
              <a:rPr lang="zh-CN" altLang="en-US" sz="2000" dirty="0" smtClean="0"/>
              <a:t>动画监听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AnimationListener</a:t>
            </a:r>
            <a:r>
              <a:rPr lang="zh-CN" altLang="en-US" sz="2000" dirty="0" smtClean="0"/>
              <a:t>是一个监听器，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该监听器在动画执行的各个阶段会得到通知，从而调用相应方法。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该监听只对补间动画有效。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AnimationListener</a:t>
            </a:r>
            <a:r>
              <a:rPr lang="zh-CN" altLang="en-US" sz="2000" dirty="0" smtClean="0"/>
              <a:t>主要包括如下三个方法：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onAnimationStart(Animation animation</a:t>
            </a:r>
            <a:r>
              <a:rPr lang="en-US" altLang="zh-CN" sz="2000" dirty="0" smtClean="0"/>
              <a:t>)//</a:t>
            </a:r>
            <a:r>
              <a:rPr lang="zh-CN" altLang="en-US" sz="2000" dirty="0" smtClean="0"/>
              <a:t>动画开始时调用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onAnimationEnd(Animation animation</a:t>
            </a:r>
            <a:r>
              <a:rPr lang="en-US" altLang="zh-CN" sz="2000" dirty="0" smtClean="0"/>
              <a:t>)//</a:t>
            </a:r>
            <a:r>
              <a:rPr lang="zh-CN" altLang="en-US" sz="2000" dirty="0" smtClean="0"/>
              <a:t>动画结束时调用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onAnimationRepeat(Animation animation)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动画重复播放时调用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10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9938" y="1316172"/>
            <a:ext cx="890953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altLang="zh-CN" sz="2000" dirty="0" smtClean="0"/>
              <a:t>AnimationListener(</a:t>
            </a:r>
            <a:r>
              <a:rPr lang="zh-CN" altLang="en-US" sz="2000" dirty="0" smtClean="0"/>
              <a:t>动画监听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AlphaAnimation alphaAnimation = new AlphaAnimation(1.0f,0.0f);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alphaAnimation.setAnimationListener(new </a:t>
            </a:r>
            <a:r>
              <a:rPr lang="en-US" altLang="zh-CN" sz="2000" dirty="0"/>
              <a:t>Animation.AnimationListener() {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onAnimationStart(Animation animation) {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onAnimationEnd(Animation animation) {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    @Override</a:t>
            </a:r>
          </a:p>
          <a:p>
            <a:r>
              <a:rPr lang="en-US" altLang="zh-CN" sz="2000" dirty="0"/>
              <a:t>            public void onAnimationRepeat(Animation animation) {</a:t>
            </a:r>
          </a:p>
          <a:p>
            <a:r>
              <a:rPr lang="en-US" altLang="zh-CN" sz="2000" dirty="0"/>
              <a:t>            }</a:t>
            </a:r>
          </a:p>
          <a:p>
            <a:r>
              <a:rPr lang="en-US" altLang="zh-CN" sz="2000" dirty="0"/>
              <a:t>        });</a:t>
            </a:r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324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Frame-by-frame  Animations(</a:t>
            </a:r>
            <a:r>
              <a:rPr lang="zh-CN" altLang="en-US" sz="2000" dirty="0"/>
              <a:t>帧</a:t>
            </a:r>
            <a:r>
              <a:rPr lang="zh-CN" altLang="en-US" sz="2000" dirty="0" smtClean="0"/>
              <a:t>动画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endParaRPr lang="en-US" altLang="zh-CN" sz="2000" dirty="0"/>
          </a:p>
          <a:p>
            <a:r>
              <a:rPr lang="en-US" altLang="zh-CN" sz="2000" dirty="0" smtClean="0"/>
              <a:t>   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/>
              <a:t>这一</a:t>
            </a:r>
            <a:r>
              <a:rPr lang="zh-CN" altLang="en-US" sz="2000" dirty="0" smtClean="0"/>
              <a:t>类</a:t>
            </a:r>
            <a:r>
              <a:rPr lang="en-US" altLang="zh-CN" sz="2000" dirty="0" smtClean="0"/>
              <a:t>Animations</a:t>
            </a:r>
            <a:r>
              <a:rPr lang="zh-CN" altLang="en-US" sz="2000" dirty="0" smtClean="0"/>
              <a:t>，可以创建一个</a:t>
            </a:r>
            <a:r>
              <a:rPr lang="en-US" altLang="zh-CN" sz="2000" dirty="0" smtClean="0"/>
              <a:t>Drawable</a:t>
            </a:r>
            <a:r>
              <a:rPr lang="zh-CN" altLang="en-US" sz="2000" dirty="0"/>
              <a:t>序</a:t>
            </a:r>
            <a:r>
              <a:rPr lang="zh-CN" altLang="en-US" sz="2000" dirty="0" smtClean="0"/>
              <a:t>列，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这些</a:t>
            </a:r>
            <a:r>
              <a:rPr lang="en-US" altLang="zh-CN" sz="2000" dirty="0" smtClean="0"/>
              <a:t>Drawable</a:t>
            </a:r>
            <a:r>
              <a:rPr lang="zh-CN" altLang="en-US" sz="2000" dirty="0" smtClean="0"/>
              <a:t>可以按照指定的时间间歇，一个一个显示。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0243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169" y="1316172"/>
            <a:ext cx="84288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 Animations</a:t>
            </a:r>
            <a:r>
              <a:rPr lang="zh-CN" altLang="en-US" sz="2000" dirty="0" smtClean="0"/>
              <a:t>的使用方法（代码中使用）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使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Tweened Animations</a:t>
            </a:r>
            <a:r>
              <a:rPr lang="zh-CN" altLang="en-US" sz="2000" dirty="0" smtClean="0"/>
              <a:t>的步骤：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、创建一个</a:t>
            </a:r>
            <a:r>
              <a:rPr lang="en-US" altLang="zh-CN" sz="2000" dirty="0" smtClean="0"/>
              <a:t>AnimationSet</a:t>
            </a:r>
            <a:r>
              <a:rPr lang="zh-CN" altLang="en-US" sz="2000" dirty="0" smtClean="0"/>
              <a:t>对象（</a:t>
            </a:r>
            <a:r>
              <a:rPr lang="en-US" altLang="zh-CN" sz="2000" dirty="0" smtClean="0"/>
              <a:t>Animation</a:t>
            </a:r>
            <a:r>
              <a:rPr lang="zh-CN" altLang="en-US" sz="2000" dirty="0" smtClean="0"/>
              <a:t>子类）；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、增加需要创建的相应</a:t>
            </a:r>
            <a:r>
              <a:rPr lang="en-US" altLang="zh-CN" sz="2000" dirty="0" smtClean="0"/>
              <a:t>Animation</a:t>
            </a:r>
            <a:r>
              <a:rPr lang="zh-CN" altLang="en-US" sz="2000" dirty="0" smtClean="0"/>
              <a:t>对象；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3</a:t>
            </a:r>
            <a:r>
              <a:rPr lang="zh-CN" altLang="en-US" sz="2000" smtClean="0"/>
              <a:t>、为</a:t>
            </a:r>
            <a:r>
              <a:rPr lang="en-US" altLang="zh-CN" sz="2000" smtClean="0"/>
              <a:t>Animation</a:t>
            </a:r>
            <a:r>
              <a:rPr lang="zh-CN" altLang="en-US" sz="2000" dirty="0" smtClean="0"/>
              <a:t>对象设置相应数据；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、将</a:t>
            </a:r>
            <a:r>
              <a:rPr lang="en-US" altLang="zh-CN" sz="2000" dirty="0" smtClean="0"/>
              <a:t>Animation</a:t>
            </a:r>
            <a:r>
              <a:rPr lang="zh-CN" altLang="en-US" sz="2000" dirty="0" smtClean="0"/>
              <a:t>对象添加到</a:t>
            </a:r>
            <a:r>
              <a:rPr lang="en-US" altLang="zh-CN" sz="2000" dirty="0"/>
              <a:t>AnimationSet</a:t>
            </a:r>
            <a:r>
              <a:rPr lang="zh-CN" altLang="en-US" sz="2000" dirty="0"/>
              <a:t>对</a:t>
            </a:r>
            <a:r>
              <a:rPr lang="zh-CN" altLang="en-US" sz="2000" dirty="0" smtClean="0"/>
              <a:t>象中；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5</a:t>
            </a:r>
            <a:r>
              <a:rPr lang="zh-CN" altLang="en-US" sz="2000" dirty="0" smtClean="0"/>
              <a:t>、使用控件对象开始执行</a:t>
            </a:r>
            <a:r>
              <a:rPr lang="en-US" altLang="zh-CN" sz="2000" dirty="0" smtClean="0"/>
              <a:t>AnimationSet</a:t>
            </a:r>
            <a:r>
              <a:rPr lang="zh-CN" altLang="en-US" sz="2000" dirty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828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4092" y="1316172"/>
            <a:ext cx="88285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Tweened Animations</a:t>
            </a:r>
            <a:r>
              <a:rPr lang="zh-CN" altLang="en-US" sz="2000" dirty="0" smtClean="0"/>
              <a:t>的分类：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Alpha</a:t>
            </a:r>
            <a:r>
              <a:rPr lang="zh-CN" altLang="en-US" sz="2000" dirty="0" smtClean="0"/>
              <a:t>：淡入淡出效果；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Scale</a:t>
            </a:r>
            <a:r>
              <a:rPr lang="zh-CN" altLang="en-US" sz="2000" dirty="0" smtClean="0"/>
              <a:t>：缩放效果；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Rotate:</a:t>
            </a:r>
            <a:r>
              <a:rPr lang="zh-CN" altLang="en-US" sz="2000" dirty="0" smtClean="0"/>
              <a:t>旋转效果；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Translate</a:t>
            </a:r>
            <a:r>
              <a:rPr lang="zh-CN" altLang="en-US" sz="2000" dirty="0" smtClean="0"/>
              <a:t>：移动效果；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Animation</a:t>
            </a:r>
            <a:r>
              <a:rPr lang="zh-CN" altLang="en-US" sz="2000" dirty="0" smtClean="0"/>
              <a:t>的四个子类：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AlphaAnimation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ScaleAnimation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RotateAnimation</a:t>
            </a:r>
            <a:r>
              <a:rPr lang="zh-CN" altLang="en-US" sz="2000" dirty="0"/>
              <a:t>、</a:t>
            </a:r>
            <a:r>
              <a:rPr lang="en-US" altLang="zh-CN" sz="2000" dirty="0" smtClean="0"/>
              <a:t>TranslateAnimation</a:t>
            </a:r>
          </a:p>
        </p:txBody>
      </p:sp>
    </p:spTree>
    <p:extLst>
      <p:ext uri="{BB962C8B-B14F-4D97-AF65-F5344CB8AC3E}">
        <p14:creationId xmlns:p14="http://schemas.microsoft.com/office/powerpoint/2010/main" val="12633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9938" y="1316172"/>
            <a:ext cx="854612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具体实现：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、布局文件代码</a:t>
            </a:r>
            <a:endParaRPr lang="en-US" altLang="zh-CN" sz="2000" dirty="0" smtClean="0"/>
          </a:p>
          <a:p>
            <a:r>
              <a:rPr lang="en-US" altLang="zh-CN" sz="2000" dirty="0"/>
              <a:t> &lt;ImageView</a:t>
            </a:r>
          </a:p>
          <a:p>
            <a:r>
              <a:rPr lang="en-US" altLang="zh-CN" sz="2000" dirty="0"/>
              <a:t>        android:id="@+id/image"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android:src="@drawable/ic_launcher"/&gt;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&lt;Button</a:t>
            </a:r>
          </a:p>
          <a:p>
            <a:r>
              <a:rPr lang="en-US" altLang="zh-CN" sz="2000" dirty="0"/>
              <a:t>        android:id="@+id</a:t>
            </a:r>
            <a:r>
              <a:rPr lang="en-US" altLang="zh-CN" sz="2000" dirty="0" smtClean="0"/>
              <a:t>/ bt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android:layout_width="wrap_content"</a:t>
            </a:r>
          </a:p>
          <a:p>
            <a:r>
              <a:rPr lang="en-US" altLang="zh-CN" sz="2000" dirty="0"/>
              <a:t>        android:layout_height="wrap_content"</a:t>
            </a:r>
          </a:p>
          <a:p>
            <a:r>
              <a:rPr lang="en-US" altLang="zh-CN" sz="2000" dirty="0"/>
              <a:t>        android:text="</a:t>
            </a:r>
            <a:r>
              <a:rPr lang="zh-CN" altLang="en-US" sz="2000" dirty="0"/>
              <a:t>启动动画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    android:onClick="onClick"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smtClean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5132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9938" y="1316172"/>
            <a:ext cx="85461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具体实现：</a:t>
            </a:r>
            <a:endParaRPr lang="en-US" altLang="zh-CN" sz="2000" dirty="0" smtClean="0"/>
          </a:p>
          <a:p>
            <a:r>
              <a:rPr lang="en-US" altLang="zh-CN" sz="2000" dirty="0" smtClean="0"/>
              <a:t>2.1</a:t>
            </a:r>
            <a:r>
              <a:rPr lang="zh-CN" altLang="en-US" sz="2000" dirty="0" smtClean="0"/>
              <a:t>、程序代码（</a:t>
            </a:r>
            <a:r>
              <a:rPr lang="en-US" altLang="zh-CN" sz="2000" dirty="0"/>
              <a:t>AlphaAnimation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 public void onClick(View view) {</a:t>
            </a:r>
          </a:p>
          <a:p>
            <a:r>
              <a:rPr lang="en-US" altLang="zh-CN" sz="2000" dirty="0"/>
              <a:t>        //true,</a:t>
            </a:r>
            <a:r>
              <a:rPr lang="zh-CN" altLang="en-US" sz="2000" dirty="0"/>
              <a:t>表示使用</a:t>
            </a:r>
            <a:r>
              <a:rPr lang="en-US" altLang="zh-CN" sz="2000" dirty="0"/>
              <a:t>Animation</a:t>
            </a:r>
            <a:r>
              <a:rPr lang="zh-CN" altLang="en-US" sz="2000" dirty="0"/>
              <a:t>的</a:t>
            </a:r>
            <a:r>
              <a:rPr lang="en-US" altLang="zh-CN" sz="2000" dirty="0"/>
              <a:t>interpolator,false</a:t>
            </a:r>
            <a:r>
              <a:rPr lang="zh-CN" altLang="en-US" sz="2000" dirty="0"/>
              <a:t>表示使用自己的。</a:t>
            </a:r>
          </a:p>
          <a:p>
            <a:r>
              <a:rPr lang="zh-CN" altLang="en-US" sz="2000" dirty="0"/>
              <a:t>        </a:t>
            </a:r>
            <a:r>
              <a:rPr lang="en-US" altLang="zh-CN" sz="2000" dirty="0"/>
              <a:t>AnimationSet </a:t>
            </a:r>
            <a:r>
              <a:rPr lang="en-US" altLang="zh-CN" sz="2000" dirty="0" err="1"/>
              <a:t>animationSet</a:t>
            </a:r>
            <a:r>
              <a:rPr lang="en-US" altLang="zh-CN" sz="2000" dirty="0"/>
              <a:t> = new AnimationSet(true);</a:t>
            </a:r>
          </a:p>
          <a:p>
            <a:r>
              <a:rPr lang="en-US" altLang="zh-CN" sz="2000" dirty="0"/>
              <a:t>        AlphaAnimation </a:t>
            </a:r>
            <a:r>
              <a:rPr lang="en-US" altLang="zh-CN" sz="2000" dirty="0" err="1"/>
              <a:t>alphaAnimation</a:t>
            </a:r>
            <a:r>
              <a:rPr lang="en-US" altLang="zh-CN" sz="2000" dirty="0"/>
              <a:t> = new AlphaAnimation(0,1);</a:t>
            </a:r>
          </a:p>
          <a:p>
            <a:r>
              <a:rPr lang="en-US" altLang="zh-CN" sz="2000" dirty="0"/>
              <a:t>        alphaAnimation.setDuration(500);</a:t>
            </a:r>
          </a:p>
          <a:p>
            <a:r>
              <a:rPr lang="en-US" altLang="zh-CN" sz="2000" dirty="0"/>
              <a:t>        animationSet.addAnimation(alphaAnimation);</a:t>
            </a:r>
          </a:p>
          <a:p>
            <a:r>
              <a:rPr lang="en-US" altLang="zh-CN" sz="2000" dirty="0"/>
              <a:t>        imageView.startAnimation(animationSet);</a:t>
            </a:r>
          </a:p>
          <a:p>
            <a:r>
              <a:rPr lang="en-US" altLang="zh-CN" sz="2000" dirty="0"/>
              <a:t>    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430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9938" y="1316172"/>
            <a:ext cx="85461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具体实现：</a:t>
            </a:r>
            <a:endParaRPr lang="en-US" altLang="zh-CN" sz="2000" dirty="0" smtClean="0"/>
          </a:p>
          <a:p>
            <a:r>
              <a:rPr lang="en-US" altLang="zh-CN" sz="2000" dirty="0" smtClean="0"/>
              <a:t>2.2</a:t>
            </a:r>
            <a:r>
              <a:rPr lang="zh-CN" altLang="en-US" sz="2000" dirty="0" smtClean="0"/>
              <a:t>、程序代码（</a:t>
            </a:r>
            <a:r>
              <a:rPr lang="en-US" altLang="zh-CN" sz="2000" dirty="0"/>
              <a:t> RotateAnimation 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  public void onClick(View view) {</a:t>
            </a:r>
          </a:p>
          <a:p>
            <a:r>
              <a:rPr lang="en-US" altLang="zh-CN" sz="2000" dirty="0"/>
              <a:t>        //true,</a:t>
            </a:r>
            <a:r>
              <a:rPr lang="zh-CN" altLang="en-US" sz="2000" dirty="0"/>
              <a:t>表示使用</a:t>
            </a:r>
            <a:r>
              <a:rPr lang="en-US" altLang="zh-CN" sz="2000" dirty="0"/>
              <a:t>Animation</a:t>
            </a:r>
            <a:r>
              <a:rPr lang="zh-CN" altLang="en-US" sz="2000" dirty="0"/>
              <a:t>的</a:t>
            </a:r>
            <a:r>
              <a:rPr lang="en-US" altLang="zh-CN" sz="2000" dirty="0"/>
              <a:t>interpolator,false</a:t>
            </a:r>
            <a:r>
              <a:rPr lang="zh-CN" altLang="en-US" sz="2000" dirty="0"/>
              <a:t>表示使用自己的。</a:t>
            </a:r>
          </a:p>
          <a:p>
            <a:r>
              <a:rPr lang="zh-CN" altLang="en-US" sz="2000" dirty="0"/>
              <a:t>        </a:t>
            </a:r>
            <a:r>
              <a:rPr lang="en-US" altLang="zh-CN" sz="2000" dirty="0"/>
              <a:t>AnimationSet </a:t>
            </a:r>
            <a:r>
              <a:rPr lang="en-US" altLang="zh-CN" sz="2000" dirty="0" err="1"/>
              <a:t>animationSet</a:t>
            </a:r>
            <a:r>
              <a:rPr lang="en-US" altLang="zh-CN" sz="2000" dirty="0"/>
              <a:t> = new AnimationSet(true</a:t>
            </a:r>
            <a:r>
              <a:rPr lang="en-US" altLang="zh-CN" sz="2000" dirty="0" smtClean="0"/>
              <a:t>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  RotateAnimation rotateAnimation = new RotateAnimation(0,360,</a:t>
            </a:r>
          </a:p>
          <a:p>
            <a:r>
              <a:rPr lang="en-US" altLang="zh-CN" sz="2000" dirty="0"/>
              <a:t>                Animation.RELATIVE_TO_SELF,0.5f,</a:t>
            </a:r>
          </a:p>
          <a:p>
            <a:r>
              <a:rPr lang="en-US" altLang="zh-CN" sz="2000" dirty="0"/>
              <a:t>                Animation.RELATIVE_TO_SELF,0.5f);</a:t>
            </a:r>
          </a:p>
          <a:p>
            <a:r>
              <a:rPr lang="en-US" altLang="zh-CN" sz="2000" dirty="0"/>
              <a:t>        rotateAnimation.setDuration(1000);</a:t>
            </a:r>
          </a:p>
          <a:p>
            <a:r>
              <a:rPr lang="en-US" altLang="zh-CN" sz="2000" dirty="0"/>
              <a:t>        animationSet.addAnimation(rotateAnimation);</a:t>
            </a:r>
          </a:p>
          <a:p>
            <a:r>
              <a:rPr lang="en-US" altLang="zh-CN" sz="2000" dirty="0"/>
              <a:t>        imageView.startAnimation(animationSet);</a:t>
            </a:r>
          </a:p>
          <a:p>
            <a:r>
              <a:rPr lang="en-US" altLang="zh-CN" sz="2000" dirty="0"/>
              <a:t>    }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0959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5683" y="0"/>
            <a:ext cx="7766936" cy="94422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课堂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4328" y="944220"/>
            <a:ext cx="7941733" cy="509442"/>
          </a:xfrm>
        </p:spPr>
        <p:txBody>
          <a:bodyPr/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人：蒋绪金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9938" y="1316172"/>
            <a:ext cx="854612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</a:rPr>
              <a:t>Animation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（动画）</a:t>
            </a:r>
            <a:r>
              <a:rPr lang="en-US" altLang="zh-CN" sz="3200" dirty="0" smtClean="0">
                <a:solidFill>
                  <a:srgbClr val="00B0F0"/>
                </a:solidFill>
              </a:rPr>
              <a:t>:</a:t>
            </a:r>
          </a:p>
          <a:p>
            <a:r>
              <a:rPr lang="zh-CN" altLang="en-US" sz="2000" dirty="0" smtClean="0"/>
              <a:t>具体实现：</a:t>
            </a:r>
            <a:endParaRPr lang="en-US" altLang="zh-CN" sz="2000" dirty="0" smtClean="0"/>
          </a:p>
          <a:p>
            <a:r>
              <a:rPr lang="en-US" altLang="zh-CN" sz="2000" dirty="0" smtClean="0"/>
              <a:t>2.3</a:t>
            </a:r>
            <a:r>
              <a:rPr lang="zh-CN" altLang="en-US" sz="2000" dirty="0" smtClean="0"/>
              <a:t>、程序代码（</a:t>
            </a:r>
            <a:r>
              <a:rPr lang="en-US" altLang="zh-CN" sz="2000" dirty="0"/>
              <a:t> ScaleAnimation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  public void onClick(View view) {</a:t>
            </a:r>
          </a:p>
          <a:p>
            <a:r>
              <a:rPr lang="en-US" altLang="zh-CN" sz="2000" dirty="0"/>
              <a:t>        //true,</a:t>
            </a:r>
            <a:r>
              <a:rPr lang="zh-CN" altLang="en-US" sz="2000" dirty="0"/>
              <a:t>表示使用</a:t>
            </a:r>
            <a:r>
              <a:rPr lang="en-US" altLang="zh-CN" sz="2000" dirty="0"/>
              <a:t>Animation</a:t>
            </a:r>
            <a:r>
              <a:rPr lang="zh-CN" altLang="en-US" sz="2000" dirty="0"/>
              <a:t>的</a:t>
            </a:r>
            <a:r>
              <a:rPr lang="en-US" altLang="zh-CN" sz="2000" dirty="0"/>
              <a:t>interpolator,false</a:t>
            </a:r>
            <a:r>
              <a:rPr lang="zh-CN" altLang="en-US" sz="2000" dirty="0"/>
              <a:t>表示使用自己的。</a:t>
            </a:r>
          </a:p>
          <a:p>
            <a:r>
              <a:rPr lang="zh-CN" altLang="en-US" sz="2000" dirty="0"/>
              <a:t>        </a:t>
            </a:r>
            <a:r>
              <a:rPr lang="en-US" altLang="zh-CN" sz="2000" dirty="0"/>
              <a:t>AnimationSet </a:t>
            </a:r>
            <a:r>
              <a:rPr lang="en-US" altLang="zh-CN" sz="2000" dirty="0" err="1"/>
              <a:t>animationSet</a:t>
            </a:r>
            <a:r>
              <a:rPr lang="en-US" altLang="zh-CN" sz="2000" dirty="0"/>
              <a:t> = new AnimationSet(true);</a:t>
            </a:r>
          </a:p>
          <a:p>
            <a:r>
              <a:rPr lang="en-US" altLang="zh-CN" sz="2000" dirty="0"/>
              <a:t>        ScaleAnimation scaleAnimation = new ScaleAnimation(1.0f,0.5f,</a:t>
            </a:r>
          </a:p>
          <a:p>
            <a:r>
              <a:rPr lang="en-US" altLang="zh-CN" sz="2000" dirty="0"/>
              <a:t>                Animation.RELATIVE_TO_SELF,0.5f,</a:t>
            </a:r>
          </a:p>
          <a:p>
            <a:r>
              <a:rPr lang="en-US" altLang="zh-CN" sz="2000" dirty="0"/>
              <a:t>                Animation.RELATIVE_TO_SELF,0.5f);</a:t>
            </a:r>
          </a:p>
          <a:p>
            <a:r>
              <a:rPr lang="en-US" altLang="zh-CN" sz="2000" dirty="0"/>
              <a:t>        scaleAnimation.setDuration(1000);</a:t>
            </a:r>
          </a:p>
          <a:p>
            <a:r>
              <a:rPr lang="en-US" altLang="zh-CN" sz="2000" dirty="0"/>
              <a:t>        animationSet.addAnimation(scaleAnimation);</a:t>
            </a:r>
          </a:p>
          <a:p>
            <a:r>
              <a:rPr lang="en-US" altLang="zh-CN" sz="2000" dirty="0"/>
              <a:t>        imageView.startAnimation(animationSet);</a:t>
            </a:r>
          </a:p>
          <a:p>
            <a:r>
              <a:rPr lang="en-US" altLang="zh-CN" sz="2000" dirty="0"/>
              <a:t>    }  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063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2303</TotalTime>
  <Words>2119</Words>
  <Application>Microsoft Office PowerPoint</Application>
  <PresentationFormat>宽屏</PresentationFormat>
  <Paragraphs>381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  <vt:lpstr>Android课堂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Android课堂</dc:title>
  <dc:creator>jiang</dc:creator>
  <cp:lastModifiedBy>jiang</cp:lastModifiedBy>
  <cp:revision>778</cp:revision>
  <dcterms:created xsi:type="dcterms:W3CDTF">2017-05-09T03:11:36Z</dcterms:created>
  <dcterms:modified xsi:type="dcterms:W3CDTF">2017-07-06T00:24:47Z</dcterms:modified>
</cp:coreProperties>
</file>