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4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49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00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64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73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19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71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9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4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3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8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1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43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2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37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93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多媒体（音频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zh-CN" altLang="en-US" sz="2000" dirty="0"/>
          </a:p>
          <a:p>
            <a:r>
              <a:rPr lang="en-US" altLang="zh-CN" sz="2000" dirty="0"/>
              <a:t>Android</a:t>
            </a:r>
            <a:r>
              <a:rPr lang="zh-CN" altLang="en-US" sz="2000" dirty="0"/>
              <a:t>中音频和视频的播放我们最先想到的就是</a:t>
            </a:r>
            <a:r>
              <a:rPr lang="en-US" altLang="zh-CN" sz="2000" dirty="0"/>
              <a:t>MediaPlayer</a:t>
            </a:r>
            <a:r>
              <a:rPr lang="zh-CN" altLang="en-US" sz="2000" dirty="0"/>
              <a:t>类了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该</a:t>
            </a:r>
            <a:r>
              <a:rPr lang="zh-CN" altLang="en-US" sz="2000" dirty="0"/>
              <a:t>类提供了播放、暂停、停止、和重复播放等方法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该</a:t>
            </a:r>
            <a:r>
              <a:rPr lang="zh-CN" altLang="en-US" sz="2000" dirty="0"/>
              <a:t>类位于</a:t>
            </a:r>
            <a:r>
              <a:rPr lang="en-US" altLang="zh-CN" sz="2000" dirty="0"/>
              <a:t>android.media</a:t>
            </a:r>
            <a:r>
              <a:rPr lang="zh-CN" altLang="en-US" sz="2000" dirty="0"/>
              <a:t>包下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其</a:t>
            </a:r>
            <a:r>
              <a:rPr lang="zh-CN" altLang="en-US" sz="2000" dirty="0"/>
              <a:t>实除了这个类还有一个音乐播放类那就是</a:t>
            </a:r>
            <a:r>
              <a:rPr lang="en-US" altLang="zh-CN" sz="2000" dirty="0" smtClean="0"/>
              <a:t>SoundPool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058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多媒体（视频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、使用</a:t>
            </a:r>
            <a:r>
              <a:rPr lang="en-US" altLang="zh-CN" sz="2000" dirty="0"/>
              <a:t>VideoView</a:t>
            </a:r>
            <a:r>
              <a:rPr lang="zh-CN" altLang="en-US" sz="2000" dirty="0"/>
              <a:t>来实</a:t>
            </a:r>
            <a:r>
              <a:rPr lang="zh-CN" altLang="en-US" sz="2000" dirty="0" smtClean="0"/>
              <a:t>现：</a:t>
            </a:r>
            <a:endParaRPr lang="en-US" altLang="zh-CN" sz="2000" dirty="0" smtClean="0"/>
          </a:p>
          <a:p>
            <a:r>
              <a:rPr lang="zh-CN" altLang="en-US" sz="2000" dirty="0" smtClean="0"/>
              <a:t>方式一：播放资源文件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videoView = (VideoView)findViewById</a:t>
            </a:r>
            <a:r>
              <a:rPr lang="en-US" altLang="zh-CN" sz="2000" dirty="0" smtClean="0"/>
              <a:t>( R.id.vv );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Uri </a:t>
            </a:r>
            <a:r>
              <a:rPr lang="en-US" altLang="zh-CN" sz="2000" dirty="0"/>
              <a:t>uri</a:t>
            </a:r>
            <a:r>
              <a:rPr lang="en-US" altLang="zh-CN" sz="2000" dirty="0"/>
              <a:t> = Uri.parse</a:t>
            </a:r>
            <a:r>
              <a:rPr lang="en-US" altLang="zh-CN" sz="2000" dirty="0" smtClean="0"/>
              <a:t>(</a:t>
            </a:r>
          </a:p>
          <a:p>
            <a:r>
              <a:rPr lang="en-US" altLang="zh-CN" sz="2000" dirty="0" smtClean="0"/>
              <a:t>"</a:t>
            </a:r>
            <a:r>
              <a:rPr lang="en-US" altLang="zh-CN" sz="2000" dirty="0"/>
              <a:t>android.resource://com.example.myapplication/"+R.raw.welcome</a:t>
            </a:r>
            <a:r>
              <a:rPr lang="en-US" altLang="zh-CN" sz="2000" dirty="0" smtClean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videoView.setMediaController (</a:t>
            </a:r>
            <a:r>
              <a:rPr lang="en-US" altLang="zh-CN" sz="2000" dirty="0"/>
              <a:t>new MediaController(this));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videoView.setVideoURI (</a:t>
            </a:r>
            <a:r>
              <a:rPr lang="en-US" altLang="zh-CN" sz="2000" dirty="0"/>
              <a:t>uri);</a:t>
            </a:r>
          </a:p>
          <a:p>
            <a:r>
              <a:rPr lang="en-US" altLang="zh-CN" sz="2000" dirty="0"/>
              <a:t>        videoView.start();</a:t>
            </a:r>
          </a:p>
          <a:p>
            <a:r>
              <a:rPr lang="en-US" altLang="zh-CN" sz="2000" dirty="0"/>
              <a:t>        videoView.requestFocus();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785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多媒体（视频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、使用</a:t>
            </a:r>
            <a:r>
              <a:rPr lang="en-US" altLang="zh-CN" sz="2000" dirty="0"/>
              <a:t>VideoView</a:t>
            </a:r>
            <a:r>
              <a:rPr lang="zh-CN" altLang="en-US" sz="2000" dirty="0"/>
              <a:t>来实</a:t>
            </a:r>
            <a:r>
              <a:rPr lang="zh-CN" altLang="en-US" sz="2000" dirty="0" smtClean="0"/>
              <a:t>现：</a:t>
            </a:r>
            <a:endParaRPr lang="en-US" altLang="zh-CN" sz="2000" dirty="0" smtClean="0"/>
          </a:p>
          <a:p>
            <a:r>
              <a:rPr lang="zh-CN" altLang="en-US" sz="2000" dirty="0" smtClean="0"/>
              <a:t>方式二：播放</a:t>
            </a:r>
            <a:r>
              <a:rPr lang="en-US" altLang="zh-CN" sz="2000" dirty="0" smtClean="0"/>
              <a:t>SD</a:t>
            </a:r>
            <a:r>
              <a:rPr lang="zh-CN" altLang="en-US" sz="2000" dirty="0" smtClean="0"/>
              <a:t>卡存储文件</a:t>
            </a:r>
            <a:endParaRPr lang="en-US" altLang="zh-CN" sz="2000" dirty="0" smtClean="0"/>
          </a:p>
          <a:p>
            <a:r>
              <a:rPr lang="en-US" altLang="zh-CN" sz="2000" dirty="0"/>
              <a:t> videoView = (VideoView)findViewById(R.id.vv);</a:t>
            </a:r>
          </a:p>
          <a:p>
            <a:r>
              <a:rPr lang="en-US" altLang="zh-CN" sz="2000" dirty="0" smtClean="0"/>
              <a:t>String </a:t>
            </a:r>
            <a:r>
              <a:rPr lang="en-US" altLang="zh-CN" sz="2000" dirty="0"/>
              <a:t>path = Environment.getExternalStorageDirectory().getPath()+"/welcome.mp4";</a:t>
            </a:r>
          </a:p>
          <a:p>
            <a:r>
              <a:rPr lang="en-US" altLang="zh-CN" sz="2000" dirty="0"/>
              <a:t>        videoView.setMediaController(new MediaController(this));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videoView.setVideoPath(path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videoView.start();</a:t>
            </a:r>
          </a:p>
          <a:p>
            <a:r>
              <a:rPr lang="en-US" altLang="zh-CN" sz="2000" dirty="0"/>
              <a:t>        videoView.requestFocus</a:t>
            </a:r>
            <a:r>
              <a:rPr lang="en-US" altLang="zh-CN" sz="2000" dirty="0" smtClean="0"/>
              <a:t>();</a:t>
            </a:r>
            <a:endParaRPr lang="en-US" altLang="zh-CN" sz="2000" dirty="0"/>
          </a:p>
          <a:p>
            <a:r>
              <a:rPr lang="zh-CN" altLang="en-US" sz="2000" dirty="0"/>
              <a:t>权限：</a:t>
            </a:r>
            <a:endParaRPr lang="en-US" altLang="zh-CN" sz="2000" dirty="0"/>
          </a:p>
          <a:p>
            <a:r>
              <a:rPr lang="en-US" altLang="zh-CN" sz="2000" dirty="0"/>
              <a:t> &lt;uses-permission android:name="android.permission.READ_EXTERNAL_STORAGE"/&gt;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&lt;uses-permission android:name="android.permission.WRITE_EXTERNAL_STORAGE</a:t>
            </a:r>
            <a:r>
              <a:rPr lang="en-US" altLang="zh-CN" sz="2000" dirty="0" smtClean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0722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多媒体（视频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、使用</a:t>
            </a:r>
            <a:r>
              <a:rPr lang="en-US" altLang="zh-CN" sz="2000" dirty="0"/>
              <a:t>MediaPlayer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 </a:t>
            </a:r>
            <a:r>
              <a:rPr lang="en-US" altLang="zh-CN" sz="2000" dirty="0"/>
              <a:t>MediaPlayer</a:t>
            </a:r>
            <a:r>
              <a:rPr lang="zh-CN" altLang="en-US" sz="2000" dirty="0"/>
              <a:t>本身不能显示视频内容</a:t>
            </a:r>
            <a:r>
              <a:rPr lang="en-US" altLang="zh-CN" sz="2000" dirty="0"/>
              <a:t>,</a:t>
            </a:r>
            <a:r>
              <a:rPr lang="zh-CN" altLang="en-US" sz="2000" dirty="0"/>
              <a:t>它只能控制视频的播放 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 </a:t>
            </a:r>
            <a:r>
              <a:rPr lang="zh-CN" altLang="en-US" sz="2000" dirty="0" smtClean="0"/>
              <a:t>如</a:t>
            </a:r>
            <a:r>
              <a:rPr lang="zh-CN" altLang="en-US" sz="2000" dirty="0"/>
              <a:t>果要使用</a:t>
            </a:r>
            <a:r>
              <a:rPr lang="en-US" altLang="zh-CN" sz="2000" dirty="0"/>
              <a:t>MediaPlayer</a:t>
            </a:r>
            <a:r>
              <a:rPr lang="zh-CN" altLang="en-US" sz="2000" dirty="0"/>
              <a:t>来播放视频，还需要配合</a:t>
            </a:r>
            <a:r>
              <a:rPr lang="en-US" altLang="zh-CN" sz="2000" dirty="0"/>
              <a:t>SurfaceView</a:t>
            </a:r>
            <a:r>
              <a:rPr lang="zh-CN" altLang="en-US" sz="2000" dirty="0"/>
              <a:t>来显示视</a:t>
            </a:r>
            <a:r>
              <a:rPr lang="zh-CN" altLang="en-US" sz="2000" dirty="0" smtClean="0"/>
              <a:t>频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且将</a:t>
            </a:r>
            <a:r>
              <a:rPr lang="en-US" altLang="zh-CN" sz="2000" dirty="0"/>
              <a:t>MediaPlayer</a:t>
            </a:r>
            <a:r>
              <a:rPr lang="zh-CN" altLang="en-US" sz="2000" dirty="0"/>
              <a:t>中解码的视频数据在</a:t>
            </a:r>
            <a:r>
              <a:rPr lang="en-US" altLang="zh-CN" sz="2000" dirty="0"/>
              <a:t>SurfaceView</a:t>
            </a:r>
            <a:r>
              <a:rPr lang="zh-CN" altLang="en-US" sz="2000" dirty="0"/>
              <a:t>中播放</a:t>
            </a:r>
            <a:r>
              <a:rPr lang="en-US" altLang="zh-CN" sz="2000" dirty="0"/>
              <a:t>,</a:t>
            </a:r>
            <a:r>
              <a:rPr lang="zh-CN" altLang="en-US" sz="2000" dirty="0"/>
              <a:t>需要调用</a:t>
            </a:r>
            <a:r>
              <a:rPr lang="en-US" altLang="zh-CN" sz="2000" dirty="0"/>
              <a:t>MediaPlayer</a:t>
            </a:r>
            <a:r>
              <a:rPr lang="zh-CN" altLang="en-US" sz="2000" dirty="0"/>
              <a:t>中的</a:t>
            </a:r>
            <a:r>
              <a:rPr lang="en-US" altLang="zh-CN" sz="2000" dirty="0"/>
              <a:t>setDisplay() 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 </a:t>
            </a:r>
            <a:r>
              <a:rPr lang="zh-CN" altLang="en-US" sz="2000" dirty="0" smtClean="0"/>
              <a:t>它</a:t>
            </a:r>
            <a:r>
              <a:rPr lang="zh-CN" altLang="en-US" sz="2000" dirty="0"/>
              <a:t>接受一个</a:t>
            </a:r>
            <a:r>
              <a:rPr lang="en-US" altLang="zh-CN" sz="2000" dirty="0"/>
              <a:t>SurfaceHolder</a:t>
            </a:r>
            <a:r>
              <a:rPr lang="zh-CN" altLang="en-US" sz="2000" dirty="0"/>
              <a:t>对象</a:t>
            </a:r>
            <a:r>
              <a:rPr lang="en-US" altLang="zh-CN" sz="2000" dirty="0"/>
              <a:t>,</a:t>
            </a:r>
            <a:r>
              <a:rPr lang="zh-CN" altLang="en-US" sz="2000" dirty="0"/>
              <a:t>可将我们用于 </a:t>
            </a:r>
            <a:r>
              <a:rPr lang="zh-CN" altLang="en-US" sz="2000" dirty="0" smtClean="0"/>
              <a:t>播</a:t>
            </a:r>
            <a:r>
              <a:rPr lang="zh-CN" altLang="en-US" sz="2000" dirty="0"/>
              <a:t>放视频的</a:t>
            </a:r>
            <a:r>
              <a:rPr lang="en-US" altLang="zh-CN" sz="2000" dirty="0"/>
              <a:t>SurfaceView</a:t>
            </a:r>
            <a:r>
              <a:rPr lang="zh-CN" altLang="en-US" sz="2000" dirty="0"/>
              <a:t>对应的</a:t>
            </a:r>
            <a:r>
              <a:rPr lang="en-US" altLang="zh-CN" sz="2000" dirty="0"/>
              <a:t>SurfaceHolder</a:t>
            </a:r>
            <a:r>
              <a:rPr lang="zh-CN" altLang="en-US" sz="2000" dirty="0"/>
              <a:t>对象作为参数 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这</a:t>
            </a:r>
            <a:r>
              <a:rPr lang="zh-CN" altLang="en-US" sz="2000" dirty="0"/>
              <a:t>样</a:t>
            </a:r>
            <a:r>
              <a:rPr lang="en-US" altLang="zh-CN" sz="2000" dirty="0"/>
              <a:t>,MediaPlayer</a:t>
            </a:r>
            <a:r>
              <a:rPr lang="zh-CN" altLang="en-US" sz="2000" dirty="0"/>
              <a:t>和</a:t>
            </a:r>
            <a:r>
              <a:rPr lang="en-US" altLang="zh-CN" sz="2000" dirty="0"/>
              <a:t>SurfaceView</a:t>
            </a:r>
            <a:r>
              <a:rPr lang="zh-CN" altLang="en-US" sz="2000" dirty="0"/>
              <a:t>就建立起了关</a:t>
            </a:r>
            <a:r>
              <a:rPr lang="zh-CN" altLang="en-US" sz="2000" dirty="0" smtClean="0"/>
              <a:t>联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74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多媒体（视频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、使用</a:t>
            </a:r>
            <a:r>
              <a:rPr lang="en-US" altLang="zh-CN" sz="2000" dirty="0"/>
              <a:t>MediaPlayer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 </a:t>
            </a:r>
            <a:r>
              <a:rPr lang="zh-CN" altLang="en-US" sz="2000" dirty="0" smtClean="0"/>
              <a:t>另</a:t>
            </a:r>
            <a:r>
              <a:rPr lang="zh-CN" altLang="en-US" sz="2000" dirty="0"/>
              <a:t>外</a:t>
            </a:r>
            <a:r>
              <a:rPr lang="en-US" altLang="zh-CN" sz="2000" dirty="0"/>
              <a:t>,</a:t>
            </a:r>
            <a:r>
              <a:rPr lang="zh-CN" altLang="en-US" sz="2000" dirty="0"/>
              <a:t>因为在设置播放的视频的视频数据源之后</a:t>
            </a:r>
            <a:r>
              <a:rPr lang="en-US" altLang="zh-CN" sz="2000" dirty="0"/>
              <a:t>,</a:t>
            </a:r>
            <a:r>
              <a:rPr lang="zh-CN" altLang="en-US" sz="2000" dirty="0"/>
              <a:t>它需要对其进行解码</a:t>
            </a:r>
            <a:r>
              <a:rPr lang="en-US" altLang="zh-CN" sz="2000" dirty="0"/>
              <a:t>(</a:t>
            </a:r>
            <a:r>
              <a:rPr lang="zh-CN" altLang="en-US" sz="2000" dirty="0"/>
              <a:t>调用</a:t>
            </a:r>
            <a:r>
              <a:rPr lang="en-US" altLang="zh-CN" sz="2000" dirty="0"/>
              <a:t>prepare()</a:t>
            </a:r>
            <a:r>
              <a:rPr lang="zh-CN" altLang="en-US" sz="2000" dirty="0"/>
              <a:t>方法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/>
              <a:t>  </a:t>
            </a:r>
            <a:r>
              <a:rPr lang="zh-CN" altLang="en-US" sz="2000" dirty="0" smtClean="0"/>
              <a:t>这</a:t>
            </a:r>
            <a:r>
              <a:rPr lang="zh-CN" altLang="en-US" sz="2000" dirty="0"/>
              <a:t>是一个比较耗时的操作</a:t>
            </a:r>
            <a:r>
              <a:rPr lang="en-US" altLang="zh-CN" sz="2000" dirty="0"/>
              <a:t>,</a:t>
            </a:r>
            <a:r>
              <a:rPr lang="zh-CN" altLang="en-US" sz="2000" dirty="0"/>
              <a:t>为了避免应用程序阻止</a:t>
            </a:r>
            <a:r>
              <a:rPr lang="en-US" altLang="zh-CN" sz="2000" dirty="0"/>
              <a:t>, 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 </a:t>
            </a:r>
            <a:r>
              <a:rPr lang="zh-CN" altLang="en-US" sz="2000" dirty="0" smtClean="0"/>
              <a:t>可</a:t>
            </a:r>
            <a:r>
              <a:rPr lang="zh-CN" altLang="en-US" sz="2000" dirty="0"/>
              <a:t>以使用它的</a:t>
            </a:r>
            <a:r>
              <a:rPr lang="en-US" altLang="zh-CN" sz="2000" dirty="0"/>
              <a:t>prepareAsync()</a:t>
            </a:r>
            <a:r>
              <a:rPr lang="zh-CN" altLang="en-US" sz="2000" dirty="0"/>
              <a:t>方法配合</a:t>
            </a:r>
            <a:r>
              <a:rPr lang="en-US" altLang="zh-CN" sz="2000" dirty="0"/>
              <a:t>OnPreparedListener</a:t>
            </a:r>
            <a:r>
              <a:rPr lang="zh-CN" altLang="en-US" sz="2000" dirty="0"/>
              <a:t>监听器来让其异步操作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/>
              <a:t>  </a:t>
            </a:r>
            <a:r>
              <a:rPr lang="zh-CN" altLang="en-US" sz="2000" dirty="0" smtClean="0"/>
              <a:t>注</a:t>
            </a:r>
            <a:r>
              <a:rPr lang="zh-CN" altLang="en-US" sz="2000" dirty="0"/>
              <a:t>意</a:t>
            </a:r>
            <a:r>
              <a:rPr lang="en-US" altLang="zh-CN" sz="2000" dirty="0"/>
              <a:t>,</a:t>
            </a:r>
            <a:r>
              <a:rPr lang="zh-CN" altLang="en-US" sz="2000" dirty="0"/>
              <a:t>只有</a:t>
            </a:r>
            <a:r>
              <a:rPr lang="en-US" altLang="zh-CN" sz="2000" dirty="0"/>
              <a:t>MediaPlayer</a:t>
            </a:r>
            <a:r>
              <a:rPr lang="zh-CN" altLang="en-US" sz="2000" dirty="0"/>
              <a:t>的准备工作做完后</a:t>
            </a:r>
            <a:r>
              <a:rPr lang="en-US" altLang="zh-CN" sz="2000" dirty="0"/>
              <a:t>,</a:t>
            </a:r>
            <a:r>
              <a:rPr lang="zh-CN" altLang="en-US" sz="2000" dirty="0"/>
              <a:t>才能开始播放</a:t>
            </a:r>
          </a:p>
        </p:txBody>
      </p:sp>
    </p:spTree>
    <p:extLst>
      <p:ext uri="{BB962C8B-B14F-4D97-AF65-F5344CB8AC3E}">
        <p14:creationId xmlns:p14="http://schemas.microsoft.com/office/powerpoint/2010/main" val="27483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多媒体（视频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、使用</a:t>
            </a:r>
            <a:r>
              <a:rPr lang="en-US" altLang="zh-CN" sz="2000" dirty="0"/>
              <a:t>MediaPlayer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局文件代码：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&lt;SurfaceView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</a:t>
            </a:r>
            <a:r>
              <a:rPr lang="en-US" altLang="zh-CN" sz="2000" dirty="0" err="1" smtClean="0"/>
              <a:t>sv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 /&gt;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085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多媒体（视频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、使用</a:t>
            </a:r>
            <a:r>
              <a:rPr lang="en-US" altLang="zh-CN" sz="2000" dirty="0"/>
              <a:t>MediaPlayer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public class MainActivity extends Activity implements </a:t>
            </a:r>
            <a:r>
              <a:rPr lang="en-US" altLang="zh-CN" sz="2000" dirty="0" smtClean="0"/>
              <a:t>				SurfaceHolder.Callback </a:t>
            </a:r>
            <a:r>
              <a:rPr lang="en-US" altLang="zh-CN" sz="2000" dirty="0"/>
              <a:t>,MediaPlayer.OnPreparedListener</a:t>
            </a:r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//</a:t>
            </a:r>
            <a:r>
              <a:rPr lang="zh-CN" altLang="en-US" sz="2000" dirty="0" smtClean="0"/>
              <a:t>声明变量</a:t>
            </a:r>
            <a:endParaRPr lang="en-US" altLang="zh-CN" sz="2000" dirty="0"/>
          </a:p>
          <a:p>
            <a:r>
              <a:rPr lang="en-US" altLang="zh-CN" sz="2000" dirty="0"/>
              <a:t>    SurfaceView </a:t>
            </a:r>
            <a:r>
              <a:rPr lang="en-US" altLang="zh-CN" sz="2000" dirty="0"/>
              <a:t>surfaceView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SurfaceHolder holder;</a:t>
            </a:r>
          </a:p>
          <a:p>
            <a:r>
              <a:rPr lang="en-US" altLang="zh-CN" sz="2000" dirty="0"/>
              <a:t>    MediaPlayer player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…//</a:t>
            </a:r>
            <a:r>
              <a:rPr lang="zh-CN" altLang="en-US" sz="2000" dirty="0">
                <a:solidFill>
                  <a:srgbClr val="FF0000"/>
                </a:solidFill>
              </a:rPr>
              <a:t>有</a:t>
            </a:r>
            <a:r>
              <a:rPr lang="zh-CN" altLang="en-US" sz="2000" dirty="0" smtClean="0">
                <a:solidFill>
                  <a:srgbClr val="FF0000"/>
                </a:solidFill>
              </a:rPr>
              <a:t>待增加实现方法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多媒体（视频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增加实现方法：</a:t>
            </a:r>
            <a:endParaRPr lang="en-US" altLang="zh-CN" sz="2000" dirty="0" smtClean="0"/>
          </a:p>
          <a:p>
            <a:r>
              <a:rPr lang="en-US" altLang="zh-CN" sz="2000" dirty="0"/>
              <a:t> public void surfaceCreated(SurfaceHolder surfaceHolder) </a:t>
            </a:r>
            <a:r>
              <a:rPr lang="en-US" altLang="zh-CN" sz="2000" dirty="0" smtClean="0"/>
              <a:t>{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 smtClean="0"/>
              <a:t>	// </a:t>
            </a:r>
            <a:r>
              <a:rPr lang="zh-CN" altLang="en-US" sz="2000" dirty="0"/>
              <a:t>当</a:t>
            </a:r>
            <a:r>
              <a:rPr lang="en-US" altLang="zh-CN" sz="2000" dirty="0"/>
              <a:t>SurfaceView</a:t>
            </a:r>
            <a:r>
              <a:rPr lang="zh-CN" altLang="en-US" sz="2000" dirty="0"/>
              <a:t>中的</a:t>
            </a:r>
            <a:r>
              <a:rPr lang="en-US" altLang="zh-CN" sz="2000" dirty="0"/>
              <a:t>Surface</a:t>
            </a:r>
            <a:r>
              <a:rPr lang="zh-CN" altLang="en-US" sz="2000" dirty="0"/>
              <a:t>被创建的时候被调用     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在这里我们指定</a:t>
            </a:r>
            <a:r>
              <a:rPr lang="en-US" altLang="zh-CN" sz="2000" dirty="0"/>
              <a:t>MediaPlayer</a:t>
            </a:r>
            <a:r>
              <a:rPr lang="zh-CN" altLang="en-US" sz="2000" dirty="0"/>
              <a:t>在当前的</a:t>
            </a:r>
            <a:r>
              <a:rPr lang="en-US" altLang="zh-CN" sz="2000" dirty="0"/>
              <a:t>Surface</a:t>
            </a:r>
            <a:r>
              <a:rPr lang="zh-CN" altLang="en-US" sz="2000" dirty="0"/>
              <a:t>中进行播放</a:t>
            </a:r>
            <a:endParaRPr lang="en-US" altLang="zh-CN" sz="2000" dirty="0"/>
          </a:p>
          <a:p>
            <a:r>
              <a:rPr lang="en-US" altLang="zh-CN" sz="2000" dirty="0"/>
              <a:t>        player.setDisplay(holder</a:t>
            </a:r>
            <a:r>
              <a:rPr lang="en-US" altLang="zh-CN" sz="2000" dirty="0" smtClean="0"/>
              <a:t>);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可</a:t>
            </a:r>
            <a:r>
              <a:rPr lang="zh-CN" altLang="en-US" sz="2000" dirty="0"/>
              <a:t>以使用</a:t>
            </a:r>
            <a:r>
              <a:rPr lang="en-US" altLang="zh-CN" sz="2000" dirty="0"/>
              <a:t>prepare</a:t>
            </a:r>
            <a:r>
              <a:rPr lang="zh-CN" altLang="en-US" sz="2000" dirty="0"/>
              <a:t>或者</a:t>
            </a:r>
            <a:r>
              <a:rPr lang="en-US" altLang="zh-CN" sz="2000" dirty="0"/>
              <a:t>prepareAsync</a:t>
            </a:r>
            <a:r>
              <a:rPr lang="zh-CN" altLang="en-US" sz="2000" dirty="0"/>
              <a:t>来准备播放了 </a:t>
            </a:r>
            <a:endParaRPr lang="en-US" altLang="zh-CN" sz="2000" dirty="0"/>
          </a:p>
          <a:p>
            <a:r>
              <a:rPr lang="en-US" altLang="zh-CN" sz="2000" dirty="0"/>
              <a:t>        player.prepareAsync();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    public void surfaceChanged(SurfaceHolder </a:t>
            </a:r>
            <a:r>
              <a:rPr lang="en-US" altLang="zh-CN" sz="2000" dirty="0"/>
              <a:t>surfaceHolder</a:t>
            </a:r>
            <a:r>
              <a:rPr lang="en-US" altLang="zh-CN" sz="2000" dirty="0"/>
              <a:t>, int i, int i1, int i2) </a:t>
            </a:r>
            <a:r>
              <a:rPr lang="en-US" altLang="zh-CN" sz="2000" dirty="0" smtClean="0"/>
              <a:t>{}</a:t>
            </a:r>
            <a:endParaRPr lang="en-US" altLang="zh-CN" sz="2000" dirty="0"/>
          </a:p>
          <a:p>
            <a:r>
              <a:rPr lang="en-US" altLang="zh-CN" sz="2000" dirty="0"/>
              <a:t>    public void surfaceDestroyed(SurfaceHolder surfaceHolder) </a:t>
            </a:r>
            <a:r>
              <a:rPr lang="en-US" altLang="zh-CN" sz="2000" dirty="0" smtClean="0"/>
              <a:t>{ }</a:t>
            </a:r>
            <a:endParaRPr lang="en-US" altLang="zh-CN" sz="2000" dirty="0"/>
          </a:p>
          <a:p>
            <a:r>
              <a:rPr lang="en-US" altLang="zh-CN" sz="2000" dirty="0"/>
              <a:t>    public void onPrepared(MediaPlayer mediaPlayer) </a:t>
            </a:r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	// </a:t>
            </a:r>
            <a:r>
              <a:rPr lang="zh-CN" altLang="en-US" sz="2000" dirty="0"/>
              <a:t>当</a:t>
            </a:r>
            <a:r>
              <a:rPr lang="en-US" altLang="zh-CN" sz="2000" dirty="0"/>
              <a:t>prepare</a:t>
            </a:r>
            <a:r>
              <a:rPr lang="zh-CN" altLang="en-US" sz="2000" dirty="0"/>
              <a:t>完成后，该方法触发，在这里我们播放视频 </a:t>
            </a:r>
            <a:endParaRPr lang="en-US" altLang="zh-CN" sz="2000" dirty="0"/>
          </a:p>
          <a:p>
            <a:r>
              <a:rPr lang="en-US" altLang="zh-CN" sz="2000" dirty="0"/>
              <a:t>        player.start();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023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多媒体（视频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/>
              <a:t>onCreate</a:t>
            </a:r>
            <a:r>
              <a:rPr lang="zh-CN" altLang="en-US" sz="2000" dirty="0" smtClean="0"/>
              <a:t>方法中关键代码：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 </a:t>
            </a:r>
            <a:r>
              <a:rPr lang="en-US" altLang="zh-CN" sz="2000" dirty="0" smtClean="0"/>
              <a:t>      surfaceView </a:t>
            </a:r>
            <a:r>
              <a:rPr lang="en-US" altLang="zh-CN" sz="2000" dirty="0"/>
              <a:t>= (SurfaceView)findViewById(R.id.sv);</a:t>
            </a:r>
          </a:p>
          <a:p>
            <a:r>
              <a:rPr lang="en-US" altLang="zh-CN" sz="2000" dirty="0"/>
              <a:t>        holder = surfaceView.getHolder();</a:t>
            </a:r>
          </a:p>
          <a:p>
            <a:r>
              <a:rPr lang="en-US" altLang="zh-CN" sz="2000" dirty="0"/>
              <a:t>        holder.addCallback(this);</a:t>
            </a:r>
          </a:p>
          <a:p>
            <a:r>
              <a:rPr lang="en-US" altLang="zh-CN" sz="2000" dirty="0"/>
              <a:t>        holder.setType</a:t>
            </a:r>
            <a:r>
              <a:rPr lang="en-US" altLang="zh-CN" sz="2000" dirty="0" smtClean="0"/>
              <a:t>( SurfaceHolder.SURFACE_TYPE_PUSH_BUFFERS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player = new MediaPlayer();</a:t>
            </a:r>
          </a:p>
          <a:p>
            <a:r>
              <a:rPr lang="en-US" altLang="zh-CN" sz="2000" dirty="0"/>
              <a:t>        player.setOnPreparedListener(this);</a:t>
            </a:r>
          </a:p>
          <a:p>
            <a:r>
              <a:rPr lang="en-US" altLang="zh-CN" sz="2000" dirty="0"/>
              <a:t>        String path = Environment.getExternalStorageDirectory().getPath()+"/welcome.mp4";</a:t>
            </a:r>
          </a:p>
          <a:p>
            <a:r>
              <a:rPr lang="en-US" altLang="zh-CN" sz="2000" dirty="0"/>
              <a:t>        try {</a:t>
            </a:r>
          </a:p>
          <a:p>
            <a:r>
              <a:rPr lang="en-US" altLang="zh-CN" sz="2000" dirty="0"/>
              <a:t>            player.setDataSource(path);</a:t>
            </a:r>
          </a:p>
          <a:p>
            <a:r>
              <a:rPr lang="en-US" altLang="zh-CN" sz="2000" dirty="0"/>
              <a:t>        } catch (IOException e) {</a:t>
            </a:r>
          </a:p>
          <a:p>
            <a:r>
              <a:rPr lang="en-US" altLang="zh-CN" sz="2000" dirty="0"/>
              <a:t>            e.printStackTrace();</a:t>
            </a:r>
          </a:p>
          <a:p>
            <a:r>
              <a:rPr lang="en-US" altLang="zh-CN" sz="2000" dirty="0"/>
              <a:t>    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428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多媒体（视频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MediaPlayer </a:t>
            </a:r>
            <a:r>
              <a:rPr lang="zh-CN" altLang="en-US" sz="2000" dirty="0" smtClean="0"/>
              <a:t>播放视频总结：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1 </a:t>
            </a:r>
            <a:r>
              <a:rPr lang="zh-CN" altLang="en-US" sz="2000" dirty="0"/>
              <a:t>设置</a:t>
            </a:r>
            <a:r>
              <a:rPr lang="en-US" altLang="zh-CN" sz="2000" dirty="0"/>
              <a:t>MediaPlayer</a:t>
            </a:r>
            <a:r>
              <a:rPr lang="zh-CN" altLang="en-US" sz="2000" dirty="0"/>
              <a:t>将要播放的视频  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 </a:t>
            </a:r>
            <a:r>
              <a:rPr lang="en-US" altLang="zh-CN" sz="2000" dirty="0"/>
              <a:t>mMediaPlayer.setDataSource(path); 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2 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MediaPlayer</a:t>
            </a:r>
            <a:r>
              <a:rPr lang="zh-CN" altLang="en-US" sz="2000" dirty="0" smtClean="0"/>
              <a:t>的视频输出界面 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mMediaPlayer.setDisplay( mSurfaceHolder</a:t>
            </a:r>
            <a:r>
              <a:rPr lang="en-US" altLang="zh-CN" sz="2000" dirty="0"/>
              <a:t>);  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3 </a:t>
            </a:r>
            <a:r>
              <a:rPr lang="en-US" altLang="zh-CN" sz="2000" dirty="0"/>
              <a:t>MediaPlayer</a:t>
            </a:r>
            <a:r>
              <a:rPr lang="zh-CN" altLang="en-US" sz="2000" dirty="0"/>
              <a:t>解码 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mMediaPlayer.prepareAsync</a:t>
            </a:r>
            <a:r>
              <a:rPr lang="en-US" altLang="zh-CN" sz="2000" dirty="0"/>
              <a:t>()</a:t>
            </a:r>
            <a:r>
              <a:rPr lang="zh-CN" altLang="en-US" sz="2000" dirty="0"/>
              <a:t>且结合  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 </a:t>
            </a:r>
            <a:r>
              <a:rPr lang="en-US" altLang="zh-CN" sz="2000" dirty="0"/>
              <a:t>public void onPrepared(MediaPlayer mediaPlayer) 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 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 </a:t>
            </a:r>
            <a:r>
              <a:rPr lang="en-US" altLang="zh-CN" sz="2000" dirty="0"/>
              <a:t>4 MediaPlayer</a:t>
            </a:r>
            <a:r>
              <a:rPr lang="zh-CN" altLang="en-US" sz="2000" dirty="0"/>
              <a:t>开始播放  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mediaPlayer.start();       </a:t>
            </a:r>
          </a:p>
        </p:txBody>
      </p:sp>
    </p:spTree>
    <p:extLst>
      <p:ext uri="{BB962C8B-B14F-4D97-AF65-F5344CB8AC3E}">
        <p14:creationId xmlns:p14="http://schemas.microsoft.com/office/powerpoint/2010/main" val="14646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多媒体（音频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en-US" altLang="zh-CN" sz="2000" dirty="0"/>
              <a:t>MediaPlayer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   此类适合播放较大文件，此类文件应该存储在</a:t>
            </a:r>
            <a:r>
              <a:rPr lang="en-US" altLang="zh-CN" sz="2000" dirty="0"/>
              <a:t>SD</a:t>
            </a:r>
            <a:r>
              <a:rPr lang="zh-CN" altLang="en-US" sz="2000" dirty="0"/>
              <a:t>卡上，而不是在资源文件里，还有此类每次只能播放一个音频文件。</a:t>
            </a:r>
          </a:p>
          <a:p>
            <a:r>
              <a:rPr lang="zh-CN" altLang="en-US" sz="2000" dirty="0"/>
              <a:t>此类用法如下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    </a:t>
            </a:r>
            <a:r>
              <a:rPr lang="en-US" altLang="zh-CN" sz="2000" dirty="0"/>
              <a:t>1</a:t>
            </a:r>
            <a:r>
              <a:rPr lang="zh-CN" altLang="en-US" sz="2000" dirty="0"/>
              <a:t>、从资源文件中播</a:t>
            </a:r>
            <a:r>
              <a:rPr lang="zh-CN" altLang="en-US" sz="2000" dirty="0" smtClean="0"/>
              <a:t>放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endParaRPr lang="zh-CN" altLang="en-US" sz="2000" dirty="0"/>
          </a:p>
          <a:p>
            <a:r>
              <a:rPr lang="zh-CN" altLang="en-US" sz="2000" dirty="0"/>
              <a:t>             </a:t>
            </a:r>
            <a:r>
              <a:rPr lang="en-US" altLang="zh-CN" sz="2000" dirty="0" smtClean="0"/>
              <a:t>MediaPlayer </a:t>
            </a:r>
            <a:r>
              <a:rPr lang="en-US" altLang="zh-CN" sz="2000" dirty="0"/>
              <a:t>  player  =   </a:t>
            </a:r>
            <a:r>
              <a:rPr lang="en-US" altLang="zh-CN" sz="2000" dirty="0" smtClean="0"/>
              <a:t>MediaPlayer.create( this,R.raw.test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              player.start</a:t>
            </a:r>
            <a:r>
              <a:rPr lang="en-US" altLang="zh-CN" sz="2000" dirty="0" smtClean="0"/>
              <a:t>();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res</a:t>
            </a:r>
            <a:r>
              <a:rPr lang="zh-CN" altLang="en-US" sz="2000" dirty="0" smtClean="0"/>
              <a:t>文件夹下创建</a:t>
            </a:r>
            <a:r>
              <a:rPr lang="en-US" altLang="zh-CN" sz="2000" dirty="0" smtClean="0"/>
              <a:t>raw</a:t>
            </a:r>
            <a:r>
              <a:rPr lang="zh-CN" altLang="en-US" sz="2000" dirty="0" smtClean="0"/>
              <a:t>文件夹，将音频文件复制进去。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2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多媒体（音频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   </a:t>
            </a:r>
            <a:r>
              <a:rPr lang="en-US" altLang="zh-CN" sz="2000" dirty="0"/>
              <a:t>2</a:t>
            </a:r>
            <a:r>
              <a:rPr lang="zh-CN" altLang="en-US" sz="2000" dirty="0"/>
              <a:t>、从文件系统播放</a:t>
            </a:r>
          </a:p>
          <a:p>
            <a:r>
              <a:rPr lang="zh-CN" altLang="en-US" sz="2000" dirty="0"/>
              <a:t>              </a:t>
            </a:r>
            <a:r>
              <a:rPr lang="en-US" altLang="zh-CN" sz="2000" dirty="0"/>
              <a:t>MediaPlayer   player  =   new MediaPlayer();</a:t>
            </a:r>
          </a:p>
          <a:p>
            <a:r>
              <a:rPr lang="en-US" altLang="zh-CN" sz="2000" dirty="0"/>
              <a:t>              </a:t>
            </a:r>
            <a:r>
              <a:rPr lang="en-US" altLang="zh-CN" sz="2000" dirty="0"/>
              <a:t>String path = "/storage/sdcard/one_small_step.wav";</a:t>
            </a:r>
            <a:r>
              <a:rPr lang="en-US" altLang="zh-CN" sz="2000" dirty="0"/>
              <a:t>               </a:t>
            </a:r>
            <a:endParaRPr lang="en-US" altLang="zh-CN" sz="2000" dirty="0" smtClean="0"/>
          </a:p>
          <a:p>
            <a:r>
              <a:rPr lang="en-US" altLang="zh-CN" sz="2000" dirty="0"/>
              <a:t>	 </a:t>
            </a:r>
            <a:r>
              <a:rPr lang="en-US" altLang="zh-CN" sz="2000" dirty="0" smtClean="0"/>
              <a:t> player.setDataSource(path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               player.prepare();</a:t>
            </a:r>
          </a:p>
          <a:p>
            <a:r>
              <a:rPr lang="en-US" altLang="zh-CN" sz="2000" dirty="0"/>
              <a:t>               player.start</a:t>
            </a:r>
            <a:r>
              <a:rPr lang="en-US" altLang="zh-CN" sz="2000" dirty="0" smtClean="0"/>
              <a:t>();</a:t>
            </a:r>
          </a:p>
          <a:p>
            <a:r>
              <a:rPr lang="zh-CN" altLang="en-US" sz="2000" dirty="0"/>
              <a:t>首</a:t>
            </a:r>
            <a:r>
              <a:rPr lang="zh-CN" altLang="en-US" sz="2000" dirty="0" smtClean="0"/>
              <a:t>先，将音频文件导入到</a:t>
            </a:r>
            <a:r>
              <a:rPr lang="en-US" altLang="zh-CN" sz="2000" dirty="0" smtClean="0"/>
              <a:t>SD</a:t>
            </a:r>
            <a:r>
              <a:rPr lang="zh-CN" altLang="en-US" sz="2000" dirty="0" smtClean="0"/>
              <a:t>卡中。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注</a:t>
            </a:r>
            <a:r>
              <a:rPr lang="zh-CN" altLang="en-US" sz="2000" dirty="0" smtClean="0"/>
              <a:t>意，读取存储设备数据，需要在</a:t>
            </a:r>
            <a:r>
              <a:rPr lang="en-US" altLang="zh-CN" sz="2000" dirty="0" smtClean="0"/>
              <a:t>AndroidManifest.xml</a:t>
            </a:r>
            <a:r>
              <a:rPr lang="zh-CN" altLang="en-US" sz="2000" dirty="0" smtClean="0"/>
              <a:t>中配置权限：</a:t>
            </a:r>
            <a:endParaRPr lang="en-US" altLang="zh-CN" sz="2000" dirty="0" smtClean="0"/>
          </a:p>
          <a:p>
            <a:r>
              <a:rPr lang="en-US" altLang="zh-CN" sz="2000" dirty="0"/>
              <a:t> &lt;uses-permission android:name="android.permission.READ_EXTERNAL_STORAGE</a:t>
            </a:r>
            <a:r>
              <a:rPr lang="en-US" altLang="zh-CN" sz="2000" dirty="0" smtClean="0"/>
              <a:t>"/&gt;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&lt;uses-permission android:name="android.permission.WRITE_EXTERNAL_STORAGE"/&gt;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74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多媒体（音频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     </a:t>
            </a:r>
            <a:r>
              <a:rPr lang="en-US" altLang="zh-CN" sz="2000" dirty="0"/>
              <a:t>3</a:t>
            </a:r>
            <a:r>
              <a:rPr lang="zh-CN" altLang="en-US" sz="2000" dirty="0"/>
              <a:t>、从网络播放</a:t>
            </a:r>
          </a:p>
          <a:p>
            <a:r>
              <a:rPr lang="zh-CN" altLang="en-US" sz="2000" dirty="0"/>
              <a:t>        </a:t>
            </a:r>
            <a:r>
              <a:rPr lang="en-US" altLang="zh-CN" sz="2000" dirty="0"/>
              <a:t>(1)</a:t>
            </a:r>
            <a:r>
              <a:rPr lang="zh-CN" altLang="en-US" sz="2000" dirty="0"/>
              <a:t>通过</a:t>
            </a:r>
            <a:r>
              <a:rPr lang="en-US" altLang="zh-CN" sz="2000" dirty="0"/>
              <a:t>URI</a:t>
            </a:r>
            <a:r>
              <a:rPr lang="zh-CN" altLang="en-US" sz="2000" dirty="0"/>
              <a:t>的方式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              String path="http://**************.mp3";    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歌</a:t>
            </a:r>
            <a:r>
              <a:rPr lang="zh-CN" altLang="en-US" sz="2000" dirty="0"/>
              <a:t>曲的网络地</a:t>
            </a:r>
            <a:r>
              <a:rPr lang="zh-CN" altLang="en-US" sz="2000" dirty="0" smtClean="0"/>
              <a:t>址</a:t>
            </a:r>
            <a:endParaRPr lang="zh-CN" altLang="en-US" sz="2000" dirty="0"/>
          </a:p>
          <a:p>
            <a:r>
              <a:rPr lang="zh-CN" altLang="en-US" sz="2000" dirty="0"/>
              <a:t>               </a:t>
            </a:r>
            <a:r>
              <a:rPr lang="en-US" altLang="zh-CN" sz="2000" dirty="0"/>
              <a:t>Uri  </a:t>
            </a:r>
            <a:r>
              <a:rPr lang="en-US" altLang="zh-CN" sz="2000" dirty="0"/>
              <a:t>uri</a:t>
            </a:r>
            <a:r>
              <a:rPr lang="en-US" altLang="zh-CN" sz="2000" dirty="0"/>
              <a:t>  =  Uri.parse(path);</a:t>
            </a:r>
          </a:p>
          <a:p>
            <a:r>
              <a:rPr lang="en-US" altLang="zh-CN" sz="2000" dirty="0"/>
              <a:t>               </a:t>
            </a:r>
            <a:r>
              <a:rPr lang="en-US" altLang="zh-CN" sz="2000" dirty="0" smtClean="0"/>
              <a:t>MediaPlayer </a:t>
            </a:r>
            <a:r>
              <a:rPr lang="en-US" altLang="zh-CN" sz="2000" dirty="0"/>
              <a:t>  player  =   </a:t>
            </a:r>
            <a:r>
              <a:rPr lang="en-US" altLang="zh-CN" sz="2000" dirty="0" smtClean="0"/>
              <a:t>MediaPlayer.create( </a:t>
            </a:r>
            <a:r>
              <a:rPr lang="en-US" altLang="zh-CN" sz="2000" dirty="0" err="1" smtClean="0"/>
              <a:t>this,uri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               </a:t>
            </a:r>
            <a:r>
              <a:rPr lang="en-US" altLang="zh-CN" sz="2000" dirty="0" smtClean="0"/>
              <a:t>player.start();</a:t>
            </a:r>
          </a:p>
          <a:p>
            <a:r>
              <a:rPr lang="zh-CN" altLang="en-US" sz="2000" dirty="0"/>
              <a:t>        </a:t>
            </a:r>
            <a:r>
              <a:rPr lang="en-US" altLang="zh-CN" sz="2000" dirty="0"/>
              <a:t>(2)</a:t>
            </a:r>
            <a:r>
              <a:rPr lang="zh-CN" altLang="en-US" sz="2000" dirty="0"/>
              <a:t>通过设置数据源的方式：</a:t>
            </a:r>
          </a:p>
          <a:p>
            <a:r>
              <a:rPr lang="zh-CN" altLang="en-US" sz="2000" dirty="0"/>
              <a:t>             </a:t>
            </a:r>
            <a:r>
              <a:rPr lang="en-US" altLang="zh-CN" sz="2000" dirty="0"/>
              <a:t>MediaPlayer   player  =   new </a:t>
            </a:r>
            <a:r>
              <a:rPr lang="en-US" altLang="zh-CN" sz="2000" dirty="0" smtClean="0"/>
              <a:t>MediaPlayer();</a:t>
            </a:r>
            <a:endParaRPr lang="en-US" altLang="zh-CN" sz="2000" dirty="0"/>
          </a:p>
          <a:p>
            <a:r>
              <a:rPr lang="en-US" altLang="zh-CN" sz="2000" dirty="0"/>
              <a:t>             String path="http://**************.mp3";          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歌</a:t>
            </a:r>
            <a:r>
              <a:rPr lang="zh-CN" altLang="en-US" sz="2000" dirty="0"/>
              <a:t>曲的网络</a:t>
            </a:r>
            <a:r>
              <a:rPr lang="zh-CN" altLang="en-US" sz="2000" dirty="0" smtClean="0"/>
              <a:t>地址</a:t>
            </a:r>
            <a:endParaRPr lang="zh-CN" altLang="en-US" sz="2000" dirty="0"/>
          </a:p>
          <a:p>
            <a:r>
              <a:rPr lang="zh-CN" altLang="en-US" sz="2000" dirty="0"/>
              <a:t>             </a:t>
            </a:r>
            <a:r>
              <a:rPr lang="en-US" altLang="zh-CN" sz="2000" dirty="0"/>
              <a:t>player.setDataSource(path);</a:t>
            </a:r>
          </a:p>
          <a:p>
            <a:r>
              <a:rPr lang="en-US" altLang="zh-CN" sz="2000" dirty="0"/>
              <a:t>             player.prepare();</a:t>
            </a:r>
          </a:p>
          <a:p>
            <a:r>
              <a:rPr lang="en-US" altLang="zh-CN" sz="2000" dirty="0"/>
              <a:t>             player.start</a:t>
            </a:r>
            <a:r>
              <a:rPr lang="en-US" altLang="zh-CN" sz="2000" dirty="0" smtClean="0"/>
              <a:t>();</a:t>
            </a:r>
          </a:p>
          <a:p>
            <a:r>
              <a:rPr lang="zh-CN" altLang="en-US" sz="2000" dirty="0"/>
              <a:t>权</a:t>
            </a:r>
            <a:r>
              <a:rPr lang="zh-CN" altLang="en-US" sz="2000" dirty="0" smtClean="0"/>
              <a:t>限：</a:t>
            </a:r>
            <a:endParaRPr lang="en-US" altLang="zh-CN" sz="2000" dirty="0" smtClean="0"/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uses-permission android:name="android.permission.INTERNET"/&gt;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10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多媒体（音频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/>
              <a:t>SoundPool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  此类特点就是低延迟播放，适合播放实时音实现同时播放多个声音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</a:t>
            </a:r>
            <a:r>
              <a:rPr lang="zh-CN" altLang="en-US" sz="2000" dirty="0"/>
              <a:t>游戏中炸弹的爆炸音等小资源文件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此</a:t>
            </a:r>
            <a:r>
              <a:rPr lang="zh-CN" altLang="en-US" sz="2000" dirty="0"/>
              <a:t>类音频比较适合放到资源文件夹 </a:t>
            </a:r>
            <a:r>
              <a:rPr lang="en-US" altLang="zh-CN" sz="2000" dirty="0"/>
              <a:t>res/raw</a:t>
            </a:r>
            <a:r>
              <a:rPr lang="zh-CN" altLang="en-US" sz="2000" dirty="0"/>
              <a:t>下和程序一起打成</a:t>
            </a:r>
            <a:r>
              <a:rPr lang="en-US" altLang="zh-CN" sz="2000" dirty="0"/>
              <a:t>APK</a:t>
            </a:r>
            <a:r>
              <a:rPr lang="zh-CN" altLang="en-US" sz="2000" dirty="0"/>
              <a:t>文件。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39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多媒体（音频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/>
              <a:t>SoundPool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1&gt; </a:t>
            </a:r>
            <a:r>
              <a:rPr lang="zh-CN" altLang="en-US" sz="2000" dirty="0"/>
              <a:t>往项目的</a:t>
            </a:r>
            <a:r>
              <a:rPr lang="en-US" altLang="zh-CN" sz="2000" dirty="0"/>
              <a:t>res/raw</a:t>
            </a:r>
            <a:r>
              <a:rPr lang="zh-CN" altLang="en-US" sz="2000" dirty="0"/>
              <a:t>目录中放入音效文件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2&gt; </a:t>
            </a:r>
            <a:r>
              <a:rPr lang="zh-CN" altLang="en-US" sz="2000" dirty="0"/>
              <a:t>新建</a:t>
            </a:r>
            <a:r>
              <a:rPr lang="en-US" altLang="zh-CN" sz="2000" dirty="0"/>
              <a:t>SoundPool</a:t>
            </a:r>
            <a:r>
              <a:rPr lang="zh-CN" altLang="en-US" sz="2000" dirty="0"/>
              <a:t>对象，然后调用</a:t>
            </a:r>
            <a:r>
              <a:rPr lang="en-US" altLang="zh-CN" sz="2000" dirty="0"/>
              <a:t>SoundPool.load()</a:t>
            </a:r>
            <a:r>
              <a:rPr lang="zh-CN" altLang="en-US" sz="2000" dirty="0"/>
              <a:t>加载音效，调</a:t>
            </a:r>
            <a:r>
              <a:rPr lang="zh-CN" altLang="en-US" sz="2000" dirty="0" smtClean="0"/>
              <a:t>用</a:t>
            </a:r>
            <a:endParaRPr lang="en-US" altLang="zh-CN" sz="2000" dirty="0" smtClean="0"/>
          </a:p>
          <a:p>
            <a:r>
              <a:rPr lang="en-US" altLang="zh-CN" sz="2000" dirty="0" smtClean="0"/>
              <a:t>     SoundPool.play</a:t>
            </a:r>
            <a:r>
              <a:rPr lang="en-US" altLang="zh-CN" sz="2000" dirty="0"/>
              <a:t>()</a:t>
            </a:r>
            <a:r>
              <a:rPr lang="zh-CN" altLang="en-US" sz="2000" dirty="0"/>
              <a:t>方法播放指定音效文件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//</a:t>
            </a:r>
            <a:r>
              <a:rPr lang="zh-CN" altLang="en-US" sz="2000" dirty="0"/>
              <a:t>指定声音池的最大音频流数目为</a:t>
            </a:r>
            <a:r>
              <a:rPr lang="en-US" altLang="zh-CN" sz="2000" dirty="0"/>
              <a:t>10</a:t>
            </a:r>
            <a:r>
              <a:rPr lang="zh-CN" altLang="en-US" sz="2000" dirty="0"/>
              <a:t>，声音品质为</a:t>
            </a:r>
            <a:r>
              <a:rPr lang="en-US" altLang="zh-CN" sz="2000" dirty="0"/>
              <a:t>5</a:t>
            </a:r>
            <a:r>
              <a:rPr lang="zh-CN" altLang="en-US" sz="2000" dirty="0"/>
              <a:t>  </a:t>
            </a:r>
            <a:endParaRPr lang="en-US" altLang="zh-CN" sz="2000" dirty="0" smtClean="0"/>
          </a:p>
          <a:p>
            <a:r>
              <a:rPr lang="en-US" altLang="zh-CN" sz="2000" dirty="0"/>
              <a:t> SoundPool pool = new SoundPool(10, AudioManager.STREAM_MUSIC,5);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/>
              <a:t>//</a:t>
            </a:r>
            <a:r>
              <a:rPr lang="zh-CN" altLang="en-US" sz="2000" dirty="0"/>
              <a:t>载入音频流，返回在池中的</a:t>
            </a:r>
            <a:r>
              <a:rPr lang="en-US" altLang="zh-CN" sz="2000" dirty="0"/>
              <a:t>id</a:t>
            </a:r>
            <a:r>
              <a:rPr lang="zh-CN" altLang="en-US" sz="2000" dirty="0"/>
              <a:t>  </a:t>
            </a:r>
            <a:endParaRPr lang="en-US" altLang="zh-CN" sz="2000" dirty="0" smtClean="0"/>
          </a:p>
          <a:p>
            <a:r>
              <a:rPr lang="en-US" altLang="zh-CN" sz="2000" dirty="0" smtClean="0"/>
              <a:t>int </a:t>
            </a:r>
            <a:r>
              <a:rPr lang="en-US" altLang="zh-CN" sz="2000" dirty="0"/>
              <a:t>sourceId = pool.load(this,R.raw.coin,0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//1</a:t>
            </a:r>
            <a:r>
              <a:rPr lang="zh-CN" altLang="en-US" sz="2000" dirty="0" smtClean="0"/>
              <a:t>：播</a:t>
            </a:r>
            <a:r>
              <a:rPr lang="zh-CN" altLang="en-US" sz="2000" dirty="0"/>
              <a:t>放音</a:t>
            </a:r>
            <a:r>
              <a:rPr lang="zh-CN" altLang="en-US" sz="2000" dirty="0" smtClean="0"/>
              <a:t>频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：左</a:t>
            </a:r>
            <a:r>
              <a:rPr lang="zh-CN" altLang="en-US" sz="2000" dirty="0"/>
              <a:t>声道音</a:t>
            </a:r>
            <a:r>
              <a:rPr lang="zh-CN" altLang="en-US" sz="2000" dirty="0" smtClean="0"/>
              <a:t>量、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：右</a:t>
            </a:r>
            <a:r>
              <a:rPr lang="zh-CN" altLang="en-US" sz="2000" dirty="0"/>
              <a:t>声道音</a:t>
            </a:r>
            <a:r>
              <a:rPr lang="zh-CN" altLang="en-US" sz="2000" dirty="0" smtClean="0"/>
              <a:t>量、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：优</a:t>
            </a:r>
            <a:r>
              <a:rPr lang="zh-CN" altLang="en-US" sz="2000" dirty="0"/>
              <a:t>先级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：循</a:t>
            </a:r>
            <a:r>
              <a:rPr lang="zh-CN" altLang="en-US" sz="2000" dirty="0"/>
              <a:t>环次数，</a:t>
            </a:r>
            <a:r>
              <a:rPr lang="en-US" altLang="zh-CN" sz="2000" dirty="0"/>
              <a:t>0</a:t>
            </a:r>
            <a:r>
              <a:rPr lang="zh-CN" altLang="en-US" sz="2000" dirty="0"/>
              <a:t>不循环，</a:t>
            </a:r>
            <a:r>
              <a:rPr lang="en-US" altLang="zh-CN" sz="2000" dirty="0"/>
              <a:t>-1</a:t>
            </a:r>
            <a:r>
              <a:rPr lang="zh-CN" altLang="en-US" sz="2000" dirty="0"/>
              <a:t>循</a:t>
            </a:r>
            <a:r>
              <a:rPr lang="zh-CN" altLang="en-US" sz="2000" dirty="0" smtClean="0"/>
              <a:t>环、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：速</a:t>
            </a:r>
            <a:r>
              <a:rPr lang="zh-CN" altLang="en-US" sz="2000" dirty="0"/>
              <a:t>率，速率最低</a:t>
            </a:r>
            <a:r>
              <a:rPr lang="en-US" altLang="zh-CN" sz="2000" dirty="0"/>
              <a:t>0.5</a:t>
            </a:r>
            <a:r>
              <a:rPr lang="zh-CN" altLang="en-US" sz="2000" dirty="0"/>
              <a:t>最高为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代表正常速度  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pool.play(sourceId,1,1,0,0,1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02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多媒体（视频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效</a:t>
            </a:r>
            <a:r>
              <a:rPr lang="zh-CN" altLang="en-US" sz="2000" dirty="0" smtClean="0"/>
              <a:t>果：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59187" y="1119013"/>
            <a:ext cx="3822799" cy="60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多媒体（视频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2000" dirty="0" smtClean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中，我们有三种方式来实现视频的播放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1</a:t>
            </a:r>
            <a:r>
              <a:rPr lang="zh-CN" altLang="en-US" sz="2000" dirty="0"/>
              <a:t>、使用其自带的播放器。指定</a:t>
            </a:r>
            <a:r>
              <a:rPr lang="en-US" altLang="zh-CN" sz="2000" dirty="0"/>
              <a:t>Action</a:t>
            </a:r>
            <a:r>
              <a:rPr lang="zh-CN" altLang="en-US" sz="2000" dirty="0"/>
              <a:t>为</a:t>
            </a:r>
            <a:r>
              <a:rPr lang="en-US" altLang="zh-CN" sz="2000" dirty="0"/>
              <a:t>ACTION_VIEW,Data</a:t>
            </a:r>
            <a:r>
              <a:rPr lang="zh-CN" altLang="en-US" sz="2000" dirty="0"/>
              <a:t>为</a:t>
            </a:r>
            <a:r>
              <a:rPr lang="en-US" altLang="zh-CN" sz="2000" dirty="0"/>
              <a:t>Uri</a:t>
            </a:r>
            <a:r>
              <a:rPr lang="zh-CN" altLang="en-US" sz="2000" dirty="0"/>
              <a:t>，</a:t>
            </a:r>
            <a:r>
              <a:rPr lang="en-US" altLang="zh-CN" sz="2000" dirty="0"/>
              <a:t>Type</a:t>
            </a:r>
            <a:r>
              <a:rPr lang="zh-CN" altLang="en-US" sz="2000" dirty="0"/>
              <a:t>为其</a:t>
            </a:r>
            <a:r>
              <a:rPr lang="en-US" altLang="zh-CN" sz="2000" dirty="0"/>
              <a:t>MIME</a:t>
            </a:r>
            <a:r>
              <a:rPr lang="zh-CN" altLang="en-US" sz="2000" dirty="0"/>
              <a:t>类型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、使用</a:t>
            </a:r>
            <a:r>
              <a:rPr lang="en-US" altLang="zh-CN" sz="2000" dirty="0"/>
              <a:t>VideoView</a:t>
            </a:r>
            <a:r>
              <a:rPr lang="zh-CN" altLang="en-US" sz="2000" dirty="0"/>
              <a:t>来播放。在布局文件中使用</a:t>
            </a:r>
            <a:r>
              <a:rPr lang="en-US" altLang="zh-CN" sz="2000" dirty="0"/>
              <a:t>VideoView</a:t>
            </a:r>
            <a:r>
              <a:rPr lang="zh-CN" altLang="en-US" sz="2000" dirty="0"/>
              <a:t>结合</a:t>
            </a:r>
            <a:r>
              <a:rPr lang="en-US" altLang="zh-CN" sz="2000" dirty="0"/>
              <a:t>MediaController</a:t>
            </a:r>
            <a:r>
              <a:rPr lang="zh-CN" altLang="en-US" sz="2000" dirty="0"/>
              <a:t>来实现对其控制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、使用</a:t>
            </a:r>
            <a:r>
              <a:rPr lang="en-US" altLang="zh-CN" sz="2000" dirty="0"/>
              <a:t>MediaPlayer</a:t>
            </a:r>
            <a:r>
              <a:rPr lang="zh-CN" altLang="en-US" sz="2000" dirty="0"/>
              <a:t>类和</a:t>
            </a:r>
            <a:r>
              <a:rPr lang="en-US" altLang="zh-CN" sz="2000" dirty="0"/>
              <a:t>SurfaceView</a:t>
            </a:r>
            <a:r>
              <a:rPr lang="zh-CN" altLang="en-US" sz="2000" dirty="0"/>
              <a:t>来实现，这种方式很灵活。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11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多媒体（视频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、调用其自带的播放器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Uri </a:t>
            </a:r>
            <a:r>
              <a:rPr lang="en-US" altLang="zh-CN" sz="2000" dirty="0"/>
              <a:t>uri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Uri.parse(</a:t>
            </a:r>
          </a:p>
          <a:p>
            <a:r>
              <a:rPr lang="en-US" altLang="zh-CN" sz="2000" dirty="0" smtClean="0"/>
              <a:t>Environment.getExternalStorageDirectory</a:t>
            </a:r>
            <a:r>
              <a:rPr lang="en-US" altLang="zh-CN" sz="2000" dirty="0"/>
              <a:t>().getPath()+"/welcome.mp4");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/>
              <a:t>调用系统自带的播放器</a:t>
            </a:r>
          </a:p>
          <a:p>
            <a:r>
              <a:rPr lang="zh-CN" altLang="en-US" sz="2000" dirty="0"/>
              <a:t>         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Intent </a:t>
            </a:r>
            <a:r>
              <a:rPr lang="en-US" altLang="zh-CN" sz="2000" dirty="0"/>
              <a:t>intent</a:t>
            </a:r>
            <a:r>
              <a:rPr lang="en-US" altLang="zh-CN" sz="2000" dirty="0"/>
              <a:t> = new Intent</a:t>
            </a:r>
            <a:r>
              <a:rPr lang="en-US" altLang="zh-CN" sz="2000" dirty="0" smtClean="0"/>
              <a:t>( Intent.ACTION_VIEW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smtClean="0"/>
              <a:t>	intent.setDataAndType(uri</a:t>
            </a:r>
            <a:r>
              <a:rPr lang="en-US" altLang="zh-CN" sz="2000" dirty="0"/>
              <a:t>, "video/mp4</a:t>
            </a:r>
            <a:r>
              <a:rPr lang="en-US" altLang="zh-CN" sz="2000" dirty="0" smtClean="0"/>
              <a:t>");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    startActivity(intent);</a:t>
            </a:r>
          </a:p>
          <a:p>
            <a:endParaRPr lang="en-US" altLang="zh-CN" sz="2000" dirty="0"/>
          </a:p>
          <a:p>
            <a:r>
              <a:rPr lang="zh-CN" altLang="en-US" sz="2000" dirty="0"/>
              <a:t>权限：</a:t>
            </a:r>
            <a:endParaRPr lang="en-US" altLang="zh-CN" sz="2000" dirty="0"/>
          </a:p>
          <a:p>
            <a:r>
              <a:rPr lang="en-US" altLang="zh-CN" sz="2000" dirty="0"/>
              <a:t> &lt;uses-permission android:name="android.permission.READ_EXTERNAL_STORAGE"/&gt;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&lt;uses-permission android:name="android.permission.WRITE_EXTERNAL_STORAGE</a:t>
            </a:r>
            <a:r>
              <a:rPr lang="en-US" altLang="zh-CN" sz="2000" dirty="0" smtClean="0"/>
              <a:t>"/&gt;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13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2296</TotalTime>
  <Words>756</Words>
  <Application>Microsoft Office PowerPoint</Application>
  <PresentationFormat>宽屏</PresentationFormat>
  <Paragraphs>257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745</cp:revision>
  <dcterms:created xsi:type="dcterms:W3CDTF">2017-05-09T03:11:36Z</dcterms:created>
  <dcterms:modified xsi:type="dcterms:W3CDTF">2017-07-01T07:29:12Z</dcterms:modified>
</cp:coreProperties>
</file>