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5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8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8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7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0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8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2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3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10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19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9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72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87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67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51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27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43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2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7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61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78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1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0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2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9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1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6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方法一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习惯</a:t>
            </a:r>
            <a:r>
              <a:rPr lang="zh-CN" altLang="en-US" sz="2000" b="1" dirty="0" smtClean="0"/>
              <a:t>，通过子线程更新</a:t>
            </a:r>
            <a:r>
              <a:rPr lang="en-US" altLang="zh-CN" sz="2000" b="1" dirty="0" smtClean="0"/>
              <a:t>UI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dirty="0"/>
              <a:t> thread = new Thread(new Runnable()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run() {</a:t>
            </a:r>
          </a:p>
          <a:p>
            <a:r>
              <a:rPr lang="en-US" altLang="zh-CN" sz="2000" dirty="0"/>
              <a:t>                tv.setText("</a:t>
            </a:r>
            <a:r>
              <a:rPr lang="zh-CN" altLang="en-US" sz="2000" dirty="0"/>
              <a:t>你好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});</a:t>
            </a:r>
          </a:p>
          <a:p>
            <a:r>
              <a:rPr lang="en-US" altLang="zh-CN" sz="2000" dirty="0"/>
              <a:t>thread.start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但是这样是不行的，因为它违背了单线程模型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Android </a:t>
            </a:r>
            <a:r>
              <a:rPr lang="en-US" altLang="zh-CN" sz="2000" dirty="0"/>
              <a:t>UI</a:t>
            </a:r>
            <a:r>
              <a:rPr lang="zh-CN" altLang="en-US" sz="2000" dirty="0"/>
              <a:t>操作并不是线程安全的并且这些操作必须在</a:t>
            </a:r>
            <a:r>
              <a:rPr lang="en-US" altLang="zh-CN" sz="2000" dirty="0"/>
              <a:t>UI</a:t>
            </a:r>
            <a:r>
              <a:rPr lang="zh-CN" altLang="en-US" sz="2000" dirty="0"/>
              <a:t>线程中执行。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方法五：</a:t>
            </a:r>
            <a:r>
              <a:rPr lang="en-US" altLang="zh-CN" sz="2000" b="1" dirty="0"/>
              <a:t>( Runnable + Handler.postDelayed</a:t>
            </a:r>
            <a:r>
              <a:rPr lang="en-US" altLang="zh-CN" sz="2000" b="1" dirty="0" smtClean="0"/>
              <a:t>( runnable,time</a:t>
            </a:r>
            <a:r>
              <a:rPr lang="en-US" altLang="zh-CN" sz="2000" b="1" dirty="0"/>
              <a:t>) </a:t>
            </a:r>
            <a:r>
              <a:rPr lang="en-US" altLang="zh-CN" sz="20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里定时更新 </a:t>
            </a:r>
            <a:r>
              <a:rPr lang="en-US" altLang="zh-CN" sz="2000" dirty="0"/>
              <a:t>UI</a:t>
            </a:r>
            <a:r>
              <a:rPr lang="zh-CN" altLang="en-US" sz="2000" dirty="0"/>
              <a:t>，通常使用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是</a:t>
            </a:r>
            <a:r>
              <a:rPr lang="zh-CN" altLang="en-US" sz="2000" dirty="0"/>
              <a:t> </a:t>
            </a:r>
            <a:r>
              <a:rPr lang="en-US" altLang="zh-CN" sz="2000" i="1" dirty="0"/>
              <a:t>java.util.Timer</a:t>
            </a:r>
            <a:r>
              <a:rPr lang="en-US" altLang="zh-CN" sz="2000" dirty="0"/>
              <a:t>, </a:t>
            </a:r>
            <a:r>
              <a:rPr lang="en-US" altLang="zh-CN" sz="2000" i="1" dirty="0"/>
              <a:t>java.util.TimerTask</a:t>
            </a:r>
            <a:r>
              <a:rPr lang="en-US" altLang="zh-CN" sz="2000" dirty="0"/>
              <a:t>, android</a:t>
            </a:r>
            <a:r>
              <a:rPr lang="en-US" altLang="zh-CN" sz="2000" i="1" dirty="0"/>
              <a:t>.os.</a:t>
            </a:r>
            <a:r>
              <a:rPr lang="en-US" altLang="zh-CN" sz="2000" dirty="0"/>
              <a:t>Handler</a:t>
            </a:r>
            <a:r>
              <a:rPr lang="zh-CN" altLang="en-US" sz="2000" dirty="0"/>
              <a:t>组合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实</a:t>
            </a:r>
            <a:r>
              <a:rPr lang="zh-CN" altLang="en-US" sz="2000" dirty="0"/>
              <a:t>际上</a:t>
            </a:r>
            <a:r>
              <a:rPr lang="en-US" altLang="zh-CN" sz="2000" dirty="0"/>
              <a:t>Handler </a:t>
            </a:r>
            <a:r>
              <a:rPr lang="zh-CN" altLang="en-US" sz="2000" dirty="0"/>
              <a:t>自身已经提供了定时的功能。 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155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方法五：</a:t>
            </a:r>
            <a:r>
              <a:rPr lang="en-US" altLang="zh-CN" sz="2000" b="1" dirty="0"/>
              <a:t>( Runnable + Handler.postDelayed</a:t>
            </a:r>
            <a:r>
              <a:rPr lang="en-US" altLang="zh-CN" sz="2000" b="1" dirty="0" smtClean="0"/>
              <a:t>( runnable,time</a:t>
            </a:r>
            <a:r>
              <a:rPr lang="en-US" altLang="zh-CN" sz="2000" b="1" dirty="0"/>
              <a:t>) </a:t>
            </a:r>
            <a:r>
              <a:rPr lang="en-US" altLang="zh-CN" sz="20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int count = 0;</a:t>
            </a:r>
          </a:p>
          <a:p>
            <a:r>
              <a:rPr lang="en-US" altLang="zh-CN" sz="2000" dirty="0"/>
              <a:t>    Handler handler = new Handler();</a:t>
            </a:r>
          </a:p>
          <a:p>
            <a:r>
              <a:rPr lang="en-US" altLang="zh-CN" sz="2000" dirty="0"/>
              <a:t>    Runnable myRunnable = new Runnable() {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void run() {</a:t>
            </a:r>
          </a:p>
          <a:p>
            <a:r>
              <a:rPr lang="en-US" altLang="zh-CN" sz="2000" dirty="0"/>
              <a:t>            if (count&lt;10){</a:t>
            </a:r>
          </a:p>
          <a:p>
            <a:r>
              <a:rPr lang="en-US" altLang="zh-CN" sz="2000" dirty="0"/>
              <a:t>                handler.postDelayed(this,1000);</a:t>
            </a:r>
          </a:p>
          <a:p>
            <a:r>
              <a:rPr lang="en-US" altLang="zh-CN" sz="2000" dirty="0"/>
              <a:t>                count++;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tv.setText("</a:t>
            </a:r>
            <a:r>
              <a:rPr lang="zh-CN" altLang="en-US" sz="2000" dirty="0"/>
              <a:t>第</a:t>
            </a:r>
            <a:r>
              <a:rPr lang="en-US" altLang="zh-CN" sz="2000" dirty="0"/>
              <a:t>"+count+"</a:t>
            </a:r>
            <a:r>
              <a:rPr lang="zh-CN" altLang="en-US" sz="2000" dirty="0"/>
              <a:t>次更新</a:t>
            </a:r>
            <a:r>
              <a:rPr lang="en-US" altLang="zh-CN" sz="2000" dirty="0"/>
              <a:t>UI");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771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方法五：</a:t>
            </a:r>
            <a:r>
              <a:rPr lang="en-US" altLang="zh-CN" sz="2000" b="1" dirty="0"/>
              <a:t>( Runnable + Handler.postDelayed</a:t>
            </a:r>
            <a:r>
              <a:rPr lang="en-US" altLang="zh-CN" sz="2000" b="1" dirty="0" smtClean="0"/>
              <a:t>( runnable,time</a:t>
            </a:r>
            <a:r>
              <a:rPr lang="en-US" altLang="zh-CN" sz="2000" b="1" dirty="0"/>
              <a:t>) </a:t>
            </a:r>
            <a:r>
              <a:rPr lang="en-US" altLang="zh-CN" sz="20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en-US" altLang="zh-CN" sz="2000" dirty="0"/>
              <a:t>  @Override</a:t>
            </a:r>
          </a:p>
          <a:p>
            <a:r>
              <a:rPr lang="en-US" altLang="zh-CN" sz="2000" dirty="0"/>
              <a:t>    protected 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setContentView(R.layout.activity_main);</a:t>
            </a:r>
          </a:p>
          <a:p>
            <a:r>
              <a:rPr lang="en-US" altLang="zh-CN" sz="2000" dirty="0"/>
              <a:t>        tv = (TextView)findViewById(R.id.tv);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FF0000"/>
                </a:solidFill>
              </a:rPr>
              <a:t>handler.post(myRunnable);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124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知识点总结补充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Handler </a:t>
            </a:r>
            <a:r>
              <a:rPr lang="zh-CN" altLang="en-US" sz="2000" dirty="0"/>
              <a:t>异步实现时</a:t>
            </a:r>
            <a:r>
              <a:rPr lang="en-US" altLang="zh-CN" sz="2000" dirty="0"/>
              <a:t>,</a:t>
            </a:r>
            <a:r>
              <a:rPr lang="zh-CN" altLang="en-US" sz="2000" dirty="0"/>
              <a:t>涉及到 </a:t>
            </a:r>
            <a:r>
              <a:rPr lang="en-US" altLang="zh-CN" sz="2000" dirty="0"/>
              <a:t>Handler, Looper, Message,Thread</a:t>
            </a:r>
            <a:r>
              <a:rPr lang="zh-CN" altLang="en-US" sz="2000" dirty="0"/>
              <a:t>四个对象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</a:t>
            </a:r>
            <a:r>
              <a:rPr lang="zh-CN" altLang="en-US" sz="2000" dirty="0"/>
              <a:t>现异步的流程是主线程启动</a:t>
            </a:r>
            <a:r>
              <a:rPr lang="en-US" altLang="zh-CN" sz="2000" dirty="0"/>
              <a:t>Thread</a:t>
            </a:r>
            <a:r>
              <a:rPr lang="zh-CN" altLang="en-US" sz="2000" dirty="0"/>
              <a:t>（子线程</a:t>
            </a:r>
            <a:r>
              <a:rPr lang="zh-CN" altLang="en-US" sz="2000" dirty="0" smtClean="0"/>
              <a:t>）</a:t>
            </a:r>
            <a:endParaRPr lang="en-US" altLang="zh-CN" sz="2000" dirty="0" err="1"/>
          </a:p>
          <a:p>
            <a:endParaRPr lang="en-US" altLang="zh-CN" sz="2000" dirty="0" err="1"/>
          </a:p>
          <a:p>
            <a:r>
              <a:rPr lang="en-US" altLang="zh-CN" sz="2000" dirty="0" smtClean="0"/>
              <a:t>thread</a:t>
            </a:r>
            <a:r>
              <a:rPr lang="en-US" altLang="zh-CN" sz="2000" dirty="0"/>
              <a:t>(</a:t>
            </a:r>
            <a:r>
              <a:rPr lang="zh-CN" altLang="en-US" sz="2000" dirty="0"/>
              <a:t>子线程</a:t>
            </a:r>
            <a:r>
              <a:rPr lang="en-US" altLang="zh-CN" sz="2000" dirty="0"/>
              <a:t>)</a:t>
            </a:r>
            <a:r>
              <a:rPr lang="zh-CN" altLang="en-US" sz="2000" dirty="0"/>
              <a:t>运行并生成</a:t>
            </a:r>
            <a:r>
              <a:rPr lang="en-US" altLang="zh-CN" sz="2000" dirty="0" smtClean="0"/>
              <a:t>Message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Looper</a:t>
            </a:r>
            <a:r>
              <a:rPr lang="zh-CN" altLang="en-US" sz="2000" dirty="0"/>
              <a:t>获取</a:t>
            </a:r>
            <a:r>
              <a:rPr lang="en-US" altLang="zh-CN" sz="2000" dirty="0"/>
              <a:t>Message</a:t>
            </a:r>
            <a:r>
              <a:rPr lang="zh-CN" altLang="en-US" sz="2000" dirty="0"/>
              <a:t>并传递给</a:t>
            </a:r>
            <a:r>
              <a:rPr lang="en-US" altLang="zh-CN" sz="2000" dirty="0" smtClean="0"/>
              <a:t>Handler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Handler</a:t>
            </a:r>
            <a:r>
              <a:rPr lang="zh-CN" altLang="en-US" sz="2000" dirty="0"/>
              <a:t>逐个获取</a:t>
            </a:r>
            <a:r>
              <a:rPr lang="en-US" altLang="zh-CN" sz="2000" dirty="0"/>
              <a:t>Looper</a:t>
            </a:r>
            <a:r>
              <a:rPr lang="zh-CN" altLang="en-US" sz="2000" dirty="0"/>
              <a:t>中的</a:t>
            </a:r>
            <a:r>
              <a:rPr lang="en-US" altLang="zh-CN" sz="2000" dirty="0"/>
              <a:t>Message</a:t>
            </a:r>
            <a:r>
              <a:rPr lang="zh-CN" altLang="en-US" sz="2000" dirty="0"/>
              <a:t>，并进行</a:t>
            </a:r>
            <a:r>
              <a:rPr lang="en-US" altLang="zh-CN" sz="2000" dirty="0"/>
              <a:t>UI</a:t>
            </a:r>
            <a:r>
              <a:rPr lang="zh-CN" altLang="en-US" sz="2000" dirty="0"/>
              <a:t>变更。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897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知识点总结补充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/>
              <a:t>我们创建的</a:t>
            </a:r>
            <a:r>
              <a:rPr lang="en-US" altLang="zh-CN" sz="2000" dirty="0"/>
              <a:t>Service</a:t>
            </a:r>
            <a:r>
              <a:rPr lang="zh-CN" altLang="en-US" sz="2000" dirty="0"/>
              <a:t>、</a:t>
            </a:r>
            <a:r>
              <a:rPr lang="en-US" altLang="zh-CN" sz="2000" dirty="0"/>
              <a:t>Activity</a:t>
            </a:r>
            <a:r>
              <a:rPr lang="zh-CN" altLang="en-US" sz="2000" dirty="0"/>
              <a:t>以及</a:t>
            </a:r>
            <a:r>
              <a:rPr lang="en-US" altLang="zh-CN" sz="2000" dirty="0"/>
              <a:t>Broadcast</a:t>
            </a:r>
            <a:r>
              <a:rPr lang="zh-CN" altLang="en-US" sz="2000" dirty="0"/>
              <a:t>均是一个主线程处理，这里我们可以理解为</a:t>
            </a:r>
            <a:r>
              <a:rPr lang="en-US" altLang="zh-CN" sz="2000" b="1" dirty="0"/>
              <a:t>UI</a:t>
            </a:r>
            <a:r>
              <a:rPr lang="zh-CN" altLang="en-US" sz="2000" b="1" dirty="0"/>
              <a:t>线程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r>
              <a:rPr lang="zh-CN" altLang="en-US" sz="2000" dirty="0"/>
              <a:t>但是在操作一些耗时操作时，比如</a:t>
            </a:r>
            <a:r>
              <a:rPr lang="en-US" altLang="zh-CN" sz="2000" dirty="0"/>
              <a:t>I/O</a:t>
            </a:r>
            <a:r>
              <a:rPr lang="zh-CN" altLang="en-US" sz="2000" dirty="0"/>
              <a:t>读写的大文件读写，数据库操作以及网络下载需要很长时间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为</a:t>
            </a:r>
            <a:r>
              <a:rPr lang="zh-CN" altLang="en-US" sz="2000" dirty="0"/>
              <a:t>了不阻塞用户界面，出现</a:t>
            </a:r>
            <a:r>
              <a:rPr lang="en-US" altLang="zh-CN" sz="2000" dirty="0"/>
              <a:t>ANR</a:t>
            </a:r>
            <a:r>
              <a:rPr lang="zh-CN" altLang="en-US" sz="2000" dirty="0"/>
              <a:t>的响应提示窗口，这个时候我们可以考虑使用</a:t>
            </a:r>
            <a:r>
              <a:rPr lang="en-US" altLang="zh-CN" sz="2000" dirty="0"/>
              <a:t>Thread</a:t>
            </a:r>
            <a:r>
              <a:rPr lang="zh-CN" altLang="en-US" sz="2000" dirty="0"/>
              <a:t>线程来解决。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631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知识点总结补充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dirty="0" smtClean="0"/>
              <a:t>Thread</a:t>
            </a:r>
            <a:r>
              <a:rPr lang="zh-CN" altLang="en-US" sz="2000" dirty="0" smtClean="0"/>
              <a:t>类比</a:t>
            </a:r>
            <a:r>
              <a:rPr lang="zh-CN" altLang="en-US" sz="2000" dirty="0"/>
              <a:t>较简单，直接匿名创建重写</a:t>
            </a:r>
            <a:r>
              <a:rPr lang="en-US" altLang="zh-CN" sz="2000" dirty="0"/>
              <a:t>run</a:t>
            </a:r>
            <a:r>
              <a:rPr lang="zh-CN" altLang="en-US" sz="2000" dirty="0"/>
              <a:t>方法，调用</a:t>
            </a:r>
            <a:r>
              <a:rPr lang="en-US" altLang="zh-CN" sz="2000" dirty="0"/>
              <a:t>start</a:t>
            </a:r>
            <a:r>
              <a:rPr lang="zh-CN" altLang="en-US" sz="2000" dirty="0"/>
              <a:t>方法执行即可。或者从</a:t>
            </a:r>
            <a:r>
              <a:rPr lang="en-US" altLang="zh-CN" sz="2000" dirty="0"/>
              <a:t>Runnable</a:t>
            </a:r>
            <a:r>
              <a:rPr lang="zh-CN" altLang="en-US" sz="2000" dirty="0"/>
              <a:t>接口继承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但</a:t>
            </a:r>
            <a:r>
              <a:rPr lang="zh-CN" altLang="en-US" sz="2000" dirty="0"/>
              <a:t>对于</a:t>
            </a:r>
            <a:r>
              <a:rPr lang="en-US" altLang="zh-CN" sz="2000" dirty="0"/>
              <a:t>Android</a:t>
            </a:r>
            <a:r>
              <a:rPr lang="zh-CN" altLang="en-US" sz="2000" dirty="0"/>
              <a:t>平台来说</a:t>
            </a:r>
            <a:r>
              <a:rPr lang="en-US" altLang="zh-CN" sz="2000" dirty="0"/>
              <a:t>UI</a:t>
            </a:r>
            <a:r>
              <a:rPr lang="zh-CN" altLang="en-US" sz="2000" dirty="0"/>
              <a:t>控件都没有设计成为</a:t>
            </a:r>
            <a:r>
              <a:rPr lang="zh-CN" altLang="en-US" sz="2000" b="1" dirty="0"/>
              <a:t>线程安全类型</a:t>
            </a:r>
            <a:r>
              <a:rPr lang="zh-CN" altLang="en-US" sz="2000" dirty="0"/>
              <a:t>，所以需要引入一些同步的机制来使其刷</a:t>
            </a:r>
            <a:r>
              <a:rPr lang="zh-CN" altLang="en-US" sz="2000" dirty="0" smtClean="0"/>
              <a:t>新</a:t>
            </a:r>
            <a:endParaRPr lang="en-US" altLang="zh-CN" sz="2000" dirty="0" smtClean="0"/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1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知识点总结补充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于线程中的刷新一个</a:t>
            </a:r>
            <a:r>
              <a:rPr lang="en-US" altLang="zh-CN" sz="2000" dirty="0"/>
              <a:t>View</a:t>
            </a:r>
            <a:r>
              <a:rPr lang="zh-CN" altLang="en-US" sz="2000" dirty="0"/>
              <a:t>为基类的界面，可以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postInvalidate()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在线程中来处理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endParaRPr lang="en-US" altLang="zh-CN" sz="2000" b="1" dirty="0"/>
          </a:p>
          <a:p>
            <a:pPr marL="457200" indent="-457200">
              <a:buAutoNum type="arabicPeriod"/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推</a:t>
            </a:r>
            <a:r>
              <a:rPr lang="zh-CN" altLang="en-US" sz="2000" dirty="0"/>
              <a:t>荐的方法是通过一个</a:t>
            </a:r>
            <a:r>
              <a:rPr lang="en-US" altLang="zh-CN" sz="2000" b="1" dirty="0"/>
              <a:t>Handler</a:t>
            </a:r>
            <a:r>
              <a:rPr lang="zh-CN" altLang="en-US" sz="2000" b="1" dirty="0"/>
              <a:t>来处理</a:t>
            </a:r>
            <a:r>
              <a:rPr lang="zh-CN" altLang="en-US" sz="2000" dirty="0"/>
              <a:t>这些，可以在一个线程的</a:t>
            </a:r>
            <a:r>
              <a:rPr lang="en-US" altLang="zh-CN" sz="2000" dirty="0"/>
              <a:t>run</a:t>
            </a:r>
            <a:r>
              <a:rPr lang="zh-CN" altLang="en-US" sz="2000" dirty="0"/>
              <a:t>方法中调用</a:t>
            </a:r>
            <a:r>
              <a:rPr lang="en-US" altLang="zh-CN" sz="2000" dirty="0"/>
              <a:t>handler</a:t>
            </a:r>
            <a:r>
              <a:rPr lang="zh-CN" altLang="en-US" sz="2000" dirty="0"/>
              <a:t>对象的 </a:t>
            </a:r>
            <a:r>
              <a:rPr lang="en-US" altLang="zh-CN" sz="2000" dirty="0"/>
              <a:t>postMessage</a:t>
            </a:r>
            <a:r>
              <a:rPr lang="zh-CN" altLang="en-US" sz="2000" dirty="0"/>
              <a:t>或</a:t>
            </a:r>
            <a:r>
              <a:rPr lang="en-US" altLang="zh-CN" sz="2000" dirty="0"/>
              <a:t>sendMessage</a:t>
            </a:r>
            <a:r>
              <a:rPr lang="zh-CN" altLang="en-US" sz="2000" dirty="0"/>
              <a:t>方法来实</a:t>
            </a:r>
            <a:r>
              <a:rPr lang="zh-CN" altLang="en-US" sz="2000" dirty="0" smtClean="0"/>
              <a:t>现</a:t>
            </a:r>
            <a:endParaRPr lang="en-US" altLang="zh-CN" sz="2000" dirty="0" smtClean="0"/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665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知识点总结补充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dirty="0" smtClean="0"/>
              <a:t>Message </a:t>
            </a:r>
            <a:r>
              <a:rPr lang="zh-CN" altLang="en-US" sz="2000" dirty="0" smtClean="0"/>
              <a:t>对于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Handler</a:t>
            </a:r>
            <a:r>
              <a:rPr lang="zh-CN" altLang="en-US" sz="2000" dirty="0" smtClean="0"/>
              <a:t>可以传递一些内容，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对象可以封装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以及</a:t>
            </a:r>
            <a:r>
              <a:rPr lang="en-US" altLang="zh-CN" sz="2000" dirty="0" smtClean="0"/>
              <a:t>Blob</a:t>
            </a:r>
            <a:r>
              <a:rPr lang="zh-CN" altLang="en-US" sz="2000" dirty="0" smtClean="0"/>
              <a:t>二进制对象，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我们通过在线程中</a:t>
            </a:r>
            <a:r>
              <a:rPr lang="zh-CN" altLang="en-US" sz="2000" b="1" dirty="0" smtClean="0"/>
              <a:t>使用</a:t>
            </a:r>
            <a:r>
              <a:rPr lang="en-US" altLang="zh-CN" sz="2000" b="1" dirty="0" smtClean="0"/>
              <a:t>Handler</a:t>
            </a:r>
            <a:r>
              <a:rPr lang="zh-CN" altLang="en-US" sz="2000" b="1" dirty="0" smtClean="0"/>
              <a:t>对象的</a:t>
            </a:r>
            <a:r>
              <a:rPr lang="en-US" altLang="zh-CN" sz="2000" b="1" dirty="0" smtClean="0"/>
              <a:t>sendEmptyMessage</a:t>
            </a:r>
            <a:r>
              <a:rPr lang="zh-CN" altLang="en-US" sz="2000" b="1" dirty="0" smtClean="0"/>
              <a:t>或   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sendMessage</a:t>
            </a:r>
            <a:r>
              <a:rPr lang="zh-CN" altLang="en-US" sz="2000" b="1" dirty="0" smtClean="0"/>
              <a:t>方法来传递一个</a:t>
            </a:r>
            <a:r>
              <a:rPr lang="en-US" altLang="zh-CN" sz="2000" b="1" dirty="0" smtClean="0"/>
              <a:t>Bundle</a:t>
            </a:r>
            <a:r>
              <a:rPr lang="zh-CN" altLang="en-US" sz="2000" b="1" dirty="0" smtClean="0"/>
              <a:t>对象到</a:t>
            </a:r>
            <a:r>
              <a:rPr lang="en-US" altLang="zh-CN" sz="2000" b="1" dirty="0" smtClean="0"/>
              <a:t>Handler</a:t>
            </a:r>
            <a:r>
              <a:rPr lang="zh-CN" altLang="en-US" sz="2000" b="1" dirty="0" smtClean="0"/>
              <a:t>处理器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对于</a:t>
            </a:r>
            <a:r>
              <a:rPr lang="en-US" altLang="zh-CN" sz="2000" dirty="0" smtClean="0"/>
              <a:t>Handler</a:t>
            </a:r>
            <a:r>
              <a:rPr lang="zh-CN" altLang="en-US" sz="2000" dirty="0" smtClean="0"/>
              <a:t>类提供了重写方法</a:t>
            </a:r>
            <a:r>
              <a:rPr lang="en-US" altLang="zh-CN" sz="2000" b="1" dirty="0" smtClean="0"/>
              <a:t>handleMessage(Message msg) </a:t>
            </a:r>
            <a:r>
              <a:rPr lang="zh-CN" altLang="en-US" sz="2000" b="1" dirty="0" smtClean="0"/>
              <a:t>来判断，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通过</a:t>
            </a:r>
            <a:r>
              <a:rPr lang="en-US" altLang="zh-CN" sz="2000" b="1" dirty="0" smtClean="0"/>
              <a:t>msg.what</a:t>
            </a:r>
            <a:r>
              <a:rPr lang="zh-CN" altLang="en-US" sz="2000" b="1" dirty="0" smtClean="0"/>
              <a:t>来区分每条信息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解包来实现</a:t>
            </a:r>
            <a:r>
              <a:rPr lang="en-US" altLang="zh-CN" sz="2000" dirty="0" smtClean="0"/>
              <a:t>Handler</a:t>
            </a:r>
            <a:r>
              <a:rPr lang="zh-CN" altLang="en-US" sz="2000" dirty="0" smtClean="0"/>
              <a:t>类更新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线程中的内容实现控件的刷新操作。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839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en-US" altLang="zh-CN" sz="2000" dirty="0"/>
              <a:t>AsyncTask,</a:t>
            </a:r>
            <a:r>
              <a:rPr lang="zh-CN" altLang="en-US" sz="2000" dirty="0"/>
              <a:t>是</a:t>
            </a:r>
            <a:r>
              <a:rPr lang="en-US" altLang="zh-CN" sz="2000" dirty="0"/>
              <a:t>android</a:t>
            </a:r>
            <a:r>
              <a:rPr lang="zh-CN" altLang="en-US" sz="2000" dirty="0"/>
              <a:t>提供的轻量级的异步类</a:t>
            </a:r>
            <a:r>
              <a:rPr lang="en-US" altLang="zh-CN" sz="2000" dirty="0"/>
              <a:t>,</a:t>
            </a:r>
            <a:r>
              <a:rPr lang="zh-CN" altLang="en-US" sz="2000" dirty="0"/>
              <a:t>可以直接继承</a:t>
            </a:r>
            <a:r>
              <a:rPr lang="en-US" altLang="zh-CN" sz="2000" dirty="0"/>
              <a:t>AsyncTask</a:t>
            </a:r>
            <a:r>
              <a:rPr lang="en-US" altLang="zh-CN" sz="2000" dirty="0" smtClean="0"/>
              <a:t>,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类中实现异步操作</a:t>
            </a:r>
            <a:r>
              <a:rPr lang="en-US" altLang="zh-CN" sz="2000" dirty="0"/>
              <a:t>,</a:t>
            </a:r>
            <a:r>
              <a:rPr lang="zh-CN" altLang="en-US" sz="2000" b="1" dirty="0"/>
              <a:t>并</a:t>
            </a:r>
            <a:r>
              <a:rPr lang="zh-CN" altLang="en-US" sz="2000" dirty="0"/>
              <a:t>提供接口反馈当前</a:t>
            </a:r>
            <a:r>
              <a:rPr lang="zh-CN" altLang="en-US" sz="2000" b="1" dirty="0"/>
              <a:t>异步执行的程度</a:t>
            </a:r>
            <a:r>
              <a:rPr lang="en-US" altLang="zh-CN" sz="2000" dirty="0"/>
              <a:t>(</a:t>
            </a:r>
            <a:r>
              <a:rPr lang="zh-CN" altLang="en-US" sz="2000" dirty="0"/>
              <a:t>可以通过接口实现</a:t>
            </a:r>
            <a:r>
              <a:rPr lang="en-US" altLang="zh-CN" sz="2000" dirty="0"/>
              <a:t>UI</a:t>
            </a:r>
            <a:r>
              <a:rPr lang="zh-CN" altLang="en-US" sz="2000" dirty="0"/>
              <a:t>进度更新</a:t>
            </a:r>
            <a:r>
              <a:rPr lang="en-US" altLang="zh-CN" sz="2000" dirty="0" smtClean="0"/>
              <a:t>),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最</a:t>
            </a:r>
            <a:r>
              <a:rPr lang="zh-CN" altLang="en-US" sz="2000" dirty="0"/>
              <a:t>后反馈执行的结果给</a:t>
            </a:r>
            <a:r>
              <a:rPr lang="en-US" altLang="zh-CN" sz="2000" dirty="0"/>
              <a:t>UI</a:t>
            </a:r>
            <a:r>
              <a:rPr lang="zh-CN" altLang="en-US" sz="2000" dirty="0"/>
              <a:t>主线程</a:t>
            </a:r>
            <a:r>
              <a:rPr lang="en-US" altLang="zh-CN" sz="2000" dirty="0"/>
              <a:t>.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712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en-US" altLang="zh-CN" sz="2000" dirty="0"/>
              <a:t>Android</a:t>
            </a:r>
            <a:r>
              <a:rPr lang="zh-CN" altLang="en-US" sz="2000" dirty="0"/>
              <a:t>的</a:t>
            </a:r>
            <a:r>
              <a:rPr lang="en-US" altLang="zh-CN" sz="2000" dirty="0"/>
              <a:t>AsyncTask</a:t>
            </a:r>
            <a:r>
              <a:rPr lang="zh-CN" altLang="en-US" sz="2000" dirty="0"/>
              <a:t>比</a:t>
            </a:r>
            <a:r>
              <a:rPr lang="en-US" altLang="zh-CN" sz="2000" dirty="0"/>
              <a:t>Handler</a:t>
            </a:r>
            <a:r>
              <a:rPr lang="zh-CN" altLang="en-US" sz="2000" dirty="0"/>
              <a:t>更轻量级一些，适用于简单的异步处理。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Android</a:t>
            </a:r>
            <a:r>
              <a:rPr lang="zh-CN" altLang="en-US" sz="2000" dirty="0"/>
              <a:t>之所以有</a:t>
            </a:r>
            <a:r>
              <a:rPr lang="en-US" altLang="zh-CN" sz="2000" dirty="0"/>
              <a:t>Handler</a:t>
            </a:r>
            <a:r>
              <a:rPr lang="zh-CN" altLang="en-US" sz="2000" dirty="0"/>
              <a:t>和</a:t>
            </a:r>
            <a:r>
              <a:rPr lang="en-US" altLang="zh-CN" sz="2000" dirty="0"/>
              <a:t>AsyncTask</a:t>
            </a:r>
            <a:r>
              <a:rPr lang="zh-CN" altLang="en-US" sz="2000" dirty="0"/>
              <a:t>，都是为了不阻塞主线程（</a:t>
            </a:r>
            <a:r>
              <a:rPr lang="en-US" altLang="zh-CN" sz="2000" dirty="0"/>
              <a:t>UI</a:t>
            </a:r>
            <a:r>
              <a:rPr lang="zh-CN" altLang="en-US" sz="2000" dirty="0"/>
              <a:t>线程</a:t>
            </a:r>
            <a:r>
              <a:rPr lang="zh-CN" altLang="en-US" sz="2000" dirty="0" smtClean="0"/>
              <a:t>），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且</a:t>
            </a:r>
            <a:r>
              <a:rPr lang="en-US" altLang="zh-CN" sz="2000" dirty="0"/>
              <a:t>UI</a:t>
            </a:r>
            <a:r>
              <a:rPr lang="zh-CN" altLang="en-US" sz="2000" dirty="0"/>
              <a:t>的更新只能在主线程中完成，因此异步处理是不可避免的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Android</a:t>
            </a:r>
            <a:r>
              <a:rPr lang="zh-CN" altLang="en-US" sz="2000" dirty="0"/>
              <a:t>为了降低这个开发难度，提供了</a:t>
            </a:r>
            <a:r>
              <a:rPr lang="en-US" altLang="zh-CN" sz="2000" dirty="0"/>
              <a:t>AsyncTask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AsyncTask</a:t>
            </a:r>
            <a:r>
              <a:rPr lang="zh-CN" altLang="en-US" sz="2000" dirty="0"/>
              <a:t>就是一个封装过的后台任务类，顾名思义就是异步任务</a:t>
            </a: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385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方法二：（</a:t>
            </a:r>
            <a:r>
              <a:rPr lang="en-US" altLang="zh-CN" sz="2000" b="1" dirty="0"/>
              <a:t>Thread+Handler</a:t>
            </a:r>
            <a:r>
              <a:rPr lang="en-US" altLang="zh-CN" sz="20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常用的方法是利用</a:t>
            </a:r>
            <a:r>
              <a:rPr lang="en-US" altLang="zh-CN" sz="2000" dirty="0"/>
              <a:t>Handler</a:t>
            </a:r>
            <a:r>
              <a:rPr lang="zh-CN" altLang="en-US" sz="2000" dirty="0"/>
              <a:t>来实现</a:t>
            </a:r>
            <a:r>
              <a:rPr lang="en-US" altLang="zh-CN" sz="2000" dirty="0"/>
              <a:t>UI</a:t>
            </a:r>
            <a:r>
              <a:rPr lang="zh-CN" altLang="en-US" sz="2000" dirty="0"/>
              <a:t>线程的更新的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Handler</a:t>
            </a:r>
            <a:r>
              <a:rPr lang="zh-CN" altLang="en-US" sz="2000" dirty="0"/>
              <a:t>来根据接收的消息，处理</a:t>
            </a:r>
            <a:r>
              <a:rPr lang="en-US" altLang="zh-CN" sz="2000" dirty="0"/>
              <a:t>UI</a:t>
            </a:r>
            <a:r>
              <a:rPr lang="zh-CN" altLang="en-US" sz="2000" dirty="0"/>
              <a:t>更新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Thread</a:t>
            </a:r>
            <a:r>
              <a:rPr lang="zh-CN" altLang="en-US" sz="2000" dirty="0"/>
              <a:t>线程发出</a:t>
            </a:r>
            <a:r>
              <a:rPr lang="en-US" altLang="zh-CN" sz="2000" dirty="0"/>
              <a:t>Handler</a:t>
            </a:r>
            <a:r>
              <a:rPr lang="zh-CN" altLang="en-US" sz="2000" dirty="0"/>
              <a:t>消息，通知更新</a:t>
            </a:r>
            <a:r>
              <a:rPr lang="en-US" altLang="zh-CN" sz="2000" dirty="0"/>
              <a:t>UI</a:t>
            </a:r>
            <a:r>
              <a:rPr lang="zh-CN" altLang="en-US" sz="2000" dirty="0"/>
              <a:t>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601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要使用</a:t>
            </a:r>
            <a:r>
              <a:rPr lang="en-US" altLang="zh-CN" sz="2000" dirty="0"/>
              <a:t>AsyncTask</a:t>
            </a:r>
            <a:r>
              <a:rPr lang="zh-CN" altLang="en-US" sz="2000" dirty="0"/>
              <a:t>工作我们要提供三个泛型参数，并重载几个方</a:t>
            </a:r>
            <a:r>
              <a:rPr lang="zh-CN" altLang="en-US" sz="2000" dirty="0" smtClean="0"/>
              <a:t>法。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r>
              <a:rPr lang="en-US" altLang="zh-CN" sz="2000" dirty="0"/>
              <a:t>AsyncTask</a:t>
            </a:r>
            <a:r>
              <a:rPr lang="zh-CN" altLang="en-US" sz="2000" dirty="0"/>
              <a:t>定义了三种泛型类型 </a:t>
            </a:r>
            <a:r>
              <a:rPr lang="en-US" altLang="zh-CN" sz="2000" dirty="0"/>
              <a:t>Params</a:t>
            </a:r>
            <a:r>
              <a:rPr lang="zh-CN" altLang="en-US" sz="2000" dirty="0"/>
              <a:t>，</a:t>
            </a:r>
            <a:r>
              <a:rPr lang="en-US" altLang="zh-CN" sz="2000" dirty="0"/>
              <a:t>Progress</a:t>
            </a:r>
            <a:r>
              <a:rPr lang="zh-CN" altLang="en-US" sz="2000" dirty="0"/>
              <a:t>和</a:t>
            </a:r>
            <a:r>
              <a:rPr lang="en-US" altLang="zh-CN" sz="2000" dirty="0"/>
              <a:t>Result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Params </a:t>
            </a:r>
            <a:r>
              <a:rPr lang="zh-CN" altLang="en-US" sz="2000" dirty="0"/>
              <a:t>启动任务执行的输入参数，比如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请求的</a:t>
            </a:r>
            <a:r>
              <a:rPr lang="en-US" altLang="zh-CN" sz="2000" dirty="0"/>
              <a:t>URL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Progress </a:t>
            </a:r>
            <a:r>
              <a:rPr lang="zh-CN" altLang="en-US" sz="2000" dirty="0"/>
              <a:t>后台任务执行的百分比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Result </a:t>
            </a:r>
            <a:r>
              <a:rPr lang="zh-CN" altLang="en-US" sz="2000" dirty="0"/>
              <a:t>后台执行任务最终返回的结果，比如</a:t>
            </a:r>
            <a:r>
              <a:rPr lang="en-US" altLang="zh-CN" sz="2000" dirty="0"/>
              <a:t>String</a:t>
            </a:r>
            <a:r>
              <a:rPr lang="zh-CN" altLang="en-US" sz="2000" dirty="0"/>
              <a:t>。</a:t>
            </a: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590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AsyncTask </a:t>
            </a:r>
            <a:r>
              <a:rPr lang="zh-CN" altLang="en-US" sz="2000" dirty="0" smtClean="0"/>
              <a:t>异</a:t>
            </a:r>
            <a:r>
              <a:rPr lang="zh-CN" altLang="en-US" sz="2000" dirty="0"/>
              <a:t>步加载数据最少要重写以下这两个方法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doInBackground(Params…) </a:t>
            </a:r>
            <a:r>
              <a:rPr lang="zh-CN" altLang="en-US" sz="2000" dirty="0"/>
              <a:t>后台执行，比较耗时的操作都可以放在这里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注</a:t>
            </a:r>
            <a:r>
              <a:rPr lang="zh-CN" altLang="en-US" sz="2000" dirty="0"/>
              <a:t>意这里不能直接操作</a:t>
            </a:r>
            <a:r>
              <a:rPr lang="en-US" altLang="zh-CN" sz="2000" dirty="0"/>
              <a:t>UI</a:t>
            </a:r>
            <a:r>
              <a:rPr lang="zh-CN" altLang="en-US" sz="2000" dirty="0"/>
              <a:t>。此方法在后台线程执行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</a:t>
            </a:r>
            <a:r>
              <a:rPr lang="zh-CN" altLang="en-US" sz="2000" dirty="0" smtClean="0"/>
              <a:t>完</a:t>
            </a:r>
            <a:r>
              <a:rPr lang="zh-CN" altLang="en-US" sz="2000" dirty="0"/>
              <a:t>成任务的主要工作，通常需要较长的时间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执行过程中可以调用</a:t>
            </a:r>
            <a:r>
              <a:rPr lang="en-US" altLang="zh-CN" sz="2000" dirty="0"/>
              <a:t>publicProgress(Progress…)</a:t>
            </a:r>
            <a:r>
              <a:rPr lang="zh-CN" altLang="en-US" sz="2000" dirty="0"/>
              <a:t>来更新任务的进度。</a:t>
            </a: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73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AsyncTask </a:t>
            </a:r>
            <a:r>
              <a:rPr lang="zh-CN" altLang="en-US" sz="2000" dirty="0" smtClean="0"/>
              <a:t>异</a:t>
            </a:r>
            <a:r>
              <a:rPr lang="zh-CN" altLang="en-US" sz="2000" dirty="0"/>
              <a:t>步加载数据最少要重写以下这两个方法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onPostExecute(Result</a:t>
            </a:r>
            <a:r>
              <a:rPr lang="en-US" altLang="zh-CN" sz="2000" dirty="0"/>
              <a:t>)  </a:t>
            </a:r>
            <a:r>
              <a:rPr lang="zh-CN" altLang="en-US" sz="2000" dirty="0"/>
              <a:t>相当于</a:t>
            </a:r>
            <a:r>
              <a:rPr lang="en-US" altLang="zh-CN" sz="2000" dirty="0"/>
              <a:t>Handler </a:t>
            </a:r>
            <a:r>
              <a:rPr lang="zh-CN" altLang="en-US" sz="2000" dirty="0"/>
              <a:t>处理</a:t>
            </a:r>
            <a:r>
              <a:rPr lang="en-US" altLang="zh-CN" sz="2000" dirty="0"/>
              <a:t>UI</a:t>
            </a:r>
            <a:r>
              <a:rPr lang="zh-CN" altLang="en-US" sz="2000" dirty="0"/>
              <a:t>的方式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   在</a:t>
            </a:r>
            <a:r>
              <a:rPr lang="zh-CN" altLang="en-US" sz="2000" dirty="0"/>
              <a:t>这里面可以使用在</a:t>
            </a:r>
            <a:r>
              <a:rPr lang="en-US" altLang="zh-CN" sz="2000" dirty="0"/>
              <a:t>doInBackground </a:t>
            </a:r>
            <a:r>
              <a:rPr lang="zh-CN" altLang="en-US" sz="2000" dirty="0"/>
              <a:t>得到的结果处理操作</a:t>
            </a:r>
            <a:r>
              <a:rPr lang="en-US" altLang="zh-CN" sz="2000" dirty="0"/>
              <a:t>UI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   此</a:t>
            </a:r>
            <a:r>
              <a:rPr lang="zh-CN" altLang="en-US" sz="2000" dirty="0"/>
              <a:t>方法在主线程执行，任务执行的结果作为此方法的参数返回</a:t>
            </a: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96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有必要的话你还得重写以下这三个方法，但不是必须的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onProgressUpdate(Progress…)   </a:t>
            </a:r>
            <a:r>
              <a:rPr lang="zh-CN" altLang="en-US" sz="2000" dirty="0"/>
              <a:t>可以使用进度条增加用户体验度。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此</a:t>
            </a:r>
            <a:r>
              <a:rPr lang="zh-CN" altLang="en-US" sz="2000" dirty="0"/>
              <a:t>方法在主线程执行，用于显示任务执行的进度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onPreExecute()  </a:t>
            </a:r>
            <a:r>
              <a:rPr lang="zh-CN" altLang="en-US" sz="2000" dirty="0" smtClean="0"/>
              <a:t>这</a:t>
            </a:r>
            <a:r>
              <a:rPr lang="zh-CN" altLang="en-US" sz="2000" dirty="0"/>
              <a:t>里</a:t>
            </a:r>
            <a:r>
              <a:rPr lang="zh-CN" altLang="en-US" sz="2000" dirty="0" smtClean="0"/>
              <a:t>是用</a:t>
            </a:r>
            <a:r>
              <a:rPr lang="zh-CN" altLang="en-US" sz="2000" dirty="0"/>
              <a:t>户调用</a:t>
            </a:r>
            <a:r>
              <a:rPr lang="en-US" altLang="zh-CN" sz="2000" dirty="0"/>
              <a:t>Excute</a:t>
            </a:r>
            <a:r>
              <a:rPr lang="zh-CN" altLang="en-US" sz="2000" dirty="0"/>
              <a:t>时的接口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任务执行之前开始调用此方法，可以在这里显示进度对话框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onCancelled()  </a:t>
            </a:r>
            <a:r>
              <a:rPr lang="zh-CN" altLang="en-US" sz="2000" dirty="0" smtClean="0"/>
              <a:t>用</a:t>
            </a:r>
            <a:r>
              <a:rPr lang="zh-CN" altLang="en-US" sz="2000" dirty="0"/>
              <a:t>户调用取消时，要做的操作</a:t>
            </a: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397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041023"/>
            <a:ext cx="84288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r>
              <a:rPr lang="en-US" altLang="zh-CN" sz="2000" dirty="0"/>
              <a:t> &lt;TextView</a:t>
            </a:r>
          </a:p>
          <a:p>
            <a:r>
              <a:rPr lang="en-US" altLang="zh-CN" sz="2000" dirty="0"/>
              <a:t>        android:id="@+id/tv"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android:gravity="center" /&gt;</a:t>
            </a:r>
          </a:p>
          <a:p>
            <a:r>
              <a:rPr lang="en-US" altLang="zh-CN" sz="2000" dirty="0"/>
              <a:t>    &lt;ProgressBar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pb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style="?android:attr</a:t>
            </a:r>
            <a:r>
              <a:rPr lang="en-US" altLang="zh-CN" sz="2000" dirty="0" smtClean="0"/>
              <a:t>/ progressBarStyleHorizontal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&lt;Button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bt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android:onClick="onClick"</a:t>
            </a:r>
          </a:p>
          <a:p>
            <a:r>
              <a:rPr lang="en-US" altLang="zh-CN" sz="2000" dirty="0"/>
              <a:t>        android:text="</a:t>
            </a:r>
            <a:r>
              <a:rPr lang="zh-CN" altLang="en-US" sz="2000" dirty="0"/>
              <a:t>更新</a:t>
            </a:r>
            <a:r>
              <a:rPr lang="en-US" altLang="zh-CN" sz="2000" dirty="0"/>
              <a:t>progressbar"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947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声明成员变量和实例化控件</a:t>
            </a:r>
            <a:endParaRPr lang="en-US" altLang="zh-CN" sz="2000" dirty="0" smtClean="0"/>
          </a:p>
          <a:p>
            <a:r>
              <a:rPr lang="en-US" altLang="zh-CN" sz="2000" dirty="0"/>
              <a:t> public class MainActivity extends Activity {</a:t>
            </a:r>
          </a:p>
          <a:p>
            <a:r>
              <a:rPr lang="en-US" altLang="zh-CN" sz="2000" dirty="0"/>
              <a:t>    TextView tv ;</a:t>
            </a:r>
          </a:p>
          <a:p>
            <a:r>
              <a:rPr lang="en-US" altLang="zh-CN" sz="2000" dirty="0"/>
              <a:t>    ProgressBar pb;</a:t>
            </a:r>
          </a:p>
          <a:p>
            <a:r>
              <a:rPr lang="en-US" altLang="zh-CN" sz="2000" dirty="0"/>
              <a:t>    @Override</a:t>
            </a:r>
          </a:p>
          <a:p>
            <a:r>
              <a:rPr lang="en-US" altLang="zh-CN" sz="2000" dirty="0"/>
              <a:t>    protected 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setContentView(R.layout.activity_main);</a:t>
            </a:r>
          </a:p>
          <a:p>
            <a:r>
              <a:rPr lang="en-US" altLang="zh-CN" sz="2000" dirty="0"/>
              <a:t>        tv = (TextView)findViewById(R.id.tv);</a:t>
            </a:r>
          </a:p>
          <a:p>
            <a:r>
              <a:rPr lang="en-US" altLang="zh-CN" sz="2000" dirty="0"/>
              <a:t>        pb = (ProgressBar)findViewById</a:t>
            </a:r>
            <a:r>
              <a:rPr lang="en-US" altLang="zh-CN" sz="2000" dirty="0" smtClean="0"/>
              <a:t>( R.id.pb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…//</a:t>
            </a:r>
            <a:r>
              <a:rPr lang="zh-CN" altLang="en-US" sz="2000" dirty="0" smtClean="0">
                <a:solidFill>
                  <a:srgbClr val="FF0000"/>
                </a:solidFill>
              </a:rPr>
              <a:t>待添加异步任务类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016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添</a:t>
            </a:r>
            <a:r>
              <a:rPr lang="zh-CN" altLang="en-US" sz="2000" dirty="0" smtClean="0"/>
              <a:t>加异步任务类：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public class ProgressBarAsyncTask extends AsyncTask&lt;Integer, Integer, String&gt; </a:t>
            </a:r>
            <a:r>
              <a:rPr lang="en-US" altLang="zh-CN" sz="2000" dirty="0" smtClean="0"/>
              <a:t>{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private TextView </a:t>
            </a:r>
            <a:r>
              <a:rPr lang="en-US" altLang="zh-CN" sz="2000" dirty="0"/>
              <a:t>textView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private ProgressBar </a:t>
            </a:r>
            <a:r>
              <a:rPr lang="en-US" altLang="zh-CN" sz="2000" dirty="0"/>
              <a:t>progressBar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public ProgressBarAsyncTask(TextView </a:t>
            </a:r>
            <a:r>
              <a:rPr lang="en-US" altLang="zh-CN" sz="2000" dirty="0"/>
              <a:t>textView</a:t>
            </a:r>
            <a:r>
              <a:rPr lang="en-US" altLang="zh-CN" sz="2000" dirty="0"/>
              <a:t>, ProgressBar progressBar) {</a:t>
            </a:r>
          </a:p>
          <a:p>
            <a:r>
              <a:rPr lang="en-US" altLang="zh-CN" sz="2000" dirty="0"/>
              <a:t>            super();</a:t>
            </a:r>
          </a:p>
          <a:p>
            <a:r>
              <a:rPr lang="en-US" altLang="zh-CN" sz="2000" dirty="0"/>
              <a:t>            this.textView = textView;</a:t>
            </a:r>
          </a:p>
          <a:p>
            <a:r>
              <a:rPr lang="en-US" altLang="zh-CN" sz="2000" dirty="0"/>
              <a:t>            this.progressBar = progressBar;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…//</a:t>
            </a:r>
            <a:r>
              <a:rPr lang="zh-CN" altLang="en-US" sz="2000" dirty="0" smtClean="0">
                <a:solidFill>
                  <a:srgbClr val="FF0000"/>
                </a:solidFill>
              </a:rPr>
              <a:t>待添加实现方法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添</a:t>
            </a:r>
            <a:r>
              <a:rPr lang="zh-CN" altLang="en-US" sz="2000" dirty="0" smtClean="0"/>
              <a:t>加实现方法：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该方法运行在</a:t>
            </a:r>
            <a:r>
              <a:rPr lang="en-US" altLang="zh-CN" sz="2000" dirty="0"/>
              <a:t>UI</a:t>
            </a:r>
            <a:r>
              <a:rPr lang="zh-CN" altLang="en-US" sz="2000" dirty="0"/>
              <a:t>线程当中</a:t>
            </a:r>
            <a:r>
              <a:rPr lang="en-US" altLang="zh-CN" sz="2000" dirty="0"/>
              <a:t>,</a:t>
            </a:r>
            <a:r>
              <a:rPr lang="zh-CN" altLang="en-US" sz="2000" dirty="0"/>
              <a:t>并</a:t>
            </a:r>
            <a:r>
              <a:rPr lang="zh-CN" altLang="en-US" sz="2000" dirty="0" smtClean="0"/>
              <a:t>且可</a:t>
            </a:r>
            <a:r>
              <a:rPr lang="zh-CN" altLang="en-US" sz="2000" dirty="0"/>
              <a:t>以对</a:t>
            </a:r>
            <a:r>
              <a:rPr lang="en-US" altLang="zh-CN" sz="2000" dirty="0" smtClean="0"/>
              <a:t>UI</a:t>
            </a:r>
            <a:r>
              <a:rPr lang="zh-CN" altLang="en-US" sz="2000" dirty="0"/>
              <a:t>控件</a:t>
            </a:r>
            <a:r>
              <a:rPr lang="zh-CN" altLang="en-US" sz="2000" dirty="0" smtClean="0"/>
              <a:t>进</a:t>
            </a:r>
            <a:r>
              <a:rPr lang="zh-CN" altLang="en-US" sz="2000" dirty="0"/>
              <a:t>行设</a:t>
            </a:r>
            <a:r>
              <a:rPr lang="zh-CN" altLang="en-US" sz="2000" dirty="0" smtClean="0"/>
              <a:t>置</a:t>
            </a:r>
            <a:endParaRPr lang="en-US" altLang="zh-CN" sz="2000" dirty="0" smtClean="0"/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该方法是在后台任务执行之前，就会调用的方法。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@Override</a:t>
            </a:r>
          </a:p>
          <a:p>
            <a:r>
              <a:rPr lang="en-US" altLang="zh-CN" sz="2000" dirty="0"/>
              <a:t>        protected void onPreExecute() {</a:t>
            </a:r>
          </a:p>
          <a:p>
            <a:r>
              <a:rPr lang="en-US" altLang="zh-CN" sz="2000" dirty="0"/>
              <a:t>            textView.setText("</a:t>
            </a:r>
            <a:r>
              <a:rPr lang="zh-CN" altLang="en-US" sz="2000" dirty="0"/>
              <a:t>开始执行异步线程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6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添</a:t>
            </a:r>
            <a:r>
              <a:rPr lang="zh-CN" altLang="en-US" sz="2000" dirty="0" smtClean="0"/>
              <a:t>加实现方法：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 @Override</a:t>
            </a:r>
          </a:p>
          <a:p>
            <a:r>
              <a:rPr lang="en-US" altLang="zh-CN" sz="2000" dirty="0"/>
              <a:t>        protected String doInBackground(Integer... params) {</a:t>
            </a:r>
          </a:p>
          <a:p>
            <a:r>
              <a:rPr lang="en-US" altLang="zh-CN" sz="2000" dirty="0"/>
              <a:t>            int i = 0;</a:t>
            </a:r>
          </a:p>
          <a:p>
            <a:r>
              <a:rPr lang="en-US" altLang="zh-CN" sz="2000" dirty="0"/>
              <a:t>            for (i = 10; i &lt;= 100; i+=10) {</a:t>
            </a:r>
          </a:p>
          <a:p>
            <a:r>
              <a:rPr lang="en-US" altLang="zh-CN" sz="2000" dirty="0"/>
              <a:t>                try {</a:t>
            </a:r>
          </a:p>
          <a:p>
            <a:r>
              <a:rPr lang="en-US" altLang="zh-CN" sz="2000" dirty="0"/>
              <a:t>                    Thread.sleep(1000);</a:t>
            </a:r>
          </a:p>
          <a:p>
            <a:r>
              <a:rPr lang="en-US" altLang="zh-CN" sz="2000" dirty="0"/>
              <a:t>                } catch (InterruptedException e) {</a:t>
            </a:r>
          </a:p>
          <a:p>
            <a:r>
              <a:rPr lang="en-US" altLang="zh-CN" sz="2000" dirty="0"/>
              <a:t>                    e.printStackTrace();</a:t>
            </a:r>
          </a:p>
          <a:p>
            <a:r>
              <a:rPr lang="en-US" altLang="zh-CN" sz="2000" dirty="0"/>
              <a:t>                }</a:t>
            </a:r>
          </a:p>
          <a:p>
            <a:r>
              <a:rPr lang="en-US" altLang="zh-CN" sz="2000" dirty="0"/>
              <a:t>                publishProgress(i);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return "</a:t>
            </a:r>
            <a:r>
              <a:rPr lang="zh-CN" altLang="en-US" sz="2000" dirty="0"/>
              <a:t>异步操作执行结束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138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/**</a:t>
            </a:r>
            <a:endParaRPr lang="en-US" altLang="zh-CN" sz="2000" dirty="0"/>
          </a:p>
          <a:p>
            <a:r>
              <a:rPr lang="en-US" altLang="zh-CN" sz="2000" dirty="0"/>
              <a:t>         * </a:t>
            </a:r>
            <a:r>
              <a:rPr lang="zh-CN" altLang="en-US" sz="2000" dirty="0"/>
              <a:t>这里的</a:t>
            </a:r>
            <a:r>
              <a:rPr lang="en-US" altLang="zh-CN" sz="2000" dirty="0"/>
              <a:t>Integer</a:t>
            </a:r>
            <a:r>
              <a:rPr lang="zh-CN" altLang="en-US" sz="2000" dirty="0"/>
              <a:t>参数对应</a:t>
            </a:r>
            <a:r>
              <a:rPr lang="en-US" altLang="zh-CN" sz="2000" dirty="0"/>
              <a:t>AsyncTask</a:t>
            </a:r>
            <a:r>
              <a:rPr lang="zh-CN" altLang="en-US" sz="2000" dirty="0"/>
              <a:t>中的第一个参数</a:t>
            </a:r>
          </a:p>
          <a:p>
            <a:r>
              <a:rPr lang="zh-CN" altLang="en-US" sz="2000" dirty="0"/>
              <a:t>         * 这里的</a:t>
            </a:r>
            <a:r>
              <a:rPr lang="en-US" altLang="zh-CN" sz="2000" dirty="0"/>
              <a:t>String</a:t>
            </a:r>
            <a:r>
              <a:rPr lang="zh-CN" altLang="en-US" sz="2000" dirty="0"/>
              <a:t>返回值对应</a:t>
            </a:r>
            <a:r>
              <a:rPr lang="en-US" altLang="zh-CN" sz="2000" dirty="0"/>
              <a:t>AsyncTask</a:t>
            </a:r>
            <a:r>
              <a:rPr lang="zh-CN" altLang="en-US" sz="2000" dirty="0"/>
              <a:t>的第三个参数</a:t>
            </a:r>
          </a:p>
          <a:p>
            <a:r>
              <a:rPr lang="zh-CN" altLang="en-US" sz="2000" dirty="0"/>
              <a:t>         * 该方法并不运行在</a:t>
            </a:r>
            <a:r>
              <a:rPr lang="en-US" altLang="zh-CN" sz="2000" dirty="0"/>
              <a:t>UI</a:t>
            </a:r>
            <a:r>
              <a:rPr lang="zh-CN" altLang="en-US" sz="2000" dirty="0"/>
              <a:t>线程当中，主要用于异步操作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该方法中不能对</a:t>
            </a:r>
            <a:r>
              <a:rPr lang="en-US" altLang="zh-CN" sz="2000" dirty="0"/>
              <a:t>UI</a:t>
            </a:r>
            <a:r>
              <a:rPr lang="zh-CN" altLang="en-US" sz="2000" dirty="0"/>
              <a:t>当中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控件</a:t>
            </a:r>
            <a:r>
              <a:rPr lang="zh-CN" altLang="en-US" sz="2000" dirty="0" smtClean="0"/>
              <a:t>进</a:t>
            </a:r>
            <a:r>
              <a:rPr lang="zh-CN" altLang="en-US" sz="2000" dirty="0"/>
              <a:t>行设置和修改</a:t>
            </a:r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* </a:t>
            </a:r>
            <a:r>
              <a:rPr lang="zh-CN" altLang="en-US" sz="2000" dirty="0"/>
              <a:t>但是可以调用</a:t>
            </a:r>
            <a:r>
              <a:rPr lang="en-US" altLang="zh-CN" sz="2000" dirty="0"/>
              <a:t>publishProgress</a:t>
            </a:r>
            <a:r>
              <a:rPr lang="zh-CN" altLang="en-US" sz="2000" dirty="0"/>
              <a:t>方法触发</a:t>
            </a:r>
            <a:r>
              <a:rPr lang="en-US" altLang="zh-CN" sz="2000" dirty="0"/>
              <a:t>onProgressUpdate</a:t>
            </a:r>
            <a:r>
              <a:rPr lang="zh-CN" altLang="en-US" sz="2000" dirty="0"/>
              <a:t>对</a:t>
            </a:r>
            <a:r>
              <a:rPr lang="en-US" altLang="zh-CN" sz="2000" dirty="0"/>
              <a:t>UI</a:t>
            </a:r>
            <a:r>
              <a:rPr lang="zh-CN" altLang="en-US" sz="2000" dirty="0"/>
              <a:t>进行操作</a:t>
            </a:r>
          </a:p>
          <a:p>
            <a:r>
              <a:rPr lang="zh-CN" altLang="en-US" sz="2000" dirty="0"/>
              <a:t>         *</a:t>
            </a:r>
            <a:r>
              <a:rPr lang="en-US" altLang="zh-CN" sz="2000" dirty="0"/>
              <a:t>/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 @Override</a:t>
            </a:r>
          </a:p>
          <a:p>
            <a:r>
              <a:rPr lang="en-US" altLang="zh-CN" sz="2000" dirty="0"/>
              <a:t>        protected 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en-US" altLang="zh-CN" sz="2000" dirty="0"/>
              <a:t> doInBackground</a:t>
            </a:r>
            <a:r>
              <a:rPr lang="en-US" altLang="zh-CN" sz="2000" dirty="0" smtClean="0"/>
              <a:t>( </a:t>
            </a:r>
            <a:r>
              <a:rPr lang="en-US" altLang="zh-CN" sz="2000" dirty="0" smtClean="0">
                <a:solidFill>
                  <a:srgbClr val="FF0000"/>
                </a:solidFill>
              </a:rPr>
              <a:t>Integer</a:t>
            </a:r>
            <a:r>
              <a:rPr lang="en-US" altLang="zh-CN" sz="2000" dirty="0"/>
              <a:t>... params) {</a:t>
            </a:r>
          </a:p>
          <a:p>
            <a:r>
              <a:rPr lang="en-US" altLang="zh-CN" sz="2000" dirty="0" smtClean="0"/>
              <a:t>	…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return </a:t>
            </a:r>
            <a:r>
              <a:rPr lang="en-US" altLang="zh-CN" sz="2000" dirty="0"/>
              <a:t>"</a:t>
            </a:r>
            <a:r>
              <a:rPr lang="zh-CN" altLang="en-US" sz="2000" dirty="0"/>
              <a:t>异步操作执行结束</a:t>
            </a:r>
            <a:r>
              <a:rPr lang="en-US" altLang="zh-CN" sz="2000" dirty="0"/>
              <a:t>";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1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方法二：（</a:t>
            </a:r>
            <a:r>
              <a:rPr lang="en-US" altLang="zh-CN" sz="2000" b="1" dirty="0"/>
              <a:t>Thread+Handler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dirty="0" smtClean="0"/>
              <a:t>Handler</a:t>
            </a:r>
            <a:r>
              <a:rPr lang="zh-CN" altLang="en-US" sz="2000" dirty="0" smtClean="0"/>
              <a:t>接收到子线程发送的消息，进行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更新</a:t>
            </a:r>
            <a:endParaRPr lang="en-US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setContentView(R.layout.activity_main);</a:t>
            </a:r>
          </a:p>
          <a:p>
            <a:r>
              <a:rPr lang="en-US" altLang="zh-CN" sz="2000" dirty="0"/>
              <a:t>        tv = (TextView)findViewById(R.id.tv);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handler = new Handler(){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@Override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public void handleMessage(Message msg)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super.handleMessage(msg);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switch (msg.what){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    case 1: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        tv.setText("UI</a:t>
            </a:r>
            <a:r>
              <a:rPr lang="zh-CN" altLang="en-US" sz="2000" dirty="0">
                <a:solidFill>
                  <a:srgbClr val="FF0000"/>
                </a:solidFill>
              </a:rPr>
              <a:t>已更新</a:t>
            </a:r>
            <a:r>
              <a:rPr lang="en-US" altLang="zh-CN" sz="20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        break;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}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7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添</a:t>
            </a:r>
            <a:r>
              <a:rPr lang="zh-CN" altLang="en-US" sz="2000" dirty="0" smtClean="0"/>
              <a:t>加实现方法：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/**</a:t>
            </a:r>
          </a:p>
          <a:p>
            <a:r>
              <a:rPr lang="en-US" altLang="zh-CN" sz="2000" dirty="0"/>
              <a:t>         * </a:t>
            </a:r>
            <a:r>
              <a:rPr lang="zh-CN" altLang="en-US" sz="2000" dirty="0"/>
              <a:t>这里的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参</a:t>
            </a:r>
            <a:r>
              <a:rPr lang="zh-CN" altLang="en-US" sz="2000" dirty="0"/>
              <a:t>数对应</a:t>
            </a:r>
            <a:r>
              <a:rPr lang="en-US" altLang="zh-CN" sz="2000" dirty="0"/>
              <a:t>AsyncTask</a:t>
            </a:r>
            <a:r>
              <a:rPr lang="zh-CN" altLang="en-US" sz="2000" dirty="0"/>
              <a:t>中的第二个参数</a:t>
            </a:r>
          </a:p>
          <a:p>
            <a:r>
              <a:rPr lang="zh-CN" altLang="en-US" sz="2000" dirty="0"/>
              <a:t>         * 在</a:t>
            </a:r>
            <a:r>
              <a:rPr lang="en-US" altLang="zh-CN" sz="2000" dirty="0"/>
              <a:t>doInBackground</a:t>
            </a:r>
            <a:r>
              <a:rPr lang="zh-CN" altLang="en-US" sz="2000" dirty="0"/>
              <a:t>方法当中，，每次调用</a:t>
            </a:r>
            <a:r>
              <a:rPr lang="en-US" altLang="zh-CN" sz="2000" dirty="0"/>
              <a:t>publishProgress</a:t>
            </a:r>
            <a:r>
              <a:rPr lang="zh-CN" altLang="en-US" sz="2000" dirty="0"/>
              <a:t>方法都会触发</a:t>
            </a:r>
            <a:r>
              <a:rPr lang="en-US" altLang="zh-CN" sz="2000" dirty="0"/>
              <a:t>onProgressUpdate</a:t>
            </a:r>
            <a:r>
              <a:rPr lang="zh-CN" altLang="en-US" sz="2000" dirty="0"/>
              <a:t>执行</a:t>
            </a:r>
          </a:p>
          <a:p>
            <a:r>
              <a:rPr lang="zh-CN" altLang="en-US" sz="2000" dirty="0"/>
              <a:t>         * </a:t>
            </a:r>
            <a:r>
              <a:rPr lang="en-US" altLang="zh-CN" sz="2000" dirty="0"/>
              <a:t>onProgressUpdate</a:t>
            </a:r>
            <a:r>
              <a:rPr lang="zh-CN" altLang="en-US" sz="2000" dirty="0"/>
              <a:t>是在</a:t>
            </a:r>
            <a:r>
              <a:rPr lang="en-US" altLang="zh-CN" sz="2000" dirty="0"/>
              <a:t>UI</a:t>
            </a:r>
            <a:r>
              <a:rPr lang="zh-CN" altLang="en-US" sz="2000" dirty="0"/>
              <a:t>线程中执行，所有可以对</a:t>
            </a:r>
            <a:r>
              <a:rPr lang="en-US" altLang="zh-CN" sz="2000" dirty="0" smtClean="0"/>
              <a:t>UI</a:t>
            </a:r>
            <a:r>
              <a:rPr lang="zh-CN" altLang="en-US" sz="2000" dirty="0"/>
              <a:t>控件</a:t>
            </a:r>
            <a:r>
              <a:rPr lang="zh-CN" altLang="en-US" sz="2000" dirty="0" smtClean="0"/>
              <a:t>进</a:t>
            </a:r>
            <a:r>
              <a:rPr lang="zh-CN" altLang="en-US" sz="2000" dirty="0"/>
              <a:t>行操作</a:t>
            </a:r>
          </a:p>
          <a:p>
            <a:r>
              <a:rPr lang="zh-CN" altLang="en-US" sz="2000" dirty="0"/>
              <a:t>         *</a:t>
            </a:r>
            <a:r>
              <a:rPr lang="en-US" altLang="zh-CN" sz="2000" dirty="0" smtClean="0"/>
              <a:t>/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protected void onProgressUpdate(Integer... values) {</a:t>
            </a:r>
          </a:p>
          <a:p>
            <a:r>
              <a:rPr lang="en-US" altLang="zh-CN" sz="2000" dirty="0"/>
              <a:t>            int vlaue = values[0];</a:t>
            </a:r>
          </a:p>
          <a:p>
            <a:r>
              <a:rPr lang="en-US" altLang="zh-CN" sz="2000" dirty="0"/>
              <a:t>            progressBar.setProgress(vlaue);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16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添</a:t>
            </a:r>
            <a:r>
              <a:rPr lang="zh-CN" altLang="en-US" sz="2000" dirty="0" smtClean="0"/>
              <a:t>加实现方法：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/**</a:t>
            </a:r>
          </a:p>
          <a:p>
            <a:r>
              <a:rPr lang="en-US" altLang="zh-CN" sz="2000" dirty="0"/>
              <a:t>         * </a:t>
            </a:r>
            <a:r>
              <a:rPr lang="zh-CN" altLang="en-US" sz="2000" dirty="0"/>
              <a:t>这里的</a:t>
            </a:r>
            <a:r>
              <a:rPr lang="en-US" altLang="zh-CN" sz="2000" dirty="0"/>
              <a:t>String</a:t>
            </a:r>
            <a:r>
              <a:rPr lang="zh-CN" altLang="en-US" sz="2000" dirty="0"/>
              <a:t>参数对应</a:t>
            </a:r>
            <a:r>
              <a:rPr lang="en-US" altLang="zh-CN" sz="2000" dirty="0"/>
              <a:t>AsyncTask</a:t>
            </a:r>
            <a:r>
              <a:rPr lang="zh-CN" altLang="en-US" sz="2000" dirty="0"/>
              <a:t>中的第三个参数（也就是接收</a:t>
            </a:r>
            <a:r>
              <a:rPr lang="en-US" altLang="zh-CN" sz="2000" dirty="0"/>
              <a:t>doInBackground</a:t>
            </a:r>
            <a:r>
              <a:rPr lang="zh-CN" altLang="en-US" sz="2000" dirty="0"/>
              <a:t>的返回值）</a:t>
            </a:r>
          </a:p>
          <a:p>
            <a:r>
              <a:rPr lang="zh-CN" altLang="en-US" sz="2000" dirty="0"/>
              <a:t>         * 在</a:t>
            </a:r>
            <a:r>
              <a:rPr lang="en-US" altLang="zh-CN" sz="2000" dirty="0"/>
              <a:t>doInBackground</a:t>
            </a:r>
            <a:r>
              <a:rPr lang="zh-CN" altLang="en-US" sz="2000" dirty="0"/>
              <a:t>方法执行结束之后在运行，并且运行在</a:t>
            </a:r>
            <a:r>
              <a:rPr lang="en-US" altLang="zh-CN" sz="2000" dirty="0"/>
              <a:t>UI</a:t>
            </a:r>
            <a:r>
              <a:rPr lang="zh-CN" altLang="en-US" sz="2000" dirty="0"/>
              <a:t>线程当中 可以对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控件进</a:t>
            </a:r>
            <a:r>
              <a:rPr lang="zh-CN" altLang="en-US" sz="2000" dirty="0"/>
              <a:t>行设置</a:t>
            </a:r>
          </a:p>
          <a:p>
            <a:r>
              <a:rPr lang="zh-CN" altLang="en-US" sz="2000" dirty="0"/>
              <a:t>         *</a:t>
            </a:r>
            <a:r>
              <a:rPr lang="en-US" altLang="zh-CN" sz="2000" dirty="0" smtClean="0"/>
              <a:t>/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protected void onPostExecute(String result) {</a:t>
            </a:r>
          </a:p>
          <a:p>
            <a:r>
              <a:rPr lang="en-US" altLang="zh-CN" sz="2000" dirty="0"/>
              <a:t>            textView.setText(result);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96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添</a:t>
            </a:r>
            <a:r>
              <a:rPr lang="zh-CN" altLang="en-US" sz="2000" dirty="0" smtClean="0"/>
              <a:t>加按钮监听事件，实现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更新：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public  void onClick(View view</a:t>
            </a:r>
            <a:r>
              <a:rPr lang="en-US" altLang="zh-CN" sz="2000" dirty="0" smtClean="0"/>
              <a:t>){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en-US" altLang="zh-CN" sz="2000" dirty="0" smtClean="0"/>
              <a:t>ProgressBarAsyncTask </a:t>
            </a:r>
            <a:r>
              <a:rPr lang="en-US" altLang="zh-CN" sz="2000" dirty="0"/>
              <a:t>asyncTask = new ProgressBarAsyncTask(tv, pb);</a:t>
            </a:r>
          </a:p>
          <a:p>
            <a:r>
              <a:rPr lang="en-US" altLang="zh-CN" sz="2000" dirty="0"/>
              <a:t>  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//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 execute()</a:t>
            </a:r>
            <a:r>
              <a:rPr lang="zh-CN" altLang="en-US" sz="2000" dirty="0" smtClean="0"/>
              <a:t>方法，开始执行异步任务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//</a:t>
            </a:r>
            <a:r>
              <a:rPr lang="zh-CN" altLang="en-US" sz="2000" dirty="0"/>
              <a:t>这里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参</a:t>
            </a:r>
            <a:r>
              <a:rPr lang="zh-CN" altLang="en-US" sz="2000" dirty="0"/>
              <a:t>数对应</a:t>
            </a:r>
            <a:r>
              <a:rPr lang="en-US" altLang="zh-CN" sz="2000" dirty="0"/>
              <a:t>AsyncTask</a:t>
            </a:r>
            <a:r>
              <a:rPr lang="zh-CN" altLang="en-US" sz="2000" dirty="0"/>
              <a:t>中的第一个参</a:t>
            </a:r>
            <a:r>
              <a:rPr lang="zh-CN" altLang="en-US" sz="2000" dirty="0" smtClean="0"/>
              <a:t>数</a:t>
            </a:r>
            <a:endParaRPr lang="en-US" altLang="zh-CN" sz="2000" dirty="0" smtClean="0"/>
          </a:p>
          <a:p>
            <a:r>
              <a:rPr lang="en-US" altLang="zh-CN" sz="2000" dirty="0" smtClean="0"/>
              <a:t>       asyncTask.execute(1000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53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>
                <a:solidFill>
                  <a:srgbClr val="00B0F0"/>
                </a:solidFill>
              </a:rPr>
              <a:t>AsyncTask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b="1" dirty="0" smtClean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AsyncTask</a:t>
            </a:r>
            <a:r>
              <a:rPr lang="zh-CN" altLang="en-US" sz="2000" dirty="0"/>
              <a:t>类，以下是几条必须遵守的准则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Task</a:t>
            </a:r>
            <a:r>
              <a:rPr lang="zh-CN" altLang="en-US" sz="2000" dirty="0"/>
              <a:t>的实例必须在</a:t>
            </a:r>
            <a:r>
              <a:rPr lang="en-US" altLang="zh-CN" sz="2000" dirty="0"/>
              <a:t>UI thread</a:t>
            </a:r>
            <a:r>
              <a:rPr lang="zh-CN" altLang="en-US" sz="2000" dirty="0"/>
              <a:t>中创建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execute</a:t>
            </a:r>
            <a:r>
              <a:rPr lang="zh-CN" altLang="en-US" sz="2000" dirty="0"/>
              <a:t>方法必须在</a:t>
            </a:r>
            <a:r>
              <a:rPr lang="en-US" altLang="zh-CN" sz="2000" dirty="0"/>
              <a:t>UI thread</a:t>
            </a:r>
            <a:r>
              <a:rPr lang="zh-CN" altLang="en-US" sz="2000" dirty="0"/>
              <a:t>中调用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不要手动的调用</a:t>
            </a:r>
            <a:r>
              <a:rPr lang="en-US" altLang="zh-CN" sz="2000" dirty="0"/>
              <a:t>onPreExecute(), onPostExecute(Result)</a:t>
            </a:r>
            <a:r>
              <a:rPr lang="zh-CN" altLang="en-US" sz="2000" dirty="0"/>
              <a:t>，</a:t>
            </a:r>
            <a:r>
              <a:rPr lang="en-US" altLang="zh-CN" sz="2000" dirty="0"/>
              <a:t>doInBackground(Params...), onProgressUpdate(Progress...)</a:t>
            </a:r>
            <a:r>
              <a:rPr lang="zh-CN" altLang="en-US" sz="2000" dirty="0"/>
              <a:t>这几个方法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该</a:t>
            </a:r>
            <a:r>
              <a:rPr lang="en-US" altLang="zh-CN" sz="2000" dirty="0"/>
              <a:t>task</a:t>
            </a:r>
            <a:r>
              <a:rPr lang="zh-CN" altLang="en-US" sz="2000" dirty="0"/>
              <a:t>只能被执行一次，否则多次调用时将会出现异常；</a:t>
            </a: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539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方法二：（</a:t>
            </a:r>
            <a:r>
              <a:rPr lang="en-US" altLang="zh-CN" sz="2000" b="1" dirty="0"/>
              <a:t>Thread+Handler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 smtClean="0"/>
              <a:t>通过子线程向</a:t>
            </a:r>
            <a:r>
              <a:rPr lang="en-US" altLang="zh-CN" sz="2000" dirty="0" smtClean="0"/>
              <a:t>handler</a:t>
            </a:r>
            <a:r>
              <a:rPr lang="zh-CN" altLang="en-US" sz="2000" dirty="0" smtClean="0"/>
              <a:t>发送通知，更新</a:t>
            </a:r>
            <a:r>
              <a:rPr lang="en-US" altLang="zh-CN" sz="2000" dirty="0" smtClean="0"/>
              <a:t>UI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public  </a:t>
            </a:r>
            <a:r>
              <a:rPr lang="en-US" altLang="zh-CN" sz="2000" dirty="0"/>
              <a:t>void onClick(View view){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new Thread(new Runnable()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@Override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public void run()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handler.sendEmptyMessage(1);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}).start();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92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方法三：（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习惯</a:t>
            </a:r>
            <a:r>
              <a:rPr lang="zh-CN" altLang="en-US" sz="2000" b="1" dirty="0" smtClean="0"/>
              <a:t>。这</a:t>
            </a:r>
            <a:r>
              <a:rPr lang="zh-CN" altLang="en-US" sz="2000" b="1" dirty="0"/>
              <a:t>样做是不行的，这跟</a:t>
            </a:r>
            <a:r>
              <a:rPr lang="en-US" altLang="zh-CN" sz="2000" b="1" dirty="0"/>
              <a:t>Android</a:t>
            </a:r>
            <a:r>
              <a:rPr lang="zh-CN" altLang="en-US" sz="2000" b="1" dirty="0"/>
              <a:t>的线程安全有关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平台中需要反复按周期执行方法可以使用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上自带的</a:t>
            </a:r>
            <a:r>
              <a:rPr lang="en-US" altLang="zh-CN" sz="2000" dirty="0"/>
              <a:t>TimerTask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TimerTask</a:t>
            </a:r>
            <a:r>
              <a:rPr lang="zh-CN" altLang="en-US" sz="2000" dirty="0"/>
              <a:t>相对于</a:t>
            </a:r>
            <a:r>
              <a:rPr lang="en-US" altLang="zh-CN" sz="2000" dirty="0"/>
              <a:t>Thread</a:t>
            </a:r>
            <a:r>
              <a:rPr lang="zh-CN" altLang="en-US" sz="2000" dirty="0"/>
              <a:t>来说对于资源消耗的更低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我</a:t>
            </a:r>
            <a:r>
              <a:rPr lang="zh-CN" altLang="en-US" sz="2000" dirty="0"/>
              <a:t>们需要引入</a:t>
            </a:r>
            <a:r>
              <a:rPr lang="en-US" altLang="zh-CN" sz="2000" dirty="0"/>
              <a:t>import java.util.Timer; </a:t>
            </a:r>
            <a:r>
              <a:rPr lang="zh-CN" altLang="en-US" sz="2000" dirty="0"/>
              <a:t>和 </a:t>
            </a:r>
            <a:r>
              <a:rPr lang="en-US" altLang="zh-CN" sz="2000" dirty="0"/>
              <a:t>import java.util.TimerTask;</a:t>
            </a:r>
            <a:r>
              <a:rPr lang="en-US" altLang="zh-CN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5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方法三：（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习惯</a:t>
            </a:r>
            <a:r>
              <a:rPr lang="zh-CN" altLang="en-US" sz="2000" b="1" dirty="0" smtClean="0"/>
              <a:t>。这</a:t>
            </a:r>
            <a:r>
              <a:rPr lang="zh-CN" altLang="en-US" sz="2000" b="1" dirty="0"/>
              <a:t>样做是不行的，这跟</a:t>
            </a:r>
            <a:r>
              <a:rPr lang="en-US" altLang="zh-CN" sz="2000" b="1" dirty="0"/>
              <a:t>Android</a:t>
            </a:r>
            <a:r>
              <a:rPr lang="zh-CN" altLang="en-US" sz="2000" b="1" dirty="0"/>
              <a:t>的线程安全有关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setContentView(R.layout.activity_main);</a:t>
            </a:r>
          </a:p>
          <a:p>
            <a:r>
              <a:rPr lang="en-US" altLang="zh-CN" sz="2000" dirty="0"/>
              <a:t>        tv = (TextView)findViewById(R.id.tv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Timer timer = new Timer();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timer.schedule(new TimerTask()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@Override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public void run()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tv.setText("UI</a:t>
            </a:r>
            <a:r>
              <a:rPr lang="zh-CN" altLang="en-US" sz="2000" dirty="0">
                <a:solidFill>
                  <a:srgbClr val="FF0000"/>
                </a:solidFill>
              </a:rPr>
              <a:t>已更新</a:t>
            </a:r>
            <a:r>
              <a:rPr lang="en-US" altLang="zh-CN" sz="2000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},5000);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514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方法四：</a:t>
            </a:r>
            <a:r>
              <a:rPr lang="en-US" altLang="zh-CN" sz="2000" b="1" dirty="0"/>
              <a:t>(TimerTask + Handler</a:t>
            </a:r>
            <a:r>
              <a:rPr lang="en-US" altLang="zh-CN" sz="2000" b="1" dirty="0" smtClean="0"/>
              <a:t>)</a:t>
            </a:r>
          </a:p>
          <a:p>
            <a:r>
              <a:rPr lang="zh-CN" altLang="en-US" sz="2000" dirty="0"/>
              <a:t>通过配合</a:t>
            </a:r>
            <a:r>
              <a:rPr lang="en-US" altLang="zh-CN" sz="2000" dirty="0"/>
              <a:t>Handler</a:t>
            </a:r>
            <a:r>
              <a:rPr lang="zh-CN" altLang="en-US" sz="2000" dirty="0"/>
              <a:t>来实现</a:t>
            </a:r>
            <a:r>
              <a:rPr lang="en-US" altLang="zh-CN" sz="2000" dirty="0"/>
              <a:t>timer</a:t>
            </a:r>
            <a:r>
              <a:rPr lang="zh-CN" altLang="en-US" sz="2000" dirty="0"/>
              <a:t>功</a:t>
            </a:r>
            <a:r>
              <a:rPr lang="zh-CN" altLang="en-US" sz="2000" dirty="0" smtClean="0"/>
              <a:t>能</a:t>
            </a:r>
            <a:endParaRPr lang="en-US" altLang="zh-CN" sz="2000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、创建</a:t>
            </a:r>
            <a:r>
              <a:rPr lang="en-US" altLang="zh-CN" sz="2000" b="1" dirty="0" smtClean="0"/>
              <a:t>handler</a:t>
            </a:r>
            <a:r>
              <a:rPr lang="zh-CN" altLang="en-US" sz="2000" b="1" dirty="0" smtClean="0"/>
              <a:t>接收消息，更新</a:t>
            </a:r>
            <a:r>
              <a:rPr lang="en-US" altLang="zh-CN" sz="2000" b="1" dirty="0" smtClean="0"/>
              <a:t>UI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Handler handler = new Handler(){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void handleMessage(Message msg) {</a:t>
            </a:r>
          </a:p>
          <a:p>
            <a:r>
              <a:rPr lang="en-US" altLang="zh-CN" sz="2000" dirty="0"/>
              <a:t>            super.handleMessage(msg);</a:t>
            </a:r>
          </a:p>
          <a:p>
            <a:r>
              <a:rPr lang="en-US" altLang="zh-CN" sz="2000" dirty="0"/>
              <a:t>            switch (msg.what){</a:t>
            </a:r>
          </a:p>
          <a:p>
            <a:r>
              <a:rPr lang="en-US" altLang="zh-CN" sz="2000" dirty="0"/>
              <a:t>                case 1:</a:t>
            </a:r>
          </a:p>
          <a:p>
            <a:r>
              <a:rPr lang="en-US" altLang="zh-CN" sz="2000" dirty="0"/>
              <a:t>                    tv.setText("UI</a:t>
            </a:r>
            <a:r>
              <a:rPr lang="zh-CN" altLang="en-US" sz="2000" dirty="0"/>
              <a:t>已更新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            break;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350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方法四：</a:t>
            </a:r>
            <a:r>
              <a:rPr lang="en-US" altLang="zh-CN" sz="2000" b="1" dirty="0"/>
              <a:t>(TimerTask + Handler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、创建</a:t>
            </a:r>
            <a:r>
              <a:rPr lang="en-US" altLang="zh-CN" sz="2000" b="1" dirty="0" smtClean="0"/>
              <a:t>TimerTask</a:t>
            </a:r>
            <a:r>
              <a:rPr lang="zh-CN" altLang="en-US" sz="2000" b="1" dirty="0" smtClean="0"/>
              <a:t>实例，</a:t>
            </a:r>
            <a:r>
              <a:rPr lang="zh-CN" altLang="en-US" sz="2000" b="1" dirty="0"/>
              <a:t>发</a:t>
            </a:r>
            <a:r>
              <a:rPr lang="zh-CN" altLang="en-US" sz="2000" b="1" dirty="0" smtClean="0"/>
              <a:t>送消息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 TimerTask task = new TimerTask() {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void run() {</a:t>
            </a:r>
          </a:p>
          <a:p>
            <a:r>
              <a:rPr lang="en-US" altLang="zh-CN" sz="2000" dirty="0"/>
              <a:t>            Message message = new Message();</a:t>
            </a:r>
          </a:p>
          <a:p>
            <a:r>
              <a:rPr lang="en-US" altLang="zh-CN" sz="2000" dirty="0"/>
              <a:t>            message.what = 1;</a:t>
            </a:r>
          </a:p>
          <a:p>
            <a:r>
              <a:rPr lang="en-US" altLang="zh-CN" sz="2000" dirty="0"/>
              <a:t>            handler.sendMessage(message);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3720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Android</a:t>
            </a:r>
            <a:r>
              <a:rPr lang="zh-CN" altLang="en-US" sz="3200" dirty="0" smtClean="0">
                <a:solidFill>
                  <a:srgbClr val="00B0F0"/>
                </a:solidFill>
              </a:rPr>
              <a:t>线程（</a:t>
            </a:r>
            <a:r>
              <a:rPr lang="en-US" altLang="zh-CN" sz="3200" dirty="0" smtClean="0">
                <a:solidFill>
                  <a:srgbClr val="00B0F0"/>
                </a:solidFill>
              </a:rPr>
              <a:t>handler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方法四：</a:t>
            </a:r>
            <a:r>
              <a:rPr lang="en-US" altLang="zh-CN" sz="2000" b="1" dirty="0"/>
              <a:t>(TimerTask + Handler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b="1" dirty="0"/>
              <a:t>3</a:t>
            </a:r>
            <a:r>
              <a:rPr lang="zh-CN" altLang="en-US" sz="2000" b="1" dirty="0" smtClean="0"/>
              <a:t>、创建</a:t>
            </a:r>
            <a:r>
              <a:rPr lang="en-US" altLang="zh-CN" sz="2000" b="1" dirty="0" smtClean="0"/>
              <a:t>Timer</a:t>
            </a:r>
            <a:r>
              <a:rPr lang="zh-CN" altLang="en-US" sz="2000" b="1" dirty="0" smtClean="0"/>
              <a:t>实例，结合</a:t>
            </a:r>
            <a:r>
              <a:rPr lang="en-US" altLang="zh-CN" sz="2000" b="1" dirty="0" smtClean="0"/>
              <a:t>TimerTask</a:t>
            </a:r>
            <a:r>
              <a:rPr lang="zh-CN" altLang="en-US" sz="2000" b="1" dirty="0" smtClean="0"/>
              <a:t>实例发送消息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protected void onCreate(Bundle savedInstanceState) {</a:t>
            </a:r>
          </a:p>
          <a:p>
            <a:r>
              <a:rPr lang="en-US" altLang="zh-CN" sz="2000" dirty="0"/>
              <a:t>        super.onCreate(savedInstanceState);</a:t>
            </a:r>
          </a:p>
          <a:p>
            <a:r>
              <a:rPr lang="en-US" altLang="zh-CN" sz="2000" dirty="0"/>
              <a:t>        setContentView(R.layout.activity_main);</a:t>
            </a:r>
          </a:p>
          <a:p>
            <a:r>
              <a:rPr lang="en-US" altLang="zh-CN" sz="2000" dirty="0"/>
              <a:t>        tv = (TextView)findViewById(R.id.tv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Timer timer = new Timer();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timer.schedule(task,2000);</a:t>
            </a:r>
          </a:p>
          <a:p>
            <a:r>
              <a:rPr lang="en-US" altLang="zh-CN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309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2401</TotalTime>
  <Words>2946</Words>
  <Application>Microsoft Office PowerPoint</Application>
  <PresentationFormat>宽屏</PresentationFormat>
  <Paragraphs>488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769</cp:revision>
  <dcterms:created xsi:type="dcterms:W3CDTF">2017-05-09T03:11:36Z</dcterms:created>
  <dcterms:modified xsi:type="dcterms:W3CDTF">2017-07-02T05:11:16Z</dcterms:modified>
</cp:coreProperties>
</file>