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801600" cy="96012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85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CA9-05C8-46C2-89C5-DBC3C968192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6D68-2BB2-4E40-95E2-D016CEF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CA9-05C8-46C2-89C5-DBC3C968192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6D68-2BB2-4E40-95E2-D016CEF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CA9-05C8-46C2-89C5-DBC3C968192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6D68-2BB2-4E40-95E2-D016CEF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3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CA9-05C8-46C2-89C5-DBC3C968192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6D68-2BB2-4E40-95E2-D016CEF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4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CA9-05C8-46C2-89C5-DBC3C968192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6D68-2BB2-4E40-95E2-D016CEF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2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CA9-05C8-46C2-89C5-DBC3C968192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6D68-2BB2-4E40-95E2-D016CEF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6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CA9-05C8-46C2-89C5-DBC3C968192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6D68-2BB2-4E40-95E2-D016CEF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CA9-05C8-46C2-89C5-DBC3C968192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6D68-2BB2-4E40-95E2-D016CEF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CA9-05C8-46C2-89C5-DBC3C968192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6D68-2BB2-4E40-95E2-D016CEF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0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CA9-05C8-46C2-89C5-DBC3C968192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6D68-2BB2-4E40-95E2-D016CEF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1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CA9-05C8-46C2-89C5-DBC3C968192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6D68-2BB2-4E40-95E2-D016CEF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4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2CA9-05C8-46C2-89C5-DBC3C968192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96D68-2BB2-4E40-95E2-D016CEF7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46" y="0"/>
            <a:ext cx="10437298" cy="9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115"/>
            <a:ext cx="12801600" cy="624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6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166"/>
            <a:ext cx="12801600" cy="793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2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A3 Paper (297x420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Universidade do Porto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</dc:creator>
  <cp:lastModifiedBy>UP</cp:lastModifiedBy>
  <cp:revision>1</cp:revision>
  <dcterms:created xsi:type="dcterms:W3CDTF">2020-01-22T09:50:01Z</dcterms:created>
  <dcterms:modified xsi:type="dcterms:W3CDTF">2020-01-22T09:55:24Z</dcterms:modified>
</cp:coreProperties>
</file>