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85920"/>
            <a:ext cx="9070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8F446C-1156-4ABA-BEDE-B6950A14188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561240"/>
            <a:ext cx="90709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28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8CB261C-28BA-4225-82FB-9CD91061CDC2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560" cy="38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5360"/>
            <a:ext cx="9070920" cy="94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hello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5880"/>
            <a:ext cx="9070920" cy="328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{{world}}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LibreOffice/25.2.1.2$Linux_X86_64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2025-03-14T16:02:45Z</dcterms:created>
  <dc:creator/>
  <dc:description/>
  <dc:language>en-US</dc:language>
  <cp:lastModifiedBy/>
  <dcterms:modified xsi:type="dcterms:W3CDTF">2025-03-17T21:18:01Z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