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495F2-764F-7A57-8627-A77F0204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F850E1-FFF7-03A6-10F3-35D0E13DB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B7D80-D3FF-8ECF-13EC-54BEF98B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ED31-1FE3-8C43-ACB4-07C004C45348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5A27D-CF48-FECF-893D-46B52E15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D5395-AF01-BFA7-03F5-096EC5A1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CE8FF-EE31-ED4E-9473-23C8F3CB1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262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0229E-7E3F-3B40-9B85-23D73389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E831A7-634F-9497-4D5D-69D65AAA8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B3B61-C922-9CDF-5B80-2135CA74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ED31-1FE3-8C43-ACB4-07C004C45348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6E815-C917-AEA0-4716-EBBBC1C7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64518-A2AE-8E3E-E8CA-B833B214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CE8FF-EE31-ED4E-9473-23C8F3CB1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618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7E20ED-7EEA-CB97-9BEA-C08B9681C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4E678B-34CF-5A4F-C4CC-6374ECCE8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F918D-2921-2EC0-8920-27D2A644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ED31-1FE3-8C43-ACB4-07C004C45348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9EA0C-E312-8676-3ED0-139CC8DA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60459-A200-A0EC-E8EB-6F466B37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CE8FF-EE31-ED4E-9473-23C8F3CB1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48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885C8-1463-3C36-0BD6-B5C60AE2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E7171-B1DE-3200-96BF-DC15D26A2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03E10-C76E-FF7F-A6EB-04B8EF17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ED31-1FE3-8C43-ACB4-07C004C45348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C01D5-A939-DDE2-A2EB-7F5FF2D0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3C664-04C9-974D-2744-28007B72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CE8FF-EE31-ED4E-9473-23C8F3CB1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35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62E5F-E79A-685E-0ACB-5C75E312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F3970-F010-CB27-1DCB-5B34E2A42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ACEE7-4B95-49AE-2654-11333297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ED31-1FE3-8C43-ACB4-07C004C45348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938B9-2041-45FE-2024-753EF9CC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57D39-0C03-BCE7-60D8-5EF023FF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CE8FF-EE31-ED4E-9473-23C8F3CB1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52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C04CB-A576-4E55-2DFC-65AEFEBC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201FB-B2A9-0929-5465-3424B271E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2E1D10-2E09-27F0-FFC6-9588BB7E0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60D97A-00D6-0799-546B-EF5EF777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ED31-1FE3-8C43-ACB4-07C004C45348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4AFBCD-EACF-115A-9FFB-B41BCADE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FF8AAE-D1B9-BF1B-0235-18ED4CDF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CE8FF-EE31-ED4E-9473-23C8F3CB1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28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BCBBE-DEAC-A5FC-17FC-4F87E91C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A0FF7B-8C38-2412-B23F-B42887BE1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D8755D-73AA-9A60-EAE4-CEF6317B5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DC5421-B27A-C274-15E6-2D73E1EFE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7D1BEF-7A36-5327-FBF4-286B36F91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4B0646-DEDD-0957-578B-7BF68228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ED31-1FE3-8C43-ACB4-07C004C45348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EEB689-D55A-1507-F28E-502C2C7B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9BE910-0457-9187-4057-4FB588F2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CE8FF-EE31-ED4E-9473-23C8F3CB1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62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AF5F2-EE2B-163B-750B-704D3C88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EA6EFA-B7F8-C8A4-AD17-81A84915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ED31-1FE3-8C43-ACB4-07C004C45348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D199EA-B0B7-DF7B-B678-CC3D1183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15BBFE-4FB3-93E9-211F-9EFC0462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CE8FF-EE31-ED4E-9473-23C8F3CB1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325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AAADAA-CBCF-B526-CE48-28A6C3F7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ED31-1FE3-8C43-ACB4-07C004C45348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A14A87-5D01-E369-B7CC-E0C76113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3B991C-F838-4374-EDB4-9EADEB2A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CE8FF-EE31-ED4E-9473-23C8F3CB1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86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13675-CD7F-D8DD-9A4C-3658550A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A3DA1-0E82-951F-EE76-0B167C3A0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FDD79F-DF2F-35CA-1650-F6BC97BC0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A51967-BB90-D45E-B683-5EA9B777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ED31-1FE3-8C43-ACB4-07C004C45348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075700-5057-6543-6028-D6A0E33A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664D1-671F-0D00-5A8D-0078E92D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CE8FF-EE31-ED4E-9473-23C8F3CB1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580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E81A4-59BA-314F-315C-B06A2FFA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A6B56A-6F0E-780A-6A9E-3870E585D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B89792-DC34-1896-FD18-4666F3AA0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BC922-B62D-B12D-EECA-3652751C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ED31-1FE3-8C43-ACB4-07C004C45348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964454-83DC-1334-D7E8-5EE99906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B9C2AF-3FE3-D161-4A96-B6D06AC7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CE8FF-EE31-ED4E-9473-23C8F3CB1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06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FF89B1-CD57-6F63-7E5D-6B72483D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ECBA9A-20FE-6772-49BF-A0415B5F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39EA3-33A9-7B8A-D650-4B21EAAD4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FED31-1FE3-8C43-ACB4-07C004C45348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41E2B-1167-C509-EA3B-C34304155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CF88D-311B-1ACE-D6C3-F0205A998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CE8FF-EE31-ED4E-9473-23C8F3CB1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14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ADF17D8-9C78-6DC7-E2B7-506E1E978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大作业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0275AC-6D78-2B3A-F09C-77196C2CA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嵇鸿涛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286AD4D-89E0-CE9B-2E06-5530EAC6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2246"/>
            <a:ext cx="7453503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简易引力模型模拟</a:t>
            </a:r>
            <a:r>
              <a:rPr kumimoji="1" lang="en-US" altLang="zh-CN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——</a:t>
            </a:r>
            <a:r>
              <a:rPr kumimoji="1" lang="zh-CN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日地月示例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887E8-2960-ACCF-491D-65F47BFD9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719618"/>
            <a:ext cx="4167376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kumimoji="1"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通过对于太阳、地球、月球的运动模拟，实现引力常数以及地、月质量的可视化调节，展示行星运动</a:t>
            </a:r>
          </a:p>
        </p:txBody>
      </p:sp>
    </p:spTree>
    <p:extLst>
      <p:ext uri="{BB962C8B-B14F-4D97-AF65-F5344CB8AC3E}">
        <p14:creationId xmlns:p14="http://schemas.microsoft.com/office/powerpoint/2010/main" val="988400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450F751-4BE8-A1F6-34C7-2B2B9F05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zh-CN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运行视频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347_1670764360">
            <a:hlinkClick r:id="" action="ppaction://media"/>
            <a:extLst>
              <a:ext uri="{FF2B5EF4-FFF2-40B4-BE49-F238E27FC236}">
                <a16:creationId xmlns:a16="http://schemas.microsoft.com/office/drawing/2014/main" id="{6E8C4944-41E5-575F-02A0-AB1039F9CC0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39584" y="666728"/>
            <a:ext cx="5301817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0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349_1670810264">
            <a:hlinkClick r:id="" action="ppaction://media"/>
            <a:extLst>
              <a:ext uri="{FF2B5EF4-FFF2-40B4-BE49-F238E27FC236}">
                <a16:creationId xmlns:a16="http://schemas.microsoft.com/office/drawing/2014/main" id="{27377EED-4F16-1148-1CD6-1BFE15B80EF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94033" y="643466"/>
            <a:ext cx="540393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5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0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CBC4FB-7A1D-3EAC-2E1B-02B46DCA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r>
              <a:rPr kumimoji="1" lang="zh-CN" alt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链接</a:t>
            </a:r>
            <a:br>
              <a:rPr kumimoji="1" lang="en-US" altLang="zh-CN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zh-CN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https://github.com/fanlingxi/Creative-Programming</a:t>
            </a: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71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54</Words>
  <Application>Microsoft Macintosh PowerPoint</Application>
  <PresentationFormat>宽屏</PresentationFormat>
  <Paragraphs>6</Paragraphs>
  <Slides>5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Office 主题​​</vt:lpstr>
      <vt:lpstr>大作业</vt:lpstr>
      <vt:lpstr>简易引力模型模拟——日地月示例</vt:lpstr>
      <vt:lpstr>运行视频</vt:lpstr>
      <vt:lpstr>PowerPoint 演示文稿</vt:lpstr>
      <vt:lpstr>Github链接 https://github.com/fanlingxi/Creative-Programming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创意编程第二周作业</dc:title>
  <dc:creator>嵇 鸿涛</dc:creator>
  <cp:lastModifiedBy>嵇 鸿涛</cp:lastModifiedBy>
  <cp:revision>5</cp:revision>
  <dcterms:created xsi:type="dcterms:W3CDTF">2022-09-26T10:25:32Z</dcterms:created>
  <dcterms:modified xsi:type="dcterms:W3CDTF">2022-12-12T02:10:10Z</dcterms:modified>
</cp:coreProperties>
</file>