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2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EB776A-3764-4272-B2A2-4DF9DFFA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开始进入</a:t>
            </a:r>
            <a:br>
              <a:rPr lang="en-US" altLang="zh-CN" sz="4800" dirty="0">
                <a:solidFill>
                  <a:schemeClr val="tx1"/>
                </a:solidFill>
              </a:rPr>
            </a:br>
            <a:r>
              <a:rPr lang="en-US" altLang="zh-CN" sz="4800" dirty="0">
                <a:solidFill>
                  <a:schemeClr val="tx1"/>
                </a:solidFill>
              </a:rPr>
              <a:t>InDesign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4617D-B00C-46FB-A36D-F5C026E5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zh-CN" altLang="en-US" sz="2000" dirty="0">
                <a:latin typeface="+mj-lt"/>
              </a:rPr>
              <a:t>校刊排版教程 </a:t>
            </a:r>
            <a:r>
              <a:rPr lang="en-US" altLang="zh-CN" sz="2000" dirty="0">
                <a:latin typeface="+mj-lt"/>
              </a:rPr>
              <a:t>Part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3A00231-0694-4C32-BB5E-05CD328B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7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00B735-A990-440C-B5AD-B3A9D2B5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安装后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0A5D-90BF-46DC-A378-A7974833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50861"/>
            <a:ext cx="4149852" cy="3481965"/>
          </a:xfrm>
        </p:spPr>
        <p:txBody>
          <a:bodyPr>
            <a:normAutofit/>
          </a:bodyPr>
          <a:lstStyle/>
          <a:p>
            <a:pPr>
              <a:buClr>
                <a:srgbClr val="F1FF13"/>
              </a:buClr>
            </a:pPr>
            <a:r>
              <a:rPr lang="en-US" altLang="zh-CN" dirty="0"/>
              <a:t>1.</a:t>
            </a:r>
            <a:r>
              <a:rPr lang="zh-CN" altLang="en-US" dirty="0"/>
              <a:t>第一次打开时，开始界面直接跳过</a:t>
            </a:r>
            <a:endParaRPr lang="en-US" altLang="zh-CN" dirty="0"/>
          </a:p>
          <a:p>
            <a:pPr>
              <a:buClr>
                <a:srgbClr val="F1FF13"/>
              </a:buClr>
            </a:pPr>
            <a:r>
              <a:rPr lang="en-US" altLang="zh-CN" dirty="0"/>
              <a:t>2.</a:t>
            </a:r>
            <a:r>
              <a:rPr lang="zh-CN" altLang="en-US" dirty="0"/>
              <a:t> 根据上图调整工作区</a:t>
            </a:r>
            <a:endParaRPr lang="en-US" altLang="zh-CN" dirty="0"/>
          </a:p>
          <a:p>
            <a:pPr>
              <a:buClr>
                <a:srgbClr val="F1FF13"/>
              </a:buClr>
            </a:pPr>
            <a:r>
              <a:rPr lang="en-US" altLang="zh-CN" dirty="0"/>
              <a:t>3.</a:t>
            </a:r>
            <a:r>
              <a:rPr lang="zh-CN" altLang="en-US" dirty="0"/>
              <a:t>检查工作区是否与右图相同</a:t>
            </a:r>
            <a:endParaRPr lang="en-US" altLang="zh-CN" dirty="0"/>
          </a:p>
          <a:p>
            <a:pPr>
              <a:buClr>
                <a:srgbClr val="F1FF13"/>
              </a:buClr>
            </a:pPr>
            <a:r>
              <a:rPr lang="en-US" altLang="zh-CN" dirty="0"/>
              <a:t>4.</a:t>
            </a:r>
            <a:r>
              <a:rPr lang="zh-CN" altLang="en-US" dirty="0"/>
              <a:t>恭喜你，可以在工作区尽情玩耍了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C71AF-1BE3-457D-A337-AC44371C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30" y="2667688"/>
            <a:ext cx="6756137" cy="36483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1E0BFC-66DE-4AF2-A71B-058A6178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97" y="924154"/>
            <a:ext cx="9320770" cy="15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B5623-90B7-4894-BDB2-C0B878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左工作区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96F9B6-03A1-4B67-8664-F63E61FE4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8" y="2180496"/>
            <a:ext cx="5404639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69F2A-5C15-4786-A2F4-4D91C6F8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6" y="2180496"/>
            <a:ext cx="4591684" cy="4045683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左工作区是一些常用的工具选择，本人一般常用的就是右边画红圈的部分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第一个红圈内是“选择工具” 和“直接选择工具”，就是选择用的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第二个红圈内是“文字工具”和“直线工具”，文字工具用来框文字，直线工具用来分割文本框或者装饰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第三个红圈内是“框架工具”和“形状工具”，框架工具用来制作框架，打草图，形状工具用来装饰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第四个红圈是“颜色管理”，管理颜色的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BEA61-5BFC-41B4-81AE-75245959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823" y="702156"/>
            <a:ext cx="704678" cy="55240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76D1A8-AEDC-466E-976B-D77F423D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299"/>
          <a:stretch/>
        </p:blipFill>
        <p:spPr>
          <a:xfrm>
            <a:off x="-98904" y="2864599"/>
            <a:ext cx="2175349" cy="2677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6BE215-25CA-4D73-8258-184E6D6B0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8" b="67330"/>
          <a:stretch/>
        </p:blipFill>
        <p:spPr>
          <a:xfrm>
            <a:off x="1264510" y="2864599"/>
            <a:ext cx="2175349" cy="2677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406C15-9464-4018-9CD2-60B735E71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83" t="32599" r="5683" b="51700"/>
          <a:stretch/>
        </p:blipFill>
        <p:spPr>
          <a:xfrm>
            <a:off x="2526817" y="2864599"/>
            <a:ext cx="2175349" cy="2677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D3B81B-DED1-44C9-B52F-2B7F020E8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1" t="77036" r="2841" b="7263"/>
          <a:stretch/>
        </p:blipFill>
        <p:spPr>
          <a:xfrm>
            <a:off x="4026108" y="2864599"/>
            <a:ext cx="2175349" cy="26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F089F-92A5-4753-8285-22BC0C74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8110"/>
            <a:ext cx="11029616" cy="1188720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上工作区和右工作区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14A57-7F5A-46AB-9512-F5C4CD45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8544147" cy="363448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上工作区是传统面板，右工作区是新的基础面板，用途差不多，但是又各有各的小功能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在选择对象、工具时上面都会有变化，显示出参数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虽然参数很多，但不要被吓着，大部分我们都用不着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有些时候要应付些特别的情况，在上面找答案或者找度娘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由于排版本来就不是被人熟知的领域，度娘有时候会没有教程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即使是新手，用上半小时，随便点点就会了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4EAD6-6612-4F25-A01C-E1EB8023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4" y="741282"/>
            <a:ext cx="10764832" cy="5008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3DD97C-4FE5-453F-98F1-5A1A3E7C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27" y="1530219"/>
            <a:ext cx="2142089" cy="477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2EE653D-BC14-45B1-8D24-7B1D15C15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756044-8ABF-436D-ACC7-CC5D8A89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94CC2B-B16D-4339-98FE-0A1C95C2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5" y="3425294"/>
            <a:ext cx="3222911" cy="280047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4.</a:t>
            </a:r>
            <a:r>
              <a:rPr lang="zh-CN" altLang="en-US">
                <a:solidFill>
                  <a:srgbClr val="FFFFFF"/>
                </a:solidFill>
              </a:rPr>
              <a:t>上工具栏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9782C-74A3-446D-82EF-820B150EE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199"/>
            <a:ext cx="5608482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DAEFAE-02A0-4BD0-BD20-8B4D1DDE4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453643"/>
            <a:ext cx="5591533" cy="985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7AEC09-3CCA-46EC-84BD-E93CF6B6A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2658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89B74C75-FFA4-4DBB-92EE-65CC2B03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8" y="1518048"/>
            <a:ext cx="2429755" cy="69936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69A557F-B0B3-496C-89B0-58F3248CA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649815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51D38F-DD9D-4C69-A9F6-11994D55D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646698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AB92F-486F-4BC0-9CCC-F51ADFD9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646698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片包含 黑色, 监视器&#10;&#10;描述已自动生成">
            <a:extLst>
              <a:ext uri="{FF2B5EF4-FFF2-40B4-BE49-F238E27FC236}">
                <a16:creationId xmlns:a16="http://schemas.microsoft.com/office/drawing/2014/main" id="{77C82E7D-7E2B-4B29-BC1F-244B4E99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90" y="933253"/>
            <a:ext cx="2427657" cy="191784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66758-B138-40EF-BCD9-D34F7C4A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7022730" cy="2800477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上工具栏我们需要的只有两个，“边距和分栏”、“显示性能”和“屏幕模式”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边距和分栏可以看到分栏（就是比页面小一点的蓝色框）具体的参数，不建议调整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显示性能自己参考，典型流畅，高性能显示清晰（图片）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屏幕模式一般使用“正常”和“预览（右上四图）”，方便调试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2BF35C-E92B-4619-B0E5-109C4B06D694}"/>
              </a:ext>
            </a:extLst>
          </p:cNvPr>
          <p:cNvCxnSpPr>
            <a:cxnSpLocks/>
          </p:cNvCxnSpPr>
          <p:nvPr/>
        </p:nvCxnSpPr>
        <p:spPr>
          <a:xfrm flipV="1">
            <a:off x="2099388" y="1950098"/>
            <a:ext cx="1747777" cy="13062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30683553-3CEC-481D-9E5D-2E4DEBDC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281" y="817836"/>
            <a:ext cx="2375384" cy="2099787"/>
          </a:xfrm>
          <a:prstGeom prst="rect">
            <a:avLst/>
          </a:prstGeom>
        </p:spPr>
      </p:pic>
      <p:pic>
        <p:nvPicPr>
          <p:cNvPr id="29" name="图片 28" descr="图片包含 屏幕截图&#10;&#10;描述已自动生成">
            <a:extLst>
              <a:ext uri="{FF2B5EF4-FFF2-40B4-BE49-F238E27FC236}">
                <a16:creationId xmlns:a16="http://schemas.microsoft.com/office/drawing/2014/main" id="{CF3D8EF0-0F5B-4853-8873-896EBCB7C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75" y="1005839"/>
            <a:ext cx="2428325" cy="1772677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B0EBA7-A145-463D-9DFC-A62D2BE3A0AC}"/>
              </a:ext>
            </a:extLst>
          </p:cNvPr>
          <p:cNvCxnSpPr>
            <a:cxnSpLocks/>
          </p:cNvCxnSpPr>
          <p:nvPr/>
        </p:nvCxnSpPr>
        <p:spPr>
          <a:xfrm>
            <a:off x="6855132" y="2282729"/>
            <a:ext cx="2755399" cy="208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EB776A-3764-4272-B2A2-4DF9DFFA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4617D-B00C-46FB-A36D-F5C026E5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zh-CN" sz="2000" dirty="0">
                <a:latin typeface="+mj-lt"/>
              </a:rPr>
              <a:t>BY FANMOK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3A00231-0694-4C32-BB5E-05CD328B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6E2"/>
      </a:lt2>
      <a:accent1>
        <a:srgbClr val="77AABA"/>
      </a:accent1>
      <a:accent2>
        <a:srgbClr val="7C92BC"/>
      </a:accent2>
      <a:accent3>
        <a:srgbClr val="9894C8"/>
      </a:accent3>
      <a:accent4>
        <a:srgbClr val="BC897C"/>
      </a:accent4>
      <a:accent5>
        <a:srgbClr val="B9A079"/>
      </a:accent5>
      <a:accent6>
        <a:srgbClr val="A6A76E"/>
      </a:accent6>
      <a:hlink>
        <a:srgbClr val="94805A"/>
      </a:hlink>
      <a:folHlink>
        <a:srgbClr val="7F7F7F"/>
      </a:folHlink>
    </a:clrScheme>
    <a:fontScheme name="思源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364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思源黑体</vt:lpstr>
      <vt:lpstr>Wingdings 2</vt:lpstr>
      <vt:lpstr>DividendVTI</vt:lpstr>
      <vt:lpstr>开始进入 InDesign</vt:lpstr>
      <vt:lpstr>1.安装后</vt:lpstr>
      <vt:lpstr>2.左工作区</vt:lpstr>
      <vt:lpstr>3.上工作区和右工作区</vt:lpstr>
      <vt:lpstr>4.上工具栏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开始进入 InDesign</dc:title>
  <dc:creator>Mo Fan</dc:creator>
  <cp:lastModifiedBy>Mo Fan</cp:lastModifiedBy>
  <cp:revision>1</cp:revision>
  <dcterms:created xsi:type="dcterms:W3CDTF">2019-08-12T18:30:48Z</dcterms:created>
  <dcterms:modified xsi:type="dcterms:W3CDTF">2019-08-12T18:34:07Z</dcterms:modified>
</cp:coreProperties>
</file>