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2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7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3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0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9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7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3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9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szchenxi.cf/" TargetMode="External"/><Relationship Id="rId2" Type="http://schemas.openxmlformats.org/officeDocument/2006/relationships/hyperlink" Target="https://www.adobe.com/cn/products/indesig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lofont.cn/home" TargetMode="External"/><Relationship Id="rId2" Type="http://schemas.openxmlformats.org/officeDocument/2006/relationships/hyperlink" Target="https://design.szchenxi.cf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sign.szchenxi.cf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EB776A-3764-4272-B2A2-4DF9DFFAB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zh-CN" altLang="en-US" sz="4800" dirty="0">
                <a:solidFill>
                  <a:schemeClr val="tx1"/>
                </a:solidFill>
              </a:rPr>
              <a:t>排版的</a:t>
            </a:r>
            <a:br>
              <a:rPr lang="en-US" altLang="zh-CN" sz="4800" dirty="0">
                <a:solidFill>
                  <a:schemeClr val="tx1"/>
                </a:solidFill>
              </a:rPr>
            </a:br>
            <a:r>
              <a:rPr lang="zh-CN" altLang="en-US" sz="4800" dirty="0">
                <a:solidFill>
                  <a:schemeClr val="tx1"/>
                </a:solidFill>
              </a:rPr>
              <a:t>操作环境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4617D-B00C-46FB-A36D-F5C026E5C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zh-CN" altLang="en-US" sz="2000" dirty="0">
                <a:latin typeface="+mj-lt"/>
              </a:rPr>
              <a:t>校刊排版教程 </a:t>
            </a:r>
            <a:r>
              <a:rPr lang="en-US" altLang="zh-CN" sz="2000" dirty="0">
                <a:latin typeface="+mj-lt"/>
              </a:rPr>
              <a:t>Part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03A00231-0694-4C32-BB5E-05CD328B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7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00B735-A990-440C-B5AD-B3A9D2B5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软件及系统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80A5D-90BF-46DC-A378-A7974833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排版统一使用</a:t>
            </a:r>
            <a:r>
              <a:rPr lang="en-US" altLang="zh-CN" dirty="0"/>
              <a:t>Adobe InDesign</a:t>
            </a:r>
            <a:r>
              <a:rPr lang="zh-CN" altLang="en-US" dirty="0">
                <a:hlinkClick r:id="rId2"/>
              </a:rPr>
              <a:t>最新版本</a:t>
            </a:r>
            <a:r>
              <a:rPr lang="zh-CN" altLang="en-US" dirty="0"/>
              <a:t>（本教程使用</a:t>
            </a:r>
            <a:r>
              <a:rPr lang="en-US" altLang="zh-CN" dirty="0"/>
              <a:t>2019</a:t>
            </a:r>
            <a:r>
              <a:rPr lang="zh-CN" altLang="en-US" dirty="0"/>
              <a:t>），此软件是全球欢迎的版面设计专用工具，详细请到</a:t>
            </a:r>
            <a:r>
              <a:rPr lang="en-US" altLang="zh-CN" dirty="0"/>
              <a:t>Adobe</a:t>
            </a:r>
            <a:r>
              <a:rPr lang="zh-CN" altLang="en-US" dirty="0"/>
              <a:t>官网查看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如果有能力请支持正版，没有能力请在“</a:t>
            </a:r>
            <a:r>
              <a:rPr lang="zh-CN" altLang="en-US" dirty="0">
                <a:hlinkClick r:id="rId3"/>
              </a:rPr>
              <a:t>晨曦</a:t>
            </a:r>
            <a:r>
              <a:rPr lang="en-US" altLang="zh-CN" dirty="0">
                <a:hlinkClick r:id="rId3"/>
              </a:rPr>
              <a:t>Design</a:t>
            </a:r>
            <a:r>
              <a:rPr lang="zh-CN" altLang="en-US" dirty="0"/>
              <a:t>”网站上下载破解版（如果网站上没有更新可能是我太懒了）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系统支持</a:t>
            </a:r>
            <a:r>
              <a:rPr lang="en-US" altLang="zh-CN"/>
              <a:t>Windows x64</a:t>
            </a:r>
            <a:r>
              <a:rPr lang="zh-CN" altLang="en-US"/>
              <a:t>和</a:t>
            </a:r>
            <a:r>
              <a:rPr lang="en-US" altLang="zh-CN" dirty="0"/>
              <a:t>macOS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都是傻瓜式一键安装，点下一步就行，放心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3C2619-0DFA-4244-BD24-E08992A96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24" y="3261798"/>
            <a:ext cx="10156416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3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BB5623-90B7-4894-BDB2-C0B878DF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字体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69F2A-5C15-4786-A2F4-4D91C6F8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标题和正文统一用思源黑体，正式文字用思源宋体，请在</a:t>
            </a:r>
            <a:r>
              <a:rPr lang="zh-CN" altLang="en-US" dirty="0">
                <a:hlinkClick r:id="rId2"/>
              </a:rPr>
              <a:t>晨曦</a:t>
            </a:r>
            <a:r>
              <a:rPr lang="en-US" altLang="zh-CN" dirty="0">
                <a:hlinkClick r:id="rId2"/>
              </a:rPr>
              <a:t>Design</a:t>
            </a:r>
            <a:r>
              <a:rPr lang="zh-CN" altLang="en-US" dirty="0"/>
              <a:t>”网站上下载后安装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其他字体尽量不用，除非确认是商用免费字体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推荐平台“</a:t>
            </a:r>
            <a:r>
              <a:rPr lang="zh-CN" altLang="en-US" dirty="0">
                <a:hlinkClick r:id="rId3"/>
              </a:rPr>
              <a:t>字由</a:t>
            </a:r>
            <a:r>
              <a:rPr lang="zh-CN" altLang="en-US" dirty="0"/>
              <a:t>”可以在上面收藏些字体用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E7B94A-001B-4417-8148-F4F55B740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292914"/>
            <a:ext cx="6735272" cy="40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7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94CC2B-B16D-4339-98FE-0A1C95C2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模板及附注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66758-B138-40EF-BCD9-D34F7C4A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模板都已经做好了，请在“</a:t>
            </a:r>
            <a:r>
              <a:rPr lang="zh-CN" altLang="en-US" dirty="0">
                <a:hlinkClick r:id="rId2"/>
              </a:rPr>
              <a:t>晨曦</a:t>
            </a:r>
            <a:r>
              <a:rPr lang="en-US" altLang="zh-CN" dirty="0">
                <a:hlinkClick r:id="rId2"/>
              </a:rPr>
              <a:t>Design</a:t>
            </a:r>
            <a:r>
              <a:rPr lang="zh-CN" altLang="en-US" dirty="0"/>
              <a:t>”网站上下载后使用。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建议同时安装</a:t>
            </a:r>
            <a:r>
              <a:rPr lang="en-US" altLang="zh-CN" dirty="0"/>
              <a:t>Photoshop</a:t>
            </a:r>
            <a:r>
              <a:rPr lang="zh-CN" altLang="en-US" dirty="0"/>
              <a:t>等照片处理工具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其他需要的资源都可以在“</a:t>
            </a:r>
            <a:r>
              <a:rPr lang="zh-CN" altLang="en-US" dirty="0">
                <a:hlinkClick r:id="rId2"/>
              </a:rPr>
              <a:t>晨曦</a:t>
            </a:r>
            <a:r>
              <a:rPr lang="en-US" altLang="zh-CN" dirty="0">
                <a:hlinkClick r:id="rId2"/>
              </a:rPr>
              <a:t>Design</a:t>
            </a:r>
            <a:r>
              <a:rPr lang="zh-CN" altLang="en-US" dirty="0"/>
              <a:t>”网站上下载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如果有其他问题，百度一下你就知道</a:t>
            </a:r>
            <a:endParaRPr lang="en-US" altLang="zh-CN" dirty="0"/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E5F9EB70-1948-4ADF-BA48-E0538F54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59" y="3261798"/>
            <a:ext cx="8961546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EB776A-3764-4272-B2A2-4DF9DFFAB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zh-CN" altLang="en-US" sz="48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44617D-B00C-46FB-A36D-F5C026E5C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altLang="zh-CN" sz="2000" dirty="0">
                <a:latin typeface="+mj-lt"/>
              </a:rPr>
              <a:t>BY FANMOK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03A00231-0694-4C32-BB5E-05CD328B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141"/>
      </a:dk2>
      <a:lt2>
        <a:srgbClr val="E8E6E2"/>
      </a:lt2>
      <a:accent1>
        <a:srgbClr val="77AABA"/>
      </a:accent1>
      <a:accent2>
        <a:srgbClr val="7C92BC"/>
      </a:accent2>
      <a:accent3>
        <a:srgbClr val="9894C8"/>
      </a:accent3>
      <a:accent4>
        <a:srgbClr val="BC897C"/>
      </a:accent4>
      <a:accent5>
        <a:srgbClr val="B9A079"/>
      </a:accent5>
      <a:accent6>
        <a:srgbClr val="A6A76E"/>
      </a:accent6>
      <a:hlink>
        <a:srgbClr val="94805A"/>
      </a:hlink>
      <a:folHlink>
        <a:srgbClr val="7F7F7F"/>
      </a:folHlink>
    </a:clrScheme>
    <a:fontScheme name="思源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224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思源黑体</vt:lpstr>
      <vt:lpstr>Wingdings 2</vt:lpstr>
      <vt:lpstr>DividendVTI</vt:lpstr>
      <vt:lpstr>排版的 操作环境</vt:lpstr>
      <vt:lpstr>1.软件及系统</vt:lpstr>
      <vt:lpstr>2.字体</vt:lpstr>
      <vt:lpstr>3.模板及附注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排版的操作环境</dc:title>
  <dc:creator>Mo Fan</dc:creator>
  <cp:lastModifiedBy>Mo Fan</cp:lastModifiedBy>
  <cp:revision>1</cp:revision>
  <dcterms:created xsi:type="dcterms:W3CDTF">2019-08-12T17:48:26Z</dcterms:created>
  <dcterms:modified xsi:type="dcterms:W3CDTF">2019-08-12T17:53:36Z</dcterms:modified>
</cp:coreProperties>
</file>